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 id="2147483686" r:id="rId3"/>
    <p:sldMasterId id="2147483710" r:id="rId4"/>
    <p:sldMasterId id="2147483741" r:id="rId5"/>
    <p:sldMasterId id="2147483754" r:id="rId6"/>
  </p:sldMasterIdLst>
  <p:notesMasterIdLst>
    <p:notesMasterId r:id="rId113"/>
  </p:notesMasterIdLst>
  <p:sldIdLst>
    <p:sldId id="647" r:id="rId7"/>
    <p:sldId id="587" r:id="rId8"/>
    <p:sldId id="588" r:id="rId9"/>
    <p:sldId id="589" r:id="rId10"/>
    <p:sldId id="442" r:id="rId11"/>
    <p:sldId id="590" r:id="rId12"/>
    <p:sldId id="428" r:id="rId13"/>
    <p:sldId id="260" r:id="rId14"/>
    <p:sldId id="591" r:id="rId15"/>
    <p:sldId id="592" r:id="rId16"/>
    <p:sldId id="593" r:id="rId17"/>
    <p:sldId id="261" r:id="rId18"/>
    <p:sldId id="606" r:id="rId19"/>
    <p:sldId id="594" r:id="rId20"/>
    <p:sldId id="276" r:id="rId21"/>
    <p:sldId id="277" r:id="rId22"/>
    <p:sldId id="273" r:id="rId23"/>
    <p:sldId id="280" r:id="rId24"/>
    <p:sldId id="282" r:id="rId25"/>
    <p:sldId id="285" r:id="rId26"/>
    <p:sldId id="595" r:id="rId27"/>
    <p:sldId id="597" r:id="rId28"/>
    <p:sldId id="359" r:id="rId29"/>
    <p:sldId id="358" r:id="rId30"/>
    <p:sldId id="361" r:id="rId31"/>
    <p:sldId id="354" r:id="rId32"/>
    <p:sldId id="356" r:id="rId33"/>
    <p:sldId id="362" r:id="rId34"/>
    <p:sldId id="457" r:id="rId35"/>
    <p:sldId id="598" r:id="rId36"/>
    <p:sldId id="601" r:id="rId37"/>
    <p:sldId id="602" r:id="rId38"/>
    <p:sldId id="603" r:id="rId39"/>
    <p:sldId id="599" r:id="rId40"/>
    <p:sldId id="600" r:id="rId41"/>
    <p:sldId id="461" r:id="rId42"/>
    <p:sldId id="307" r:id="rId43"/>
    <p:sldId id="604" r:id="rId44"/>
    <p:sldId id="605" r:id="rId45"/>
    <p:sldId id="607" r:id="rId46"/>
    <p:sldId id="585" r:id="rId47"/>
    <p:sldId id="584" r:id="rId48"/>
    <p:sldId id="586" r:id="rId49"/>
    <p:sldId id="295" r:id="rId50"/>
    <p:sldId id="608" r:id="rId51"/>
    <p:sldId id="304" r:id="rId52"/>
    <p:sldId id="454" r:id="rId53"/>
    <p:sldId id="455" r:id="rId54"/>
    <p:sldId id="301" r:id="rId55"/>
    <p:sldId id="305" r:id="rId56"/>
    <p:sldId id="609" r:id="rId57"/>
    <p:sldId id="447" r:id="rId58"/>
    <p:sldId id="611" r:id="rId59"/>
    <p:sldId id="610" r:id="rId60"/>
    <p:sldId id="615" r:id="rId61"/>
    <p:sldId id="616" r:id="rId62"/>
    <p:sldId id="617" r:id="rId63"/>
    <p:sldId id="618" r:id="rId64"/>
    <p:sldId id="619" r:id="rId65"/>
    <p:sldId id="543" r:id="rId66"/>
    <p:sldId id="512" r:id="rId67"/>
    <p:sldId id="620" r:id="rId68"/>
    <p:sldId id="629" r:id="rId69"/>
    <p:sldId id="625" r:id="rId70"/>
    <p:sldId id="626" r:id="rId71"/>
    <p:sldId id="627" r:id="rId72"/>
    <p:sldId id="628" r:id="rId73"/>
    <p:sldId id="630" r:id="rId74"/>
    <p:sldId id="519" r:id="rId75"/>
    <p:sldId id="633" r:id="rId76"/>
    <p:sldId id="634" r:id="rId77"/>
    <p:sldId id="635" r:id="rId78"/>
    <p:sldId id="636" r:id="rId79"/>
    <p:sldId id="637" r:id="rId80"/>
    <p:sldId id="638" r:id="rId81"/>
    <p:sldId id="639" r:id="rId82"/>
    <p:sldId id="640" r:id="rId83"/>
    <p:sldId id="641" r:id="rId84"/>
    <p:sldId id="540" r:id="rId85"/>
    <p:sldId id="642" r:id="rId86"/>
    <p:sldId id="643" r:id="rId87"/>
    <p:sldId id="546" r:id="rId88"/>
    <p:sldId id="539" r:id="rId89"/>
    <p:sldId id="612" r:id="rId90"/>
    <p:sldId id="613" r:id="rId91"/>
    <p:sldId id="560" r:id="rId92"/>
    <p:sldId id="570" r:id="rId93"/>
    <p:sldId id="644" r:id="rId94"/>
    <p:sldId id="646" r:id="rId95"/>
    <p:sldId id="645" r:id="rId96"/>
    <p:sldId id="565" r:id="rId97"/>
    <p:sldId id="566" r:id="rId98"/>
    <p:sldId id="567" r:id="rId99"/>
    <p:sldId id="568" r:id="rId100"/>
    <p:sldId id="571" r:id="rId101"/>
    <p:sldId id="475" r:id="rId102"/>
    <p:sldId id="478" r:id="rId103"/>
    <p:sldId id="477" r:id="rId104"/>
    <p:sldId id="649" r:id="rId105"/>
    <p:sldId id="648" r:id="rId106"/>
    <p:sldId id="476" r:id="rId107"/>
    <p:sldId id="481" r:id="rId108"/>
    <p:sldId id="482" r:id="rId109"/>
    <p:sldId id="483" r:id="rId110"/>
    <p:sldId id="467" r:id="rId111"/>
    <p:sldId id="614" r:id="rId11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1D2E9"/>
    <a:srgbClr val="C9DFC5"/>
    <a:srgbClr val="BEAFD0"/>
    <a:srgbClr val="92D05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AA9C80-7445-4221-B5AE-90E789E0527D}" v="19" dt="2023-04-25T20:13:52.406"/>
  </p1510:revLst>
</p1510:revInfo>
</file>

<file path=ppt/tableStyles.xml><?xml version="1.0" encoding="utf-8"?>
<a:tblStyleLst xmlns:a="http://schemas.openxmlformats.org/drawingml/2006/main" def="{5940675A-B579-460E-94D1-54222C63F5DA}">
  <a:tblStyle styleId="{4C3C2611-4C71-4FC5-86AE-919BDF0F9419}" styleName="">
    <a:tblBg/>
    <a:wholeTbl>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wholeTbl>
    <a:band2H>
      <a:tcTxStyle/>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firstCol>
    <a:lastRow>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254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firstRow>
  </a:tblStyle>
  <a:tblStyle styleId="{C7B018BB-80A7-4F77-B60F-C8B233D01FF8}" styleName="">
    <a:tblBg/>
    <a:wholeTbl>
      <a:tcTxStyle b="on" i="off">
        <a:fontRef idx="minor">
          <a:srgbClr val="7B867F">
            <a:alpha val="92000"/>
          </a:srgbClr>
        </a:fontRef>
        <a:srgbClr val="7B867F">
          <a:alpha val="92000"/>
        </a:srgbClr>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wholeTbl>
    <a:band2H>
      <a:tcTxStyle/>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firstCol>
    <a:la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firstRow>
  </a:tblStyle>
  <a:tblStyle styleId="{EEE7283C-3CF3-47DC-8721-378D4A62B228}" styleName="">
    <a:tblBg/>
    <a:wholeTbl>
      <a:tcTxStyle b="off" i="off">
        <a:fontRef idx="minor">
          <a:srgbClr val="546056"/>
        </a:fontRef>
        <a:srgbClr val="546056"/>
      </a:tcTxStyle>
      <a:tcStyle>
        <a:tcBdr>
          <a:left>
            <a:ln w="12700" cap="flat">
              <a:solidFill>
                <a:srgbClr val="B59660"/>
              </a:solidFill>
              <a:prstDash val="solid"/>
              <a:miter lim="400000"/>
            </a:ln>
          </a:left>
          <a:right>
            <a:ln w="12700" cap="flat">
              <a:solidFill>
                <a:srgbClr val="B59660"/>
              </a:solidFill>
              <a:prstDash val="solid"/>
              <a:miter lim="400000"/>
            </a:ln>
          </a:right>
          <a:top>
            <a:ln w="12700" cap="flat">
              <a:solidFill>
                <a:srgbClr val="B59660"/>
              </a:solidFill>
              <a:prstDash val="solid"/>
              <a:miter lim="400000"/>
            </a:ln>
          </a:top>
          <a:bottom>
            <a:ln w="12700" cap="flat">
              <a:solidFill>
                <a:srgbClr val="B59660"/>
              </a:solidFill>
              <a:prstDash val="solid"/>
              <a:miter lim="400000"/>
            </a:ln>
          </a:bottom>
          <a:insideH>
            <a:ln w="12700" cap="flat">
              <a:solidFill>
                <a:srgbClr val="B59660"/>
              </a:solidFill>
              <a:prstDash val="solid"/>
              <a:miter lim="400000"/>
            </a:ln>
          </a:insideH>
          <a:insideV>
            <a:ln w="12700" cap="flat">
              <a:solidFill>
                <a:srgbClr val="B59660"/>
              </a:solidFill>
              <a:prstDash val="solid"/>
              <a:miter lim="400000"/>
            </a:ln>
          </a:insideV>
        </a:tcBdr>
        <a:fill>
          <a:noFill/>
        </a:fill>
      </a:tcStyle>
    </a:wholeTbl>
    <a:band2H>
      <a:tcTxStyle/>
      <a:tcStyle>
        <a:tcBdr/>
        <a:fill>
          <a:solidFill>
            <a:srgbClr val="BFC0B3">
              <a:alpha val="30000"/>
            </a:srgbClr>
          </a:solidFill>
        </a:fill>
      </a:tcStyle>
    </a:band2H>
    <a:firstCol>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546056"/>
        </a:fontRef>
        <a:srgbClr val="546056"/>
      </a:tcTxStyle>
      <a:tcStyle>
        <a:tcBdr>
          <a:left>
            <a:ln w="12700" cap="flat">
              <a:noFill/>
              <a:miter lim="400000"/>
            </a:ln>
          </a:left>
          <a:right>
            <a:ln w="12700" cap="flat">
              <a:noFill/>
              <a:miter lim="400000"/>
            </a:ln>
          </a:right>
          <a:top>
            <a:ln w="25400" cap="flat">
              <a:solidFill>
                <a:srgbClr val="B59660"/>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F821DB8-F4EB-4A41-A1BA-3FCAFE7338EE}" styleName="">
    <a:tblBg/>
    <a:wholeTbl>
      <a:tcTxStyle b="on" i="off">
        <a:fontRef idx="minor">
          <a:srgbClr val="7B867F">
            <a:alpha val="92000"/>
          </a:srgbClr>
        </a:fontRef>
        <a:srgbClr val="7B867F">
          <a:alpha val="92000"/>
        </a:srgbClr>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noFill/>
        </a:fill>
      </a:tcStyle>
    </a:wholeTbl>
    <a:band2H>
      <a:tcTxStyle/>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070707">
                  <a:alpha val="50000"/>
                </a:srgbClr>
              </a:solidFill>
              <a:prstDash val="solid"/>
              <a:miter lim="400000"/>
            </a:ln>
          </a:left>
          <a:right>
            <a:ln w="25400" cap="flat">
              <a:solidFill>
                <a:srgbClr val="070707">
                  <a:alpha val="50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70707">
                  <a:alpha val="50000"/>
                </a:srgbClr>
              </a:solidFill>
              <a:prstDash val="solid"/>
              <a:miter lim="400000"/>
            </a:ln>
          </a:insideV>
        </a:tcBdr>
        <a:fill>
          <a:solidFill>
            <a:srgbClr val="8F8E8A">
              <a:alpha val="80000"/>
            </a:srgbClr>
          </a:solidFill>
        </a:fill>
      </a:tcStyle>
    </a:firstCol>
    <a:lastRow>
      <a:tcTxStyle b="on" i="off">
        <a:fontRef idx="minor">
          <a:srgbClr val="F5F5EA"/>
        </a:fontRef>
        <a:srgbClr val="F5F5EA"/>
      </a:tcTxStyle>
      <a:tcStyle>
        <a:tcBdr>
          <a:left>
            <a:ln w="12700" cap="flat">
              <a:noFill/>
              <a:miter lim="400000"/>
            </a:ln>
          </a:left>
          <a:right>
            <a:ln w="12700" cap="flat">
              <a:noFill/>
              <a:miter lim="400000"/>
            </a:ln>
          </a:right>
          <a:top>
            <a:ln w="254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chemeClr val="accent2">
              <a:alpha val="90000"/>
            </a:schemeClr>
          </a:solid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254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chemeClr val="accent2">
              <a:alpha val="90000"/>
            </a:schemeClr>
          </a:solidFill>
        </a:fill>
      </a:tcStyle>
    </a:firstRow>
  </a:tblStyle>
  <a:tblStyle styleId="{33BA23B1-9221-436E-865A-0063620EA4FD}" styleName="">
    <a:tblBg/>
    <a:wholeTbl>
      <a:tcTxStyle b="off"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solidFill>
                <a:srgbClr val="474E49">
                  <a:alpha val="92000"/>
                </a:srgbClr>
              </a:solidFill>
              <a:prstDash val="solid"/>
              <a:miter lim="400000"/>
            </a:ln>
          </a:insideH>
          <a:insideV>
            <a:ln w="12700" cap="flat">
              <a:solidFill>
                <a:srgbClr val="474E49">
                  <a:alpha val="92000"/>
                </a:srgbClr>
              </a:solidFill>
              <a:prstDash val="solid"/>
              <a:miter lim="400000"/>
            </a:ln>
          </a:insideV>
        </a:tcBdr>
        <a:fill>
          <a:noFill/>
        </a:fill>
      </a:tcStyle>
    </a:wholeTbl>
    <a:band2H>
      <a:tcTxStyle/>
      <a:tcStyle>
        <a:tcBdr/>
        <a:fill>
          <a:solidFill>
            <a:srgbClr val="BFC0B3">
              <a:alpha val="30000"/>
            </a:srgbClr>
          </a:solidFill>
        </a:fill>
      </a:tcStyle>
    </a:band2H>
    <a:firstCol>
      <a:tcTxStyle b="on"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C6E72">
              <a:alpha val="11000"/>
            </a:srgbClr>
          </a:solid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solidFill>
            <a:srgbClr val="6C6E72">
              <a:alpha val="80000"/>
            </a:srgbClr>
          </a:solidFill>
        </a:fill>
      </a:tcStyle>
    </a:firstRow>
  </a:tblStyle>
  <a:tblStyle styleId="{2708684C-4D16-4618-839F-0558EEFCDFE6}" styleName="">
    <a:tblBg/>
    <a:wholeTbl>
      <a:tcTxStyle b="off" i="off">
        <a:fontRef idx="minor">
          <a:srgbClr val="546056"/>
        </a:fontRef>
        <a:srgbClr val="546056"/>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BFC0B3">
              <a:alpha val="30000"/>
            </a:srgbClr>
          </a:solidFill>
        </a:fill>
      </a:tcStyle>
    </a:band2H>
    <a:firstCol>
      <a:tcTxStyle b="on" i="off">
        <a:fontRef idx="minor">
          <a:srgbClr val="546056"/>
        </a:fontRef>
        <a:srgbClr val="546056"/>
      </a:tcTxStyle>
      <a:tcStyle>
        <a:tcBdr>
          <a:left>
            <a:ln w="12700" cap="flat">
              <a:noFill/>
              <a:miter lim="400000"/>
            </a:ln>
          </a:left>
          <a:right>
            <a:ln w="12700" cap="flat">
              <a:solidFill>
                <a:srgbClr val="000000"/>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00000"/>
              </a:solidFill>
              <a:custDash>
                <a:ds d="200000" sp="200000"/>
              </a:custDash>
              <a:miter lim="400000"/>
            </a:ln>
          </a:insideV>
        </a:tcBdr>
        <a:fill>
          <a:no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noFill/>
              <a:miter lim="400000"/>
            </a:ln>
          </a:insideV>
        </a:tcBdr>
        <a:fill>
          <a:noFill/>
        </a:fill>
      </a:tcStyle>
    </a:lastRow>
    <a:firstRow>
      <a:tcTxStyle b="on" i="off">
        <a:fontRef idx="minor">
          <a:srgbClr val="546056"/>
        </a:fontRef>
        <a:srgbClr val="546056"/>
      </a:tcTxStyle>
      <a:tcStyle>
        <a:tcBdr>
          <a:left>
            <a:ln w="12700" cap="flat">
              <a:noFill/>
              <a:miter lim="400000"/>
            </a:ln>
          </a:left>
          <a:right>
            <a:ln w="12700" cap="flat">
              <a:noFill/>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noFill/>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617" autoAdjust="0"/>
    <p:restoredTop sz="81990" autoAdjust="0"/>
  </p:normalViewPr>
  <p:slideViewPr>
    <p:cSldViewPr snapToGrid="0">
      <p:cViewPr varScale="1">
        <p:scale>
          <a:sx n="46" d="100"/>
          <a:sy n="46" d="100"/>
        </p:scale>
        <p:origin x="54"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tableStyles" Target="tableStyles.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notesMaster" Target="notesMasters/notesMaster1.xml"/><Relationship Id="rId118" Type="http://schemas.microsoft.com/office/2016/11/relationships/changesInfo" Target="changesInfos/changesInfo1.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presProps" Target="presProps.xml"/><Relationship Id="rId119" Type="http://schemas.microsoft.com/office/2015/10/relationships/revisionInfo" Target="revisionInfo.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viewProps" Target="viewProp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Christopher Dafoe" userId="11a4f07e-2bb8-46b2-93ae-73eb1e435312" providerId="ADAL" clId="{4EAA9C80-7445-4221-B5AE-90E789E0527D}"/>
    <pc:docChg chg="undo redo custSel addSld delSld modSld sldOrd">
      <pc:chgData name="John Christopher Dafoe" userId="11a4f07e-2bb8-46b2-93ae-73eb1e435312" providerId="ADAL" clId="{4EAA9C80-7445-4221-B5AE-90E789E0527D}" dt="2023-08-28T20:20:22.707" v="6964" actId="20577"/>
      <pc:docMkLst>
        <pc:docMk/>
      </pc:docMkLst>
      <pc:sldChg chg="setBg modNotesTx">
        <pc:chgData name="John Christopher Dafoe" userId="11a4f07e-2bb8-46b2-93ae-73eb1e435312" providerId="ADAL" clId="{4EAA9C80-7445-4221-B5AE-90E789E0527D}" dt="2023-04-27T15:04:33.456" v="5930" actId="20577"/>
        <pc:sldMkLst>
          <pc:docMk/>
          <pc:sldMk cId="987787302" sldId="307"/>
        </pc:sldMkLst>
      </pc:sldChg>
      <pc:sldChg chg="modSp mod">
        <pc:chgData name="John Christopher Dafoe" userId="11a4f07e-2bb8-46b2-93ae-73eb1e435312" providerId="ADAL" clId="{4EAA9C80-7445-4221-B5AE-90E789E0527D}" dt="2023-08-28T20:10:49.904" v="6883" actId="20577"/>
        <pc:sldMkLst>
          <pc:docMk/>
          <pc:sldMk cId="4003781343" sldId="428"/>
        </pc:sldMkLst>
        <pc:spChg chg="mod">
          <ac:chgData name="John Christopher Dafoe" userId="11a4f07e-2bb8-46b2-93ae-73eb1e435312" providerId="ADAL" clId="{4EAA9C80-7445-4221-B5AE-90E789E0527D}" dt="2023-08-28T20:10:49.904" v="6883" actId="20577"/>
          <ac:spMkLst>
            <pc:docMk/>
            <pc:sldMk cId="4003781343" sldId="428"/>
            <ac:spMk id="2" creationId="{5D9FA06F-FFDF-1961-54AB-37D089D699F5}"/>
          </ac:spMkLst>
        </pc:spChg>
      </pc:sldChg>
      <pc:sldChg chg="modSp mod">
        <pc:chgData name="John Christopher Dafoe" userId="11a4f07e-2bb8-46b2-93ae-73eb1e435312" providerId="ADAL" clId="{4EAA9C80-7445-4221-B5AE-90E789E0527D}" dt="2023-04-27T19:15:30.411" v="6851" actId="20577"/>
        <pc:sldMkLst>
          <pc:docMk/>
          <pc:sldMk cId="2184062924" sldId="447"/>
        </pc:sldMkLst>
        <pc:spChg chg="mod">
          <ac:chgData name="John Christopher Dafoe" userId="11a4f07e-2bb8-46b2-93ae-73eb1e435312" providerId="ADAL" clId="{4EAA9C80-7445-4221-B5AE-90E789E0527D}" dt="2023-04-27T19:15:30.411" v="6851" actId="20577"/>
          <ac:spMkLst>
            <pc:docMk/>
            <pc:sldMk cId="2184062924" sldId="447"/>
            <ac:spMk id="3" creationId="{75BEAA60-1B21-EADD-AE0B-7603BD0FA567}"/>
          </ac:spMkLst>
        </pc:spChg>
        <pc:spChg chg="mod">
          <ac:chgData name="John Christopher Dafoe" userId="11a4f07e-2bb8-46b2-93ae-73eb1e435312" providerId="ADAL" clId="{4EAA9C80-7445-4221-B5AE-90E789E0527D}" dt="2023-04-25T20:00:52.132" v="1" actId="20577"/>
          <ac:spMkLst>
            <pc:docMk/>
            <pc:sldMk cId="2184062924" sldId="447"/>
            <ac:spMk id="5" creationId="{8FEE6720-E9B1-96C3-EAC8-C026492059B6}"/>
          </ac:spMkLst>
        </pc:spChg>
      </pc:sldChg>
      <pc:sldChg chg="setBg modNotesTx">
        <pc:chgData name="John Christopher Dafoe" userId="11a4f07e-2bb8-46b2-93ae-73eb1e435312" providerId="ADAL" clId="{4EAA9C80-7445-4221-B5AE-90E789E0527D}" dt="2023-04-27T15:04:30.808" v="5929" actId="20577"/>
        <pc:sldMkLst>
          <pc:docMk/>
          <pc:sldMk cId="138050809" sldId="461"/>
        </pc:sldMkLst>
      </pc:sldChg>
      <pc:sldChg chg="modSp mod">
        <pc:chgData name="John Christopher Dafoe" userId="11a4f07e-2bb8-46b2-93ae-73eb1e435312" providerId="ADAL" clId="{4EAA9C80-7445-4221-B5AE-90E789E0527D}" dt="2023-04-27T14:53:48.496" v="5883" actId="20577"/>
        <pc:sldMkLst>
          <pc:docMk/>
          <pc:sldMk cId="3340575554" sldId="467"/>
        </pc:sldMkLst>
        <pc:spChg chg="mod">
          <ac:chgData name="John Christopher Dafoe" userId="11a4f07e-2bb8-46b2-93ae-73eb1e435312" providerId="ADAL" clId="{4EAA9C80-7445-4221-B5AE-90E789E0527D}" dt="2023-04-27T14:53:48.496" v="5883" actId="20577"/>
          <ac:spMkLst>
            <pc:docMk/>
            <pc:sldMk cId="3340575554" sldId="467"/>
            <ac:spMk id="5" creationId="{8FEE6720-E9B1-96C3-EAC8-C026492059B6}"/>
          </ac:spMkLst>
        </pc:spChg>
      </pc:sldChg>
      <pc:sldChg chg="modSp mod">
        <pc:chgData name="John Christopher Dafoe" userId="11a4f07e-2bb8-46b2-93ae-73eb1e435312" providerId="ADAL" clId="{4EAA9C80-7445-4221-B5AE-90E789E0527D}" dt="2023-08-28T20:20:22.707" v="6964" actId="20577"/>
        <pc:sldMkLst>
          <pc:docMk/>
          <pc:sldMk cId="1410159336" sldId="475"/>
        </pc:sldMkLst>
        <pc:spChg chg="mod">
          <ac:chgData name="John Christopher Dafoe" userId="11a4f07e-2bb8-46b2-93ae-73eb1e435312" providerId="ADAL" clId="{4EAA9C80-7445-4221-B5AE-90E789E0527D}" dt="2023-08-28T20:20:22.707" v="6964" actId="20577"/>
          <ac:spMkLst>
            <pc:docMk/>
            <pc:sldMk cId="1410159336" sldId="475"/>
            <ac:spMk id="5" creationId="{E501CB50-3BE3-08FF-D6D7-7E3E2988736D}"/>
          </ac:spMkLst>
        </pc:spChg>
      </pc:sldChg>
      <pc:sldChg chg="addSp delSp modSp mod modNotesTx">
        <pc:chgData name="John Christopher Dafoe" userId="11a4f07e-2bb8-46b2-93ae-73eb1e435312" providerId="ADAL" clId="{4EAA9C80-7445-4221-B5AE-90E789E0527D}" dt="2023-04-27T15:53:05.621" v="6020" actId="1076"/>
        <pc:sldMkLst>
          <pc:docMk/>
          <pc:sldMk cId="2639915847" sldId="477"/>
        </pc:sldMkLst>
        <pc:spChg chg="add mod">
          <ac:chgData name="John Christopher Dafoe" userId="11a4f07e-2bb8-46b2-93ae-73eb1e435312" providerId="ADAL" clId="{4EAA9C80-7445-4221-B5AE-90E789E0527D}" dt="2023-04-27T15:12:00.483" v="5957" actId="1076"/>
          <ac:spMkLst>
            <pc:docMk/>
            <pc:sldMk cId="2639915847" sldId="477"/>
            <ac:spMk id="6" creationId="{15D442F6-75ED-0D21-9A45-6CEAF0A61E8C}"/>
          </ac:spMkLst>
        </pc:spChg>
        <pc:spChg chg="add mod">
          <ac:chgData name="John Christopher Dafoe" userId="11a4f07e-2bb8-46b2-93ae-73eb1e435312" providerId="ADAL" clId="{4EAA9C80-7445-4221-B5AE-90E789E0527D}" dt="2023-04-27T15:12:08.167" v="5961" actId="20577"/>
          <ac:spMkLst>
            <pc:docMk/>
            <pc:sldMk cId="2639915847" sldId="477"/>
            <ac:spMk id="7" creationId="{4FAB297E-2438-8F25-C547-FE7205DE7D62}"/>
          </ac:spMkLst>
        </pc:spChg>
        <pc:spChg chg="add mod">
          <ac:chgData name="John Christopher Dafoe" userId="11a4f07e-2bb8-46b2-93ae-73eb1e435312" providerId="ADAL" clId="{4EAA9C80-7445-4221-B5AE-90E789E0527D}" dt="2023-04-27T15:48:09.524" v="6003" actId="1076"/>
          <ac:spMkLst>
            <pc:docMk/>
            <pc:sldMk cId="2639915847" sldId="477"/>
            <ac:spMk id="8" creationId="{63614E3E-7BEC-F922-8959-90306A6D9857}"/>
          </ac:spMkLst>
        </pc:spChg>
        <pc:spChg chg="add mod">
          <ac:chgData name="John Christopher Dafoe" userId="11a4f07e-2bb8-46b2-93ae-73eb1e435312" providerId="ADAL" clId="{4EAA9C80-7445-4221-B5AE-90E789E0527D}" dt="2023-04-27T15:47:50.704" v="5997" actId="1076"/>
          <ac:spMkLst>
            <pc:docMk/>
            <pc:sldMk cId="2639915847" sldId="477"/>
            <ac:spMk id="11" creationId="{D24B1612-3886-A83A-B302-C69E2E3E1369}"/>
          </ac:spMkLst>
        </pc:spChg>
        <pc:graphicFrameChg chg="add del mod modGraphic">
          <ac:chgData name="John Christopher Dafoe" userId="11a4f07e-2bb8-46b2-93ae-73eb1e435312" providerId="ADAL" clId="{4EAA9C80-7445-4221-B5AE-90E789E0527D}" dt="2023-04-27T15:08:13.929" v="5938" actId="478"/>
          <ac:graphicFrameMkLst>
            <pc:docMk/>
            <pc:sldMk cId="2639915847" sldId="477"/>
            <ac:graphicFrameMk id="2" creationId="{8EA5121F-672D-C26E-94E0-9FF9081E0CC1}"/>
          </ac:graphicFrameMkLst>
        </pc:graphicFrameChg>
        <pc:graphicFrameChg chg="add mod modGraphic">
          <ac:chgData name="John Christopher Dafoe" userId="11a4f07e-2bb8-46b2-93ae-73eb1e435312" providerId="ADAL" clId="{4EAA9C80-7445-4221-B5AE-90E789E0527D}" dt="2023-04-27T15:13:02.276" v="5976" actId="207"/>
          <ac:graphicFrameMkLst>
            <pc:docMk/>
            <pc:sldMk cId="2639915847" sldId="477"/>
            <ac:graphicFrameMk id="5" creationId="{54D80643-2C46-FBC0-EDCE-813C564F0DC4}"/>
          </ac:graphicFrameMkLst>
        </pc:graphicFrameChg>
        <pc:graphicFrameChg chg="add del mod">
          <ac:chgData name="John Christopher Dafoe" userId="11a4f07e-2bb8-46b2-93ae-73eb1e435312" providerId="ADAL" clId="{4EAA9C80-7445-4221-B5AE-90E789E0527D}" dt="2023-04-27T15:41:18.721" v="5980"/>
          <ac:graphicFrameMkLst>
            <pc:docMk/>
            <pc:sldMk cId="2639915847" sldId="477"/>
            <ac:graphicFrameMk id="12" creationId="{E5655FAC-7515-6891-11A8-37BAAB28CA2F}"/>
          </ac:graphicFrameMkLst>
        </pc:graphicFrameChg>
        <pc:graphicFrameChg chg="add mod modGraphic">
          <ac:chgData name="John Christopher Dafoe" userId="11a4f07e-2bb8-46b2-93ae-73eb1e435312" providerId="ADAL" clId="{4EAA9C80-7445-4221-B5AE-90E789E0527D}" dt="2023-04-27T15:41:56.318" v="5989" actId="14100"/>
          <ac:graphicFrameMkLst>
            <pc:docMk/>
            <pc:sldMk cId="2639915847" sldId="477"/>
            <ac:graphicFrameMk id="15" creationId="{0B972F47-6542-8AC9-2EFA-E1AC8D84738D}"/>
          </ac:graphicFrameMkLst>
        </pc:graphicFrameChg>
        <pc:graphicFrameChg chg="add mod modGraphic">
          <ac:chgData name="John Christopher Dafoe" userId="11a4f07e-2bb8-46b2-93ae-73eb1e435312" providerId="ADAL" clId="{4EAA9C80-7445-4221-B5AE-90E789E0527D}" dt="2023-04-27T15:53:01.953" v="6019" actId="1076"/>
          <ac:graphicFrameMkLst>
            <pc:docMk/>
            <pc:sldMk cId="2639915847" sldId="477"/>
            <ac:graphicFrameMk id="16" creationId="{49827302-3095-D96B-FA5C-EF8DEC645525}"/>
          </ac:graphicFrameMkLst>
        </pc:graphicFrameChg>
        <pc:graphicFrameChg chg="add mod modGraphic">
          <ac:chgData name="John Christopher Dafoe" userId="11a4f07e-2bb8-46b2-93ae-73eb1e435312" providerId="ADAL" clId="{4EAA9C80-7445-4221-B5AE-90E789E0527D}" dt="2023-04-27T15:53:05.621" v="6020" actId="1076"/>
          <ac:graphicFrameMkLst>
            <pc:docMk/>
            <pc:sldMk cId="2639915847" sldId="477"/>
            <ac:graphicFrameMk id="20" creationId="{65173EE2-6B8E-C9E3-D34B-8B4BF18B5CB5}"/>
          </ac:graphicFrameMkLst>
        </pc:graphicFrameChg>
        <pc:cxnChg chg="mod">
          <ac:chgData name="John Christopher Dafoe" userId="11a4f07e-2bb8-46b2-93ae-73eb1e435312" providerId="ADAL" clId="{4EAA9C80-7445-4221-B5AE-90E789E0527D}" dt="2023-04-27T15:48:15.744" v="6004" actId="1076"/>
          <ac:cxnSpMkLst>
            <pc:docMk/>
            <pc:sldMk cId="2639915847" sldId="477"/>
            <ac:cxnSpMk id="18" creationId="{022AF9EC-D41D-0B00-1F3F-299CFC705518}"/>
          </ac:cxnSpMkLst>
        </pc:cxnChg>
        <pc:cxnChg chg="mod">
          <ac:chgData name="John Christopher Dafoe" userId="11a4f07e-2bb8-46b2-93ae-73eb1e435312" providerId="ADAL" clId="{4EAA9C80-7445-4221-B5AE-90E789E0527D}" dt="2023-04-27T15:52:09.454" v="6016" actId="1076"/>
          <ac:cxnSpMkLst>
            <pc:docMk/>
            <pc:sldMk cId="2639915847" sldId="477"/>
            <ac:cxnSpMk id="19" creationId="{C296396C-680C-1B52-00C2-71BA70F592C8}"/>
          </ac:cxnSpMkLst>
        </pc:cxnChg>
      </pc:sldChg>
      <pc:sldChg chg="addSp delSp modSp mod ord modNotesTx">
        <pc:chgData name="John Christopher Dafoe" userId="11a4f07e-2bb8-46b2-93ae-73eb1e435312" providerId="ADAL" clId="{4EAA9C80-7445-4221-B5AE-90E789E0527D}" dt="2023-04-25T20:14:18.974" v="952" actId="1076"/>
        <pc:sldMkLst>
          <pc:docMk/>
          <pc:sldMk cId="0" sldId="539"/>
        </pc:sldMkLst>
        <pc:spChg chg="add del">
          <ac:chgData name="John Christopher Dafoe" userId="11a4f07e-2bb8-46b2-93ae-73eb1e435312" providerId="ADAL" clId="{4EAA9C80-7445-4221-B5AE-90E789E0527D}" dt="2023-04-25T20:12:40.192" v="813" actId="22"/>
          <ac:spMkLst>
            <pc:docMk/>
            <pc:sldMk cId="0" sldId="539"/>
            <ac:spMk id="4" creationId="{CFF354F2-4CA8-DA6F-31CD-EBC2F4D061BB}"/>
          </ac:spMkLst>
        </pc:spChg>
        <pc:spChg chg="add mod">
          <ac:chgData name="John Christopher Dafoe" userId="11a4f07e-2bb8-46b2-93ae-73eb1e435312" providerId="ADAL" clId="{4EAA9C80-7445-4221-B5AE-90E789E0527D}" dt="2023-04-25T20:12:48.095" v="818" actId="20577"/>
          <ac:spMkLst>
            <pc:docMk/>
            <pc:sldMk cId="0" sldId="539"/>
            <ac:spMk id="5" creationId="{A7F65071-FCA1-AC78-A82F-DC9B82BEC617}"/>
          </ac:spMkLst>
        </pc:spChg>
        <pc:spChg chg="add mod">
          <ac:chgData name="John Christopher Dafoe" userId="11a4f07e-2bb8-46b2-93ae-73eb1e435312" providerId="ADAL" clId="{4EAA9C80-7445-4221-B5AE-90E789E0527D}" dt="2023-04-25T20:14:18.974" v="952" actId="1076"/>
          <ac:spMkLst>
            <pc:docMk/>
            <pc:sldMk cId="0" sldId="539"/>
            <ac:spMk id="7" creationId="{1F05134E-8B20-E5AA-56AE-83B8B534FC2A}"/>
          </ac:spMkLst>
        </pc:spChg>
        <pc:spChg chg="del">
          <ac:chgData name="John Christopher Dafoe" userId="11a4f07e-2bb8-46b2-93ae-73eb1e435312" providerId="ADAL" clId="{4EAA9C80-7445-4221-B5AE-90E789E0527D}" dt="2023-04-25T20:12:52.347" v="820" actId="478"/>
          <ac:spMkLst>
            <pc:docMk/>
            <pc:sldMk cId="0" sldId="539"/>
            <ac:spMk id="359" creationId="{00000000-0000-0000-0000-000000000000}"/>
          </ac:spMkLst>
        </pc:spChg>
        <pc:grpChg chg="del">
          <ac:chgData name="John Christopher Dafoe" userId="11a4f07e-2bb8-46b2-93ae-73eb1e435312" providerId="ADAL" clId="{4EAA9C80-7445-4221-B5AE-90E789E0527D}" dt="2023-04-25T20:13:20.568" v="825" actId="478"/>
          <ac:grpSpMkLst>
            <pc:docMk/>
            <pc:sldMk cId="0" sldId="539"/>
            <ac:grpSpMk id="357" creationId="{00000000-0000-0000-0000-000000000000}"/>
          </ac:grpSpMkLst>
        </pc:grpChg>
        <pc:picChg chg="add mod">
          <ac:chgData name="John Christopher Dafoe" userId="11a4f07e-2bb8-46b2-93ae-73eb1e435312" providerId="ADAL" clId="{4EAA9C80-7445-4221-B5AE-90E789E0527D}" dt="2023-04-25T20:13:25.900" v="828" actId="1076"/>
          <ac:picMkLst>
            <pc:docMk/>
            <pc:sldMk cId="0" sldId="539"/>
            <ac:picMk id="6" creationId="{C8F37829-712C-0C4A-0948-5A17AF7AE724}"/>
          </ac:picMkLst>
        </pc:picChg>
        <pc:picChg chg="del">
          <ac:chgData name="John Christopher Dafoe" userId="11a4f07e-2bb8-46b2-93ae-73eb1e435312" providerId="ADAL" clId="{4EAA9C80-7445-4221-B5AE-90E789E0527D}" dt="2023-04-25T20:12:50.075" v="819" actId="478"/>
          <ac:picMkLst>
            <pc:docMk/>
            <pc:sldMk cId="0" sldId="539"/>
            <ac:picMk id="358" creationId="{00000000-0000-0000-0000-000000000000}"/>
          </ac:picMkLst>
        </pc:picChg>
      </pc:sldChg>
      <pc:sldChg chg="addSp modSp mod modNotesTx">
        <pc:chgData name="John Christopher Dafoe" userId="11a4f07e-2bb8-46b2-93ae-73eb1e435312" providerId="ADAL" clId="{4EAA9C80-7445-4221-B5AE-90E789E0527D}" dt="2023-04-25T20:12:27.202" v="809" actId="113"/>
        <pc:sldMkLst>
          <pc:docMk/>
          <pc:sldMk cId="0" sldId="546"/>
        </pc:sldMkLst>
        <pc:spChg chg="add mod">
          <ac:chgData name="John Christopher Dafoe" userId="11a4f07e-2bb8-46b2-93ae-73eb1e435312" providerId="ADAL" clId="{4EAA9C80-7445-4221-B5AE-90E789E0527D}" dt="2023-04-25T20:10:44.750" v="659" actId="20577"/>
          <ac:spMkLst>
            <pc:docMk/>
            <pc:sldMk cId="0" sldId="546"/>
            <ac:spMk id="4" creationId="{6DFB799E-CE8D-C2DD-097D-1CB24D023100}"/>
          </ac:spMkLst>
        </pc:spChg>
        <pc:spChg chg="add mod">
          <ac:chgData name="John Christopher Dafoe" userId="11a4f07e-2bb8-46b2-93ae-73eb1e435312" providerId="ADAL" clId="{4EAA9C80-7445-4221-B5AE-90E789E0527D}" dt="2023-04-25T20:11:50.691" v="731" actId="120"/>
          <ac:spMkLst>
            <pc:docMk/>
            <pc:sldMk cId="0" sldId="546"/>
            <ac:spMk id="5" creationId="{C3741FF8-7025-6100-06F9-18482F69B183}"/>
          </ac:spMkLst>
        </pc:spChg>
        <pc:picChg chg="add mod">
          <ac:chgData name="John Christopher Dafoe" userId="11a4f07e-2bb8-46b2-93ae-73eb1e435312" providerId="ADAL" clId="{4EAA9C80-7445-4221-B5AE-90E789E0527D}" dt="2023-04-25T20:11:25.208" v="668" actId="1076"/>
          <ac:picMkLst>
            <pc:docMk/>
            <pc:sldMk cId="0" sldId="546"/>
            <ac:picMk id="3" creationId="{CD7F85A7-9274-CBEB-B6F0-1FBE7570F90B}"/>
          </ac:picMkLst>
        </pc:picChg>
      </pc:sldChg>
      <pc:sldChg chg="del">
        <pc:chgData name="John Christopher Dafoe" userId="11a4f07e-2bb8-46b2-93ae-73eb1e435312" providerId="ADAL" clId="{4EAA9C80-7445-4221-B5AE-90E789E0527D}" dt="2023-04-25T20:10:03.714" v="609" actId="47"/>
        <pc:sldMkLst>
          <pc:docMk/>
          <pc:sldMk cId="0" sldId="547"/>
        </pc:sldMkLst>
      </pc:sldChg>
      <pc:sldChg chg="delSp del mod">
        <pc:chgData name="John Christopher Dafoe" userId="11a4f07e-2bb8-46b2-93ae-73eb1e435312" providerId="ADAL" clId="{4EAA9C80-7445-4221-B5AE-90E789E0527D}" dt="2023-04-25T20:07:54.100" v="418" actId="47"/>
        <pc:sldMkLst>
          <pc:docMk/>
          <pc:sldMk cId="0" sldId="548"/>
        </pc:sldMkLst>
        <pc:spChg chg="del">
          <ac:chgData name="John Christopher Dafoe" userId="11a4f07e-2bb8-46b2-93ae-73eb1e435312" providerId="ADAL" clId="{4EAA9C80-7445-4221-B5AE-90E789E0527D}" dt="2023-04-25T20:03:01.157" v="81" actId="21"/>
          <ac:spMkLst>
            <pc:docMk/>
            <pc:sldMk cId="0" sldId="548"/>
            <ac:spMk id="401" creationId="{00000000-0000-0000-0000-000000000000}"/>
          </ac:spMkLst>
        </pc:spChg>
        <pc:spChg chg="del">
          <ac:chgData name="John Christopher Dafoe" userId="11a4f07e-2bb8-46b2-93ae-73eb1e435312" providerId="ADAL" clId="{4EAA9C80-7445-4221-B5AE-90E789E0527D}" dt="2023-04-25T20:03:01.157" v="81" actId="21"/>
          <ac:spMkLst>
            <pc:docMk/>
            <pc:sldMk cId="0" sldId="548"/>
            <ac:spMk id="402" creationId="{00000000-0000-0000-0000-000000000000}"/>
          </ac:spMkLst>
        </pc:spChg>
        <pc:spChg chg="del">
          <ac:chgData name="John Christopher Dafoe" userId="11a4f07e-2bb8-46b2-93ae-73eb1e435312" providerId="ADAL" clId="{4EAA9C80-7445-4221-B5AE-90E789E0527D}" dt="2023-04-25T20:03:01.157" v="81" actId="21"/>
          <ac:spMkLst>
            <pc:docMk/>
            <pc:sldMk cId="0" sldId="548"/>
            <ac:spMk id="403" creationId="{00000000-0000-0000-0000-000000000000}"/>
          </ac:spMkLst>
        </pc:spChg>
        <pc:spChg chg="del">
          <ac:chgData name="John Christopher Dafoe" userId="11a4f07e-2bb8-46b2-93ae-73eb1e435312" providerId="ADAL" clId="{4EAA9C80-7445-4221-B5AE-90E789E0527D}" dt="2023-04-25T20:03:01.157" v="81" actId="21"/>
          <ac:spMkLst>
            <pc:docMk/>
            <pc:sldMk cId="0" sldId="548"/>
            <ac:spMk id="404" creationId="{00000000-0000-0000-0000-000000000000}"/>
          </ac:spMkLst>
        </pc:spChg>
        <pc:spChg chg="del">
          <ac:chgData name="John Christopher Dafoe" userId="11a4f07e-2bb8-46b2-93ae-73eb1e435312" providerId="ADAL" clId="{4EAA9C80-7445-4221-B5AE-90E789E0527D}" dt="2023-04-25T20:03:01.157" v="81" actId="21"/>
          <ac:spMkLst>
            <pc:docMk/>
            <pc:sldMk cId="0" sldId="548"/>
            <ac:spMk id="405" creationId="{00000000-0000-0000-0000-000000000000}"/>
          </ac:spMkLst>
        </pc:spChg>
        <pc:spChg chg="del">
          <ac:chgData name="John Christopher Dafoe" userId="11a4f07e-2bb8-46b2-93ae-73eb1e435312" providerId="ADAL" clId="{4EAA9C80-7445-4221-B5AE-90E789E0527D}" dt="2023-04-25T20:03:01.157" v="81" actId="21"/>
          <ac:spMkLst>
            <pc:docMk/>
            <pc:sldMk cId="0" sldId="548"/>
            <ac:spMk id="406" creationId="{00000000-0000-0000-0000-000000000000}"/>
          </ac:spMkLst>
        </pc:spChg>
        <pc:spChg chg="del">
          <ac:chgData name="John Christopher Dafoe" userId="11a4f07e-2bb8-46b2-93ae-73eb1e435312" providerId="ADAL" clId="{4EAA9C80-7445-4221-B5AE-90E789E0527D}" dt="2023-04-25T20:03:01.157" v="81" actId="21"/>
          <ac:spMkLst>
            <pc:docMk/>
            <pc:sldMk cId="0" sldId="548"/>
            <ac:spMk id="407" creationId="{00000000-0000-0000-0000-000000000000}"/>
          </ac:spMkLst>
        </pc:spChg>
        <pc:spChg chg="del">
          <ac:chgData name="John Christopher Dafoe" userId="11a4f07e-2bb8-46b2-93ae-73eb1e435312" providerId="ADAL" clId="{4EAA9C80-7445-4221-B5AE-90E789E0527D}" dt="2023-04-25T20:03:01.157" v="81" actId="21"/>
          <ac:spMkLst>
            <pc:docMk/>
            <pc:sldMk cId="0" sldId="548"/>
            <ac:spMk id="408" creationId="{00000000-0000-0000-0000-000000000000}"/>
          </ac:spMkLst>
        </pc:spChg>
        <pc:spChg chg="del">
          <ac:chgData name="John Christopher Dafoe" userId="11a4f07e-2bb8-46b2-93ae-73eb1e435312" providerId="ADAL" clId="{4EAA9C80-7445-4221-B5AE-90E789E0527D}" dt="2023-04-25T20:03:01.157" v="81" actId="21"/>
          <ac:spMkLst>
            <pc:docMk/>
            <pc:sldMk cId="0" sldId="548"/>
            <ac:spMk id="409" creationId="{00000000-0000-0000-0000-000000000000}"/>
          </ac:spMkLst>
        </pc:spChg>
        <pc:spChg chg="del">
          <ac:chgData name="John Christopher Dafoe" userId="11a4f07e-2bb8-46b2-93ae-73eb1e435312" providerId="ADAL" clId="{4EAA9C80-7445-4221-B5AE-90E789E0527D}" dt="2023-04-25T20:03:01.157" v="81" actId="21"/>
          <ac:spMkLst>
            <pc:docMk/>
            <pc:sldMk cId="0" sldId="548"/>
            <ac:spMk id="410" creationId="{00000000-0000-0000-0000-000000000000}"/>
          </ac:spMkLst>
        </pc:spChg>
        <pc:grpChg chg="del">
          <ac:chgData name="John Christopher Dafoe" userId="11a4f07e-2bb8-46b2-93ae-73eb1e435312" providerId="ADAL" clId="{4EAA9C80-7445-4221-B5AE-90E789E0527D}" dt="2023-04-25T20:03:01.157" v="81" actId="21"/>
          <ac:grpSpMkLst>
            <pc:docMk/>
            <pc:sldMk cId="0" sldId="548"/>
            <ac:grpSpMk id="413" creationId="{00000000-0000-0000-0000-000000000000}"/>
          </ac:grpSpMkLst>
        </pc:grpChg>
        <pc:picChg chg="del">
          <ac:chgData name="John Christopher Dafoe" userId="11a4f07e-2bb8-46b2-93ae-73eb1e435312" providerId="ADAL" clId="{4EAA9C80-7445-4221-B5AE-90E789E0527D}" dt="2023-04-25T20:03:01.157" v="81" actId="21"/>
          <ac:picMkLst>
            <pc:docMk/>
            <pc:sldMk cId="0" sldId="548"/>
            <ac:picMk id="400" creationId="{00000000-0000-0000-0000-000000000000}"/>
          </ac:picMkLst>
        </pc:picChg>
      </pc:sldChg>
      <pc:sldChg chg="delSp del mod">
        <pc:chgData name="John Christopher Dafoe" userId="11a4f07e-2bb8-46b2-93ae-73eb1e435312" providerId="ADAL" clId="{4EAA9C80-7445-4221-B5AE-90E789E0527D}" dt="2023-04-25T20:08:24.503" v="478" actId="47"/>
        <pc:sldMkLst>
          <pc:docMk/>
          <pc:sldMk cId="0" sldId="549"/>
        </pc:sldMkLst>
        <pc:picChg chg="del">
          <ac:chgData name="John Christopher Dafoe" userId="11a4f07e-2bb8-46b2-93ae-73eb1e435312" providerId="ADAL" clId="{4EAA9C80-7445-4221-B5AE-90E789E0527D}" dt="2023-04-25T20:03:23.650" v="90" actId="21"/>
          <ac:picMkLst>
            <pc:docMk/>
            <pc:sldMk cId="0" sldId="549"/>
            <ac:picMk id="418" creationId="{00000000-0000-0000-0000-000000000000}"/>
          </ac:picMkLst>
        </pc:picChg>
      </pc:sldChg>
      <pc:sldChg chg="delSp del mod">
        <pc:chgData name="John Christopher Dafoe" userId="11a4f07e-2bb8-46b2-93ae-73eb1e435312" providerId="ADAL" clId="{4EAA9C80-7445-4221-B5AE-90E789E0527D}" dt="2023-04-25T20:08:26.535" v="479" actId="47"/>
        <pc:sldMkLst>
          <pc:docMk/>
          <pc:sldMk cId="0" sldId="550"/>
        </pc:sldMkLst>
        <pc:grpChg chg="del">
          <ac:chgData name="John Christopher Dafoe" userId="11a4f07e-2bb8-46b2-93ae-73eb1e435312" providerId="ADAL" clId="{4EAA9C80-7445-4221-B5AE-90E789E0527D}" dt="2023-04-25T20:03:36.250" v="93" actId="21"/>
          <ac:grpSpMkLst>
            <pc:docMk/>
            <pc:sldMk cId="0" sldId="550"/>
            <ac:grpSpMk id="426" creationId="{00000000-0000-0000-0000-000000000000}"/>
          </ac:grpSpMkLst>
        </pc:grpChg>
      </pc:sldChg>
      <pc:sldChg chg="del">
        <pc:chgData name="John Christopher Dafoe" userId="11a4f07e-2bb8-46b2-93ae-73eb1e435312" providerId="ADAL" clId="{4EAA9C80-7445-4221-B5AE-90E789E0527D}" dt="2023-04-25T20:32:55.977" v="968" actId="47"/>
        <pc:sldMkLst>
          <pc:docMk/>
          <pc:sldMk cId="0" sldId="558"/>
        </pc:sldMkLst>
      </pc:sldChg>
      <pc:sldChg chg="del">
        <pc:chgData name="John Christopher Dafoe" userId="11a4f07e-2bb8-46b2-93ae-73eb1e435312" providerId="ADAL" clId="{4EAA9C80-7445-4221-B5AE-90E789E0527D}" dt="2023-04-25T20:33:17.397" v="971" actId="47"/>
        <pc:sldMkLst>
          <pc:docMk/>
          <pc:sldMk cId="0" sldId="559"/>
        </pc:sldMkLst>
      </pc:sldChg>
      <pc:sldChg chg="addSp delSp modSp mod modNotesTx">
        <pc:chgData name="John Christopher Dafoe" userId="11a4f07e-2bb8-46b2-93ae-73eb1e435312" providerId="ADAL" clId="{4EAA9C80-7445-4221-B5AE-90E789E0527D}" dt="2023-04-26T02:12:42.580" v="2508" actId="20577"/>
        <pc:sldMkLst>
          <pc:docMk/>
          <pc:sldMk cId="0" sldId="560"/>
        </pc:sldMkLst>
        <pc:spChg chg="add del mod">
          <ac:chgData name="John Christopher Dafoe" userId="11a4f07e-2bb8-46b2-93ae-73eb1e435312" providerId="ADAL" clId="{4EAA9C80-7445-4221-B5AE-90E789E0527D}" dt="2023-04-25T20:33:13.233" v="970" actId="478"/>
          <ac:spMkLst>
            <pc:docMk/>
            <pc:sldMk cId="0" sldId="560"/>
            <ac:spMk id="4" creationId="{EA7A9FE3-D2C1-22E0-3822-CD1F1C5435E5}"/>
          </ac:spMkLst>
        </pc:spChg>
        <pc:spChg chg="add mod">
          <ac:chgData name="John Christopher Dafoe" userId="11a4f07e-2bb8-46b2-93ae-73eb1e435312" providerId="ADAL" clId="{4EAA9C80-7445-4221-B5AE-90E789E0527D}" dt="2023-04-25T20:33:29.100" v="1003" actId="20577"/>
          <ac:spMkLst>
            <pc:docMk/>
            <pc:sldMk cId="0" sldId="560"/>
            <ac:spMk id="5" creationId="{12BD3DBE-ADE3-59B7-8B98-75EF8E3952DD}"/>
          </ac:spMkLst>
        </pc:spChg>
        <pc:spChg chg="add mod">
          <ac:chgData name="John Christopher Dafoe" userId="11a4f07e-2bb8-46b2-93ae-73eb1e435312" providerId="ADAL" clId="{4EAA9C80-7445-4221-B5AE-90E789E0527D}" dt="2023-04-26T02:11:33.394" v="2217" actId="1076"/>
          <ac:spMkLst>
            <pc:docMk/>
            <pc:sldMk cId="0" sldId="560"/>
            <ac:spMk id="6" creationId="{6D418395-1A7C-9F52-2529-E0DBC9A71F2B}"/>
          </ac:spMkLst>
        </pc:spChg>
        <pc:spChg chg="del">
          <ac:chgData name="John Christopher Dafoe" userId="11a4f07e-2bb8-46b2-93ae-73eb1e435312" providerId="ADAL" clId="{4EAA9C80-7445-4221-B5AE-90E789E0527D}" dt="2023-04-25T20:33:12.307" v="969" actId="478"/>
          <ac:spMkLst>
            <pc:docMk/>
            <pc:sldMk cId="0" sldId="560"/>
            <ac:spMk id="293" creationId="{00000000-0000-0000-0000-000000000000}"/>
          </ac:spMkLst>
        </pc:spChg>
      </pc:sldChg>
      <pc:sldChg chg="del">
        <pc:chgData name="John Christopher Dafoe" userId="11a4f07e-2bb8-46b2-93ae-73eb1e435312" providerId="ADAL" clId="{4EAA9C80-7445-4221-B5AE-90E789E0527D}" dt="2023-04-26T00:59:41.897" v="1395" actId="47"/>
        <pc:sldMkLst>
          <pc:docMk/>
          <pc:sldMk cId="0" sldId="561"/>
        </pc:sldMkLst>
      </pc:sldChg>
      <pc:sldChg chg="addSp delSp modSp del mod">
        <pc:chgData name="John Christopher Dafoe" userId="11a4f07e-2bb8-46b2-93ae-73eb1e435312" providerId="ADAL" clId="{4EAA9C80-7445-4221-B5AE-90E789E0527D}" dt="2023-04-26T02:17:13.884" v="3004" actId="47"/>
        <pc:sldMkLst>
          <pc:docMk/>
          <pc:sldMk cId="0" sldId="562"/>
        </pc:sldMkLst>
        <pc:spChg chg="add del mod">
          <ac:chgData name="John Christopher Dafoe" userId="11a4f07e-2bb8-46b2-93ae-73eb1e435312" providerId="ADAL" clId="{4EAA9C80-7445-4221-B5AE-90E789E0527D}" dt="2023-04-26T01:28:01.166" v="1934" actId="478"/>
          <ac:spMkLst>
            <pc:docMk/>
            <pc:sldMk cId="0" sldId="562"/>
            <ac:spMk id="4" creationId="{E3705B75-340E-B6B8-5FF5-2C44C45F4041}"/>
          </ac:spMkLst>
        </pc:spChg>
        <pc:spChg chg="del">
          <ac:chgData name="John Christopher Dafoe" userId="11a4f07e-2bb8-46b2-93ae-73eb1e435312" providerId="ADAL" clId="{4EAA9C80-7445-4221-B5AE-90E789E0527D}" dt="2023-04-26T01:27:58.578" v="1933" actId="478"/>
          <ac:spMkLst>
            <pc:docMk/>
            <pc:sldMk cId="0" sldId="562"/>
            <ac:spMk id="309" creationId="{00000000-0000-0000-0000-000000000000}"/>
          </ac:spMkLst>
        </pc:spChg>
        <pc:picChg chg="del">
          <ac:chgData name="John Christopher Dafoe" userId="11a4f07e-2bb8-46b2-93ae-73eb1e435312" providerId="ADAL" clId="{4EAA9C80-7445-4221-B5AE-90E789E0527D}" dt="2023-04-26T02:14:48.286" v="2645" actId="21"/>
          <ac:picMkLst>
            <pc:docMk/>
            <pc:sldMk cId="0" sldId="562"/>
            <ac:picMk id="311" creationId="{00000000-0000-0000-0000-000000000000}"/>
          </ac:picMkLst>
        </pc:picChg>
      </pc:sldChg>
      <pc:sldChg chg="del">
        <pc:chgData name="John Christopher Dafoe" userId="11a4f07e-2bb8-46b2-93ae-73eb1e435312" providerId="ADAL" clId="{4EAA9C80-7445-4221-B5AE-90E789E0527D}" dt="2023-04-26T00:59:48.611" v="1396" actId="47"/>
        <pc:sldMkLst>
          <pc:docMk/>
          <pc:sldMk cId="0" sldId="564"/>
        </pc:sldMkLst>
      </pc:sldChg>
      <pc:sldChg chg="addSp delSp modSp mod modNotesTx">
        <pc:chgData name="John Christopher Dafoe" userId="11a4f07e-2bb8-46b2-93ae-73eb1e435312" providerId="ADAL" clId="{4EAA9C80-7445-4221-B5AE-90E789E0527D}" dt="2023-04-26T02:40:23.572" v="5025" actId="20577"/>
        <pc:sldMkLst>
          <pc:docMk/>
          <pc:sldMk cId="4118051066" sldId="565"/>
        </pc:sldMkLst>
        <pc:spChg chg="add del mod">
          <ac:chgData name="John Christopher Dafoe" userId="11a4f07e-2bb8-46b2-93ae-73eb1e435312" providerId="ADAL" clId="{4EAA9C80-7445-4221-B5AE-90E789E0527D}" dt="2023-04-26T02:21:21.957" v="3295" actId="478"/>
          <ac:spMkLst>
            <pc:docMk/>
            <pc:sldMk cId="4118051066" sldId="565"/>
            <ac:spMk id="4" creationId="{2F094117-BF2E-9DC5-3645-1026746F12F1}"/>
          </ac:spMkLst>
        </pc:spChg>
        <pc:spChg chg="add mod">
          <ac:chgData name="John Christopher Dafoe" userId="11a4f07e-2bb8-46b2-93ae-73eb1e435312" providerId="ADAL" clId="{4EAA9C80-7445-4221-B5AE-90E789E0527D}" dt="2023-04-26T02:22:17.753" v="3333" actId="242"/>
          <ac:spMkLst>
            <pc:docMk/>
            <pc:sldMk cId="4118051066" sldId="565"/>
            <ac:spMk id="5" creationId="{E64C365D-6F5E-014E-AAC6-8EAD034FE711}"/>
          </ac:spMkLst>
        </pc:spChg>
        <pc:spChg chg="add mod">
          <ac:chgData name="John Christopher Dafoe" userId="11a4f07e-2bb8-46b2-93ae-73eb1e435312" providerId="ADAL" clId="{4EAA9C80-7445-4221-B5AE-90E789E0527D}" dt="2023-04-26T02:36:10.421" v="4279" actId="120"/>
          <ac:spMkLst>
            <pc:docMk/>
            <pc:sldMk cId="4118051066" sldId="565"/>
            <ac:spMk id="6" creationId="{CAA0242D-5173-E9E7-BCE7-04E8029CF30B}"/>
          </ac:spMkLst>
        </pc:spChg>
        <pc:spChg chg="del">
          <ac:chgData name="John Christopher Dafoe" userId="11a4f07e-2bb8-46b2-93ae-73eb1e435312" providerId="ADAL" clId="{4EAA9C80-7445-4221-B5AE-90E789E0527D}" dt="2023-04-26T02:21:19.766" v="3294" actId="478"/>
          <ac:spMkLst>
            <pc:docMk/>
            <pc:sldMk cId="4118051066" sldId="565"/>
            <ac:spMk id="322" creationId="{00000000-0000-0000-0000-000000000000}"/>
          </ac:spMkLst>
        </pc:spChg>
        <pc:spChg chg="mod">
          <ac:chgData name="John Christopher Dafoe" userId="11a4f07e-2bb8-46b2-93ae-73eb1e435312" providerId="ADAL" clId="{4EAA9C80-7445-4221-B5AE-90E789E0527D}" dt="2023-04-26T02:35:21.656" v="4070" actId="14100"/>
          <ac:spMkLst>
            <pc:docMk/>
            <pc:sldMk cId="4118051066" sldId="565"/>
            <ac:spMk id="323" creationId="{00000000-0000-0000-0000-000000000000}"/>
          </ac:spMkLst>
        </pc:spChg>
      </pc:sldChg>
      <pc:sldChg chg="addSp delSp modSp mod ord setBg modNotesTx">
        <pc:chgData name="John Christopher Dafoe" userId="11a4f07e-2bb8-46b2-93ae-73eb1e435312" providerId="ADAL" clId="{4EAA9C80-7445-4221-B5AE-90E789E0527D}" dt="2023-04-27T14:54:17.671" v="5886" actId="20578"/>
        <pc:sldMkLst>
          <pc:docMk/>
          <pc:sldMk cId="0" sldId="566"/>
        </pc:sldMkLst>
        <pc:spChg chg="add mod">
          <ac:chgData name="John Christopher Dafoe" userId="11a4f07e-2bb8-46b2-93ae-73eb1e435312" providerId="ADAL" clId="{4EAA9C80-7445-4221-B5AE-90E789E0527D}" dt="2023-04-26T02:23:23.950" v="3354" actId="20577"/>
          <ac:spMkLst>
            <pc:docMk/>
            <pc:sldMk cId="0" sldId="566"/>
            <ac:spMk id="3" creationId="{A7C7E024-775B-9EA8-717C-384234F7A84B}"/>
          </ac:spMkLst>
        </pc:spChg>
        <pc:spChg chg="add del mod">
          <ac:chgData name="John Christopher Dafoe" userId="11a4f07e-2bb8-46b2-93ae-73eb1e435312" providerId="ADAL" clId="{4EAA9C80-7445-4221-B5AE-90E789E0527D}" dt="2023-04-26T02:23:29.675" v="3357" actId="478"/>
          <ac:spMkLst>
            <pc:docMk/>
            <pc:sldMk cId="0" sldId="566"/>
            <ac:spMk id="5" creationId="{C8CB9C3B-94CE-28D2-3AB7-60EAF271CFDE}"/>
          </ac:spMkLst>
        </pc:spChg>
        <pc:spChg chg="del mod">
          <ac:chgData name="John Christopher Dafoe" userId="11a4f07e-2bb8-46b2-93ae-73eb1e435312" providerId="ADAL" clId="{4EAA9C80-7445-4221-B5AE-90E789E0527D}" dt="2023-04-26T02:23:28.735" v="3356" actId="478"/>
          <ac:spMkLst>
            <pc:docMk/>
            <pc:sldMk cId="0" sldId="566"/>
            <ac:spMk id="327" creationId="{00000000-0000-0000-0000-000000000000}"/>
          </ac:spMkLst>
        </pc:spChg>
        <pc:spChg chg="mod">
          <ac:chgData name="John Christopher Dafoe" userId="11a4f07e-2bb8-46b2-93ae-73eb1e435312" providerId="ADAL" clId="{4EAA9C80-7445-4221-B5AE-90E789E0527D}" dt="2023-04-26T02:24:22.941" v="3415" actId="13926"/>
          <ac:spMkLst>
            <pc:docMk/>
            <pc:sldMk cId="0" sldId="566"/>
            <ac:spMk id="328" creationId="{00000000-0000-0000-0000-000000000000}"/>
          </ac:spMkLst>
        </pc:spChg>
        <pc:picChg chg="mod">
          <ac:chgData name="John Christopher Dafoe" userId="11a4f07e-2bb8-46b2-93ae-73eb1e435312" providerId="ADAL" clId="{4EAA9C80-7445-4221-B5AE-90E789E0527D}" dt="2023-04-26T02:23:30.368" v="3358" actId="1076"/>
          <ac:picMkLst>
            <pc:docMk/>
            <pc:sldMk cId="0" sldId="566"/>
            <ac:picMk id="329" creationId="{00000000-0000-0000-0000-000000000000}"/>
          </ac:picMkLst>
        </pc:picChg>
      </pc:sldChg>
      <pc:sldChg chg="addSp modSp mod modNotesTx">
        <pc:chgData name="John Christopher Dafoe" userId="11a4f07e-2bb8-46b2-93ae-73eb1e435312" providerId="ADAL" clId="{4EAA9C80-7445-4221-B5AE-90E789E0527D}" dt="2023-04-26T02:41:11.219" v="5092" actId="20577"/>
        <pc:sldMkLst>
          <pc:docMk/>
          <pc:sldMk cId="0" sldId="567"/>
        </pc:sldMkLst>
        <pc:spChg chg="add mod">
          <ac:chgData name="John Christopher Dafoe" userId="11a4f07e-2bb8-46b2-93ae-73eb1e435312" providerId="ADAL" clId="{4EAA9C80-7445-4221-B5AE-90E789E0527D}" dt="2023-04-26T02:25:08.463" v="3547" actId="20577"/>
          <ac:spMkLst>
            <pc:docMk/>
            <pc:sldMk cId="0" sldId="567"/>
            <ac:spMk id="3" creationId="{A69BB675-9CE0-78B4-BD21-35D3B8718D9F}"/>
          </ac:spMkLst>
        </pc:spChg>
        <pc:picChg chg="mod">
          <ac:chgData name="John Christopher Dafoe" userId="11a4f07e-2bb8-46b2-93ae-73eb1e435312" providerId="ADAL" clId="{4EAA9C80-7445-4221-B5AE-90E789E0527D}" dt="2023-04-26T02:24:50.311" v="3515" actId="1076"/>
          <ac:picMkLst>
            <pc:docMk/>
            <pc:sldMk cId="0" sldId="567"/>
            <ac:picMk id="333" creationId="{00000000-0000-0000-0000-000000000000}"/>
          </ac:picMkLst>
        </pc:picChg>
        <pc:picChg chg="mod">
          <ac:chgData name="John Christopher Dafoe" userId="11a4f07e-2bb8-46b2-93ae-73eb1e435312" providerId="ADAL" clId="{4EAA9C80-7445-4221-B5AE-90E789E0527D}" dt="2023-04-26T02:24:49.071" v="3514" actId="14100"/>
          <ac:picMkLst>
            <pc:docMk/>
            <pc:sldMk cId="0" sldId="567"/>
            <ac:picMk id="334" creationId="{00000000-0000-0000-0000-000000000000}"/>
          </ac:picMkLst>
        </pc:picChg>
      </pc:sldChg>
      <pc:sldChg chg="addSp delSp modSp mod modNotesTx">
        <pc:chgData name="John Christopher Dafoe" userId="11a4f07e-2bb8-46b2-93ae-73eb1e435312" providerId="ADAL" clId="{4EAA9C80-7445-4221-B5AE-90E789E0527D}" dt="2023-04-26T02:51:51.309" v="5484" actId="20577"/>
        <pc:sldMkLst>
          <pc:docMk/>
          <pc:sldMk cId="0" sldId="568"/>
        </pc:sldMkLst>
        <pc:spChg chg="add mod">
          <ac:chgData name="John Christopher Dafoe" userId="11a4f07e-2bb8-46b2-93ae-73eb1e435312" providerId="ADAL" clId="{4EAA9C80-7445-4221-B5AE-90E789E0527D}" dt="2023-04-26T02:27:48.371" v="3744" actId="20577"/>
          <ac:spMkLst>
            <pc:docMk/>
            <pc:sldMk cId="0" sldId="568"/>
            <ac:spMk id="3" creationId="{FBED1E62-26BB-7412-7CAD-FE2E8DD25AF9}"/>
          </ac:spMkLst>
        </pc:spChg>
        <pc:spChg chg="add del mod">
          <ac:chgData name="John Christopher Dafoe" userId="11a4f07e-2bb8-46b2-93ae-73eb1e435312" providerId="ADAL" clId="{4EAA9C80-7445-4221-B5AE-90E789E0527D}" dt="2023-04-26T02:27:54.519" v="3746" actId="478"/>
          <ac:spMkLst>
            <pc:docMk/>
            <pc:sldMk cId="0" sldId="568"/>
            <ac:spMk id="5" creationId="{142E395B-F2DE-D2B2-9F31-7333D3072439}"/>
          </ac:spMkLst>
        </pc:spChg>
        <pc:spChg chg="add mod">
          <ac:chgData name="John Christopher Dafoe" userId="11a4f07e-2bb8-46b2-93ae-73eb1e435312" providerId="ADAL" clId="{4EAA9C80-7445-4221-B5AE-90E789E0527D}" dt="2023-04-26T02:51:44.531" v="5483" actId="13926"/>
          <ac:spMkLst>
            <pc:docMk/>
            <pc:sldMk cId="0" sldId="568"/>
            <ac:spMk id="7" creationId="{8208EBBE-9A6F-ABA2-3C3F-BFF41310CF76}"/>
          </ac:spMkLst>
        </pc:spChg>
        <pc:spChg chg="del">
          <ac:chgData name="John Christopher Dafoe" userId="11a4f07e-2bb8-46b2-93ae-73eb1e435312" providerId="ADAL" clId="{4EAA9C80-7445-4221-B5AE-90E789E0527D}" dt="2023-04-26T02:27:52.408" v="3745" actId="478"/>
          <ac:spMkLst>
            <pc:docMk/>
            <pc:sldMk cId="0" sldId="568"/>
            <ac:spMk id="338" creationId="{00000000-0000-0000-0000-000000000000}"/>
          </ac:spMkLst>
        </pc:spChg>
        <pc:graphicFrameChg chg="add mod">
          <ac:chgData name="John Christopher Dafoe" userId="11a4f07e-2bb8-46b2-93ae-73eb1e435312" providerId="ADAL" clId="{4EAA9C80-7445-4221-B5AE-90E789E0527D}" dt="2023-04-26T02:28:39.545" v="3748" actId="1076"/>
          <ac:graphicFrameMkLst>
            <pc:docMk/>
            <pc:sldMk cId="0" sldId="568"/>
            <ac:graphicFrameMk id="6" creationId="{9AF71AFA-7282-660D-FD14-0B451FFA4E07}"/>
          </ac:graphicFrameMkLst>
        </pc:graphicFrameChg>
      </pc:sldChg>
      <pc:sldChg chg="modSp del mod">
        <pc:chgData name="John Christopher Dafoe" userId="11a4f07e-2bb8-46b2-93ae-73eb1e435312" providerId="ADAL" clId="{4EAA9C80-7445-4221-B5AE-90E789E0527D}" dt="2023-04-26T01:28:39.490" v="1941" actId="47"/>
        <pc:sldMkLst>
          <pc:docMk/>
          <pc:sldMk cId="0" sldId="569"/>
        </pc:sldMkLst>
        <pc:spChg chg="mod">
          <ac:chgData name="John Christopher Dafoe" userId="11a4f07e-2bb8-46b2-93ae-73eb1e435312" providerId="ADAL" clId="{4EAA9C80-7445-4221-B5AE-90E789E0527D}" dt="2023-04-26T01:28:37.129" v="1940" actId="1076"/>
          <ac:spMkLst>
            <pc:docMk/>
            <pc:sldMk cId="0" sldId="569"/>
            <ac:spMk id="343" creationId="{00000000-0000-0000-0000-000000000000}"/>
          </ac:spMkLst>
        </pc:spChg>
      </pc:sldChg>
      <pc:sldChg chg="addSp delSp modSp mod ord setBg modNotesTx">
        <pc:chgData name="John Christopher Dafoe" userId="11a4f07e-2bb8-46b2-93ae-73eb1e435312" providerId="ADAL" clId="{4EAA9C80-7445-4221-B5AE-90E789E0527D}" dt="2023-04-26T02:13:19.405" v="2513"/>
        <pc:sldMkLst>
          <pc:docMk/>
          <pc:sldMk cId="0" sldId="570"/>
        </pc:sldMkLst>
        <pc:spChg chg="add del mod">
          <ac:chgData name="John Christopher Dafoe" userId="11a4f07e-2bb8-46b2-93ae-73eb1e435312" providerId="ADAL" clId="{4EAA9C80-7445-4221-B5AE-90E789E0527D}" dt="2023-04-26T01:29:17.670" v="1947" actId="478"/>
          <ac:spMkLst>
            <pc:docMk/>
            <pc:sldMk cId="0" sldId="570"/>
            <ac:spMk id="4" creationId="{A4BE585F-8C58-F037-F839-5C648DE04503}"/>
          </ac:spMkLst>
        </pc:spChg>
        <pc:spChg chg="add mod">
          <ac:chgData name="John Christopher Dafoe" userId="11a4f07e-2bb8-46b2-93ae-73eb1e435312" providerId="ADAL" clId="{4EAA9C80-7445-4221-B5AE-90E789E0527D}" dt="2023-04-26T01:29:26.977" v="1975" actId="20577"/>
          <ac:spMkLst>
            <pc:docMk/>
            <pc:sldMk cId="0" sldId="570"/>
            <ac:spMk id="5" creationId="{51EE8486-5EAD-031E-F7E8-7F21CDBAB736}"/>
          </ac:spMkLst>
        </pc:spChg>
        <pc:spChg chg="add del mod">
          <ac:chgData name="John Christopher Dafoe" userId="11a4f07e-2bb8-46b2-93ae-73eb1e435312" providerId="ADAL" clId="{4EAA9C80-7445-4221-B5AE-90E789E0527D}" dt="2023-04-26T01:29:47.395" v="1977" actId="478"/>
          <ac:spMkLst>
            <pc:docMk/>
            <pc:sldMk cId="0" sldId="570"/>
            <ac:spMk id="7" creationId="{754A1D25-3E46-FCC2-E7B8-C005CD2933E7}"/>
          </ac:spMkLst>
        </pc:spChg>
        <pc:spChg chg="add del">
          <ac:chgData name="John Christopher Dafoe" userId="11a4f07e-2bb8-46b2-93ae-73eb1e435312" providerId="ADAL" clId="{4EAA9C80-7445-4221-B5AE-90E789E0527D}" dt="2023-04-26T01:30:29.889" v="1979"/>
          <ac:spMkLst>
            <pc:docMk/>
            <pc:sldMk cId="0" sldId="570"/>
            <ac:spMk id="8" creationId="{475B2A82-5590-4F2D-8098-2B6FED918D39}"/>
          </ac:spMkLst>
        </pc:spChg>
        <pc:spChg chg="add del mod">
          <ac:chgData name="John Christopher Dafoe" userId="11a4f07e-2bb8-46b2-93ae-73eb1e435312" providerId="ADAL" clId="{4EAA9C80-7445-4221-B5AE-90E789E0527D}" dt="2023-04-26T01:41:43.069" v="1982" actId="478"/>
          <ac:spMkLst>
            <pc:docMk/>
            <pc:sldMk cId="0" sldId="570"/>
            <ac:spMk id="9" creationId="{600A12DF-C8A5-E5F5-C466-99019DE3BF12}"/>
          </ac:spMkLst>
        </pc:spChg>
        <pc:spChg chg="add del">
          <ac:chgData name="John Christopher Dafoe" userId="11a4f07e-2bb8-46b2-93ae-73eb1e435312" providerId="ADAL" clId="{4EAA9C80-7445-4221-B5AE-90E789E0527D}" dt="2023-04-26T01:45:02.723" v="1984"/>
          <ac:spMkLst>
            <pc:docMk/>
            <pc:sldMk cId="0" sldId="570"/>
            <ac:spMk id="10" creationId="{CD0BC753-45EE-811B-DF32-696DCF8BCFB3}"/>
          </ac:spMkLst>
        </pc:spChg>
        <pc:spChg chg="add del mod">
          <ac:chgData name="John Christopher Dafoe" userId="11a4f07e-2bb8-46b2-93ae-73eb1e435312" providerId="ADAL" clId="{4EAA9C80-7445-4221-B5AE-90E789E0527D}" dt="2023-04-26T02:13:08.053" v="2511" actId="478"/>
          <ac:spMkLst>
            <pc:docMk/>
            <pc:sldMk cId="0" sldId="570"/>
            <ac:spMk id="13" creationId="{57A1AB50-4EA9-7D3B-688B-74A5A888598D}"/>
          </ac:spMkLst>
        </pc:spChg>
        <pc:spChg chg="del">
          <ac:chgData name="John Christopher Dafoe" userId="11a4f07e-2bb8-46b2-93ae-73eb1e435312" providerId="ADAL" clId="{4EAA9C80-7445-4221-B5AE-90E789E0527D}" dt="2023-04-26T01:29:16.411" v="1946" actId="478"/>
          <ac:spMkLst>
            <pc:docMk/>
            <pc:sldMk cId="0" sldId="570"/>
            <ac:spMk id="345" creationId="{00000000-0000-0000-0000-000000000000}"/>
          </ac:spMkLst>
        </pc:spChg>
        <pc:spChg chg="del">
          <ac:chgData name="John Christopher Dafoe" userId="11a4f07e-2bb8-46b2-93ae-73eb1e435312" providerId="ADAL" clId="{4EAA9C80-7445-4221-B5AE-90E789E0527D}" dt="2023-04-26T01:29:45.829" v="1976" actId="478"/>
          <ac:spMkLst>
            <pc:docMk/>
            <pc:sldMk cId="0" sldId="570"/>
            <ac:spMk id="346" creationId="{00000000-0000-0000-0000-000000000000}"/>
          </ac:spMkLst>
        </pc:spChg>
        <pc:picChg chg="add mod">
          <ac:chgData name="John Christopher Dafoe" userId="11a4f07e-2bb8-46b2-93ae-73eb1e435312" providerId="ADAL" clId="{4EAA9C80-7445-4221-B5AE-90E789E0527D}" dt="2023-04-26T02:13:10.394" v="2512" actId="1076"/>
          <ac:picMkLst>
            <pc:docMk/>
            <pc:sldMk cId="0" sldId="570"/>
            <ac:picMk id="12" creationId="{7D61DABC-7792-7FBB-4950-7BF802F1BE7D}"/>
          </ac:picMkLst>
        </pc:picChg>
      </pc:sldChg>
      <pc:sldChg chg="addSp delSp modSp mod">
        <pc:chgData name="John Christopher Dafoe" userId="11a4f07e-2bb8-46b2-93ae-73eb1e435312" providerId="ADAL" clId="{4EAA9C80-7445-4221-B5AE-90E789E0527D}" dt="2023-04-26T02:47:57.577" v="5150" actId="1076"/>
        <pc:sldMkLst>
          <pc:docMk/>
          <pc:sldMk cId="0" sldId="571"/>
        </pc:sldMkLst>
        <pc:spChg chg="add del mod">
          <ac:chgData name="John Christopher Dafoe" userId="11a4f07e-2bb8-46b2-93ae-73eb1e435312" providerId="ADAL" clId="{4EAA9C80-7445-4221-B5AE-90E789E0527D}" dt="2023-04-26T02:47:28.228" v="5094" actId="478"/>
          <ac:spMkLst>
            <pc:docMk/>
            <pc:sldMk cId="0" sldId="571"/>
            <ac:spMk id="4" creationId="{849FBB2D-95E5-50DC-09DE-C6CF349E14B2}"/>
          </ac:spMkLst>
        </pc:spChg>
        <pc:spChg chg="add mod">
          <ac:chgData name="John Christopher Dafoe" userId="11a4f07e-2bb8-46b2-93ae-73eb1e435312" providerId="ADAL" clId="{4EAA9C80-7445-4221-B5AE-90E789E0527D}" dt="2023-04-26T02:47:35.714" v="5142" actId="20577"/>
          <ac:spMkLst>
            <pc:docMk/>
            <pc:sldMk cId="0" sldId="571"/>
            <ac:spMk id="5" creationId="{C0982AB3-069D-F8F8-08D8-E0EAB4B4DDE9}"/>
          </ac:spMkLst>
        </pc:spChg>
        <pc:spChg chg="del">
          <ac:chgData name="John Christopher Dafoe" userId="11a4f07e-2bb8-46b2-93ae-73eb1e435312" providerId="ADAL" clId="{4EAA9C80-7445-4221-B5AE-90E789E0527D}" dt="2023-04-26T02:47:23.629" v="5093" actId="478"/>
          <ac:spMkLst>
            <pc:docMk/>
            <pc:sldMk cId="0" sldId="571"/>
            <ac:spMk id="350" creationId="{00000000-0000-0000-0000-000000000000}"/>
          </ac:spMkLst>
        </pc:spChg>
        <pc:spChg chg="mod">
          <ac:chgData name="John Christopher Dafoe" userId="11a4f07e-2bb8-46b2-93ae-73eb1e435312" providerId="ADAL" clId="{4EAA9C80-7445-4221-B5AE-90E789E0527D}" dt="2023-04-26T02:47:57.577" v="5150" actId="1076"/>
          <ac:spMkLst>
            <pc:docMk/>
            <pc:sldMk cId="0" sldId="571"/>
            <ac:spMk id="351" creationId="{00000000-0000-0000-0000-000000000000}"/>
          </ac:spMkLst>
        </pc:spChg>
        <pc:picChg chg="mod">
          <ac:chgData name="John Christopher Dafoe" userId="11a4f07e-2bb8-46b2-93ae-73eb1e435312" providerId="ADAL" clId="{4EAA9C80-7445-4221-B5AE-90E789E0527D}" dt="2023-04-26T02:47:54.789" v="5149" actId="1076"/>
          <ac:picMkLst>
            <pc:docMk/>
            <pc:sldMk cId="0" sldId="571"/>
            <ac:picMk id="352" creationId="{00000000-0000-0000-0000-000000000000}"/>
          </ac:picMkLst>
        </pc:picChg>
      </pc:sldChg>
      <pc:sldChg chg="del">
        <pc:chgData name="John Christopher Dafoe" userId="11a4f07e-2bb8-46b2-93ae-73eb1e435312" providerId="ADAL" clId="{4EAA9C80-7445-4221-B5AE-90E789E0527D}" dt="2023-04-26T02:05:04.968" v="2012" actId="47"/>
        <pc:sldMkLst>
          <pc:docMk/>
          <pc:sldMk cId="0" sldId="573"/>
        </pc:sldMkLst>
      </pc:sldChg>
      <pc:sldChg chg="del">
        <pc:chgData name="John Christopher Dafoe" userId="11a4f07e-2bb8-46b2-93ae-73eb1e435312" providerId="ADAL" clId="{4EAA9C80-7445-4221-B5AE-90E789E0527D}" dt="2023-04-26T02:17:43.042" v="3005" actId="47"/>
        <pc:sldMkLst>
          <pc:docMk/>
          <pc:sldMk cId="0" sldId="574"/>
        </pc:sldMkLst>
      </pc:sldChg>
      <pc:sldChg chg="del">
        <pc:chgData name="John Christopher Dafoe" userId="11a4f07e-2bb8-46b2-93ae-73eb1e435312" providerId="ADAL" clId="{4EAA9C80-7445-4221-B5AE-90E789E0527D}" dt="2023-04-26T02:17:45.173" v="3006" actId="47"/>
        <pc:sldMkLst>
          <pc:docMk/>
          <pc:sldMk cId="0" sldId="575"/>
        </pc:sldMkLst>
      </pc:sldChg>
      <pc:sldChg chg="del">
        <pc:chgData name="John Christopher Dafoe" userId="11a4f07e-2bb8-46b2-93ae-73eb1e435312" providerId="ADAL" clId="{4EAA9C80-7445-4221-B5AE-90E789E0527D}" dt="2023-04-26T02:17:47.596" v="3007" actId="47"/>
        <pc:sldMkLst>
          <pc:docMk/>
          <pc:sldMk cId="0" sldId="576"/>
        </pc:sldMkLst>
      </pc:sldChg>
      <pc:sldChg chg="del">
        <pc:chgData name="John Christopher Dafoe" userId="11a4f07e-2bb8-46b2-93ae-73eb1e435312" providerId="ADAL" clId="{4EAA9C80-7445-4221-B5AE-90E789E0527D}" dt="2023-04-26T02:05:12.826" v="2013" actId="47"/>
        <pc:sldMkLst>
          <pc:docMk/>
          <pc:sldMk cId="0" sldId="577"/>
        </pc:sldMkLst>
      </pc:sldChg>
      <pc:sldChg chg="del">
        <pc:chgData name="John Christopher Dafoe" userId="11a4f07e-2bb8-46b2-93ae-73eb1e435312" providerId="ADAL" clId="{4EAA9C80-7445-4221-B5AE-90E789E0527D}" dt="2023-04-26T02:05:13.927" v="2014" actId="47"/>
        <pc:sldMkLst>
          <pc:docMk/>
          <pc:sldMk cId="0" sldId="578"/>
        </pc:sldMkLst>
      </pc:sldChg>
      <pc:sldChg chg="modSp mod">
        <pc:chgData name="John Christopher Dafoe" userId="11a4f07e-2bb8-46b2-93ae-73eb1e435312" providerId="ADAL" clId="{4EAA9C80-7445-4221-B5AE-90E789E0527D}" dt="2023-04-25T20:15:49.226" v="967" actId="20577"/>
        <pc:sldMkLst>
          <pc:docMk/>
          <pc:sldMk cId="1858602139" sldId="630"/>
        </pc:sldMkLst>
        <pc:spChg chg="mod">
          <ac:chgData name="John Christopher Dafoe" userId="11a4f07e-2bb8-46b2-93ae-73eb1e435312" providerId="ADAL" clId="{4EAA9C80-7445-4221-B5AE-90E789E0527D}" dt="2023-04-25T20:15:49.226" v="967" actId="20577"/>
          <ac:spMkLst>
            <pc:docMk/>
            <pc:sldMk cId="1858602139" sldId="630"/>
            <ac:spMk id="8" creationId="{15B643A0-689E-2056-0781-76217D63694B}"/>
          </ac:spMkLst>
        </pc:spChg>
      </pc:sldChg>
      <pc:sldChg chg="modSp mod modNotesTx">
        <pc:chgData name="John Christopher Dafoe" userId="11a4f07e-2bb8-46b2-93ae-73eb1e435312" providerId="ADAL" clId="{4EAA9C80-7445-4221-B5AE-90E789E0527D}" dt="2023-04-25T20:11:16.706" v="667" actId="20577"/>
        <pc:sldMkLst>
          <pc:docMk/>
          <pc:sldMk cId="250479968" sldId="642"/>
        </pc:sldMkLst>
        <pc:spChg chg="mod">
          <ac:chgData name="John Christopher Dafoe" userId="11a4f07e-2bb8-46b2-93ae-73eb1e435312" providerId="ADAL" clId="{4EAA9C80-7445-4221-B5AE-90E789E0527D}" dt="2023-04-25T20:02:38.064" v="48" actId="20577"/>
          <ac:spMkLst>
            <pc:docMk/>
            <pc:sldMk cId="250479968" sldId="642"/>
            <ac:spMk id="3" creationId="{8D07D5C1-5F00-8A38-EADC-0081F0668F29}"/>
          </ac:spMkLst>
        </pc:spChg>
      </pc:sldChg>
      <pc:sldChg chg="addSp delSp modSp add mod modAnim modNotesTx">
        <pc:chgData name="John Christopher Dafoe" userId="11a4f07e-2bb8-46b2-93ae-73eb1e435312" providerId="ADAL" clId="{4EAA9C80-7445-4221-B5AE-90E789E0527D}" dt="2023-04-26T00:25:07.846" v="1082"/>
        <pc:sldMkLst>
          <pc:docMk/>
          <pc:sldMk cId="3574220739" sldId="643"/>
        </pc:sldMkLst>
        <pc:spChg chg="mod">
          <ac:chgData name="John Christopher Dafoe" userId="11a4f07e-2bb8-46b2-93ae-73eb1e435312" providerId="ADAL" clId="{4EAA9C80-7445-4221-B5AE-90E789E0527D}" dt="2023-04-25T20:06:26.892" v="350" actId="13926"/>
          <ac:spMkLst>
            <pc:docMk/>
            <pc:sldMk cId="3574220739" sldId="643"/>
            <ac:spMk id="3" creationId="{8D07D5C1-5F00-8A38-EADC-0081F0668F29}"/>
          </ac:spMkLst>
        </pc:spChg>
        <pc:spChg chg="mod">
          <ac:chgData name="John Christopher Dafoe" userId="11a4f07e-2bb8-46b2-93ae-73eb1e435312" providerId="ADAL" clId="{4EAA9C80-7445-4221-B5AE-90E789E0527D}" dt="2023-04-25T20:02:52.417" v="80" actId="20577"/>
          <ac:spMkLst>
            <pc:docMk/>
            <pc:sldMk cId="3574220739" sldId="643"/>
            <ac:spMk id="5" creationId="{9B22B372-F0C8-A404-DDC3-E07139869F05}"/>
          </ac:spMkLst>
        </pc:spChg>
        <pc:spChg chg="add mod">
          <ac:chgData name="John Christopher Dafoe" userId="11a4f07e-2bb8-46b2-93ae-73eb1e435312" providerId="ADAL" clId="{4EAA9C80-7445-4221-B5AE-90E789E0527D}" dt="2023-04-25T20:03:11.719" v="86" actId="164"/>
          <ac:spMkLst>
            <pc:docMk/>
            <pc:sldMk cId="3574220739" sldId="643"/>
            <ac:spMk id="8" creationId="{09E4B96D-65ED-8382-46DE-66574CEB9B3E}"/>
          </ac:spMkLst>
        </pc:spChg>
        <pc:spChg chg="add mod">
          <ac:chgData name="John Christopher Dafoe" userId="11a4f07e-2bb8-46b2-93ae-73eb1e435312" providerId="ADAL" clId="{4EAA9C80-7445-4221-B5AE-90E789E0527D}" dt="2023-04-25T20:03:11.719" v="86" actId="164"/>
          <ac:spMkLst>
            <pc:docMk/>
            <pc:sldMk cId="3574220739" sldId="643"/>
            <ac:spMk id="9" creationId="{402892AF-AA46-063B-443D-6422F237119D}"/>
          </ac:spMkLst>
        </pc:spChg>
        <pc:spChg chg="add mod">
          <ac:chgData name="John Christopher Dafoe" userId="11a4f07e-2bb8-46b2-93ae-73eb1e435312" providerId="ADAL" clId="{4EAA9C80-7445-4221-B5AE-90E789E0527D}" dt="2023-04-25T20:03:11.719" v="86" actId="164"/>
          <ac:spMkLst>
            <pc:docMk/>
            <pc:sldMk cId="3574220739" sldId="643"/>
            <ac:spMk id="10" creationId="{ACE76AF6-3F13-3A84-280C-44117D0B4EED}"/>
          </ac:spMkLst>
        </pc:spChg>
        <pc:spChg chg="add mod">
          <ac:chgData name="John Christopher Dafoe" userId="11a4f07e-2bb8-46b2-93ae-73eb1e435312" providerId="ADAL" clId="{4EAA9C80-7445-4221-B5AE-90E789E0527D}" dt="2023-04-25T20:03:11.719" v="86" actId="164"/>
          <ac:spMkLst>
            <pc:docMk/>
            <pc:sldMk cId="3574220739" sldId="643"/>
            <ac:spMk id="11" creationId="{E248473A-3C65-777F-54B4-9D75D27113C8}"/>
          </ac:spMkLst>
        </pc:spChg>
        <pc:spChg chg="add mod">
          <ac:chgData name="John Christopher Dafoe" userId="11a4f07e-2bb8-46b2-93ae-73eb1e435312" providerId="ADAL" clId="{4EAA9C80-7445-4221-B5AE-90E789E0527D}" dt="2023-04-25T20:03:11.719" v="86" actId="164"/>
          <ac:spMkLst>
            <pc:docMk/>
            <pc:sldMk cId="3574220739" sldId="643"/>
            <ac:spMk id="12" creationId="{07FD7D65-F1BC-03BB-2AE3-656129344E11}"/>
          </ac:spMkLst>
        </pc:spChg>
        <pc:spChg chg="add mod">
          <ac:chgData name="John Christopher Dafoe" userId="11a4f07e-2bb8-46b2-93ae-73eb1e435312" providerId="ADAL" clId="{4EAA9C80-7445-4221-B5AE-90E789E0527D}" dt="2023-04-25T20:03:11.719" v="86" actId="164"/>
          <ac:spMkLst>
            <pc:docMk/>
            <pc:sldMk cId="3574220739" sldId="643"/>
            <ac:spMk id="13" creationId="{02ABFBBD-E3BF-B109-5D8E-C26E11A59A19}"/>
          </ac:spMkLst>
        </pc:spChg>
        <pc:spChg chg="add mod">
          <ac:chgData name="John Christopher Dafoe" userId="11a4f07e-2bb8-46b2-93ae-73eb1e435312" providerId="ADAL" clId="{4EAA9C80-7445-4221-B5AE-90E789E0527D}" dt="2023-04-25T20:03:11.719" v="86" actId="164"/>
          <ac:spMkLst>
            <pc:docMk/>
            <pc:sldMk cId="3574220739" sldId="643"/>
            <ac:spMk id="14" creationId="{44084F89-56DB-0809-4133-CB8A4270D0A6}"/>
          </ac:spMkLst>
        </pc:spChg>
        <pc:spChg chg="add mod">
          <ac:chgData name="John Christopher Dafoe" userId="11a4f07e-2bb8-46b2-93ae-73eb1e435312" providerId="ADAL" clId="{4EAA9C80-7445-4221-B5AE-90E789E0527D}" dt="2023-04-25T20:03:11.719" v="86" actId="164"/>
          <ac:spMkLst>
            <pc:docMk/>
            <pc:sldMk cId="3574220739" sldId="643"/>
            <ac:spMk id="15" creationId="{24C4F086-6E90-A15D-16B4-D157920B9838}"/>
          </ac:spMkLst>
        </pc:spChg>
        <pc:spChg chg="add mod">
          <ac:chgData name="John Christopher Dafoe" userId="11a4f07e-2bb8-46b2-93ae-73eb1e435312" providerId="ADAL" clId="{4EAA9C80-7445-4221-B5AE-90E789E0527D}" dt="2023-04-25T20:03:11.719" v="86" actId="164"/>
          <ac:spMkLst>
            <pc:docMk/>
            <pc:sldMk cId="3574220739" sldId="643"/>
            <ac:spMk id="16" creationId="{73736A51-0C87-7F05-8605-E013ADFF90D0}"/>
          </ac:spMkLst>
        </pc:spChg>
        <pc:spChg chg="add mod">
          <ac:chgData name="John Christopher Dafoe" userId="11a4f07e-2bb8-46b2-93ae-73eb1e435312" providerId="ADAL" clId="{4EAA9C80-7445-4221-B5AE-90E789E0527D}" dt="2023-04-25T20:03:11.719" v="86" actId="164"/>
          <ac:spMkLst>
            <pc:docMk/>
            <pc:sldMk cId="3574220739" sldId="643"/>
            <ac:spMk id="17" creationId="{9F96B359-D320-C8C2-F5C1-68246A13EBE0}"/>
          </ac:spMkLst>
        </pc:spChg>
        <pc:spChg chg="mod">
          <ac:chgData name="John Christopher Dafoe" userId="11a4f07e-2bb8-46b2-93ae-73eb1e435312" providerId="ADAL" clId="{4EAA9C80-7445-4221-B5AE-90E789E0527D}" dt="2023-04-25T20:03:05.260" v="83"/>
          <ac:spMkLst>
            <pc:docMk/>
            <pc:sldMk cId="3574220739" sldId="643"/>
            <ac:spMk id="19" creationId="{0BF392F9-3EF1-B1E9-337E-E547EF5658BC}"/>
          </ac:spMkLst>
        </pc:spChg>
        <pc:spChg chg="mod">
          <ac:chgData name="John Christopher Dafoe" userId="11a4f07e-2bb8-46b2-93ae-73eb1e435312" providerId="ADAL" clId="{4EAA9C80-7445-4221-B5AE-90E789E0527D}" dt="2023-04-25T20:03:05.260" v="83"/>
          <ac:spMkLst>
            <pc:docMk/>
            <pc:sldMk cId="3574220739" sldId="643"/>
            <ac:spMk id="20" creationId="{E9D2CD89-19DC-325E-30E2-55242113EEE8}"/>
          </ac:spMkLst>
        </pc:spChg>
        <pc:spChg chg="add del mod">
          <ac:chgData name="John Christopher Dafoe" userId="11a4f07e-2bb8-46b2-93ae-73eb1e435312" providerId="ADAL" clId="{4EAA9C80-7445-4221-B5AE-90E789E0527D}" dt="2023-04-25T20:07:40.461" v="417" actId="478"/>
          <ac:spMkLst>
            <pc:docMk/>
            <pc:sldMk cId="3574220739" sldId="643"/>
            <ac:spMk id="27" creationId="{8A5ED65C-4FD0-FAC2-A9AC-22C70BD7E8C1}"/>
          </ac:spMkLst>
        </pc:spChg>
        <pc:grpChg chg="add mod">
          <ac:chgData name="John Christopher Dafoe" userId="11a4f07e-2bb8-46b2-93ae-73eb1e435312" providerId="ADAL" clId="{4EAA9C80-7445-4221-B5AE-90E789E0527D}" dt="2023-04-25T20:03:11.719" v="86" actId="164"/>
          <ac:grpSpMkLst>
            <pc:docMk/>
            <pc:sldMk cId="3574220739" sldId="643"/>
            <ac:grpSpMk id="18" creationId="{AC3B8A0E-8C2B-88C8-1EAA-393460EC4CB5}"/>
          </ac:grpSpMkLst>
        </pc:grpChg>
        <pc:grpChg chg="add mod">
          <ac:chgData name="John Christopher Dafoe" userId="11a4f07e-2bb8-46b2-93ae-73eb1e435312" providerId="ADAL" clId="{4EAA9C80-7445-4221-B5AE-90E789E0527D}" dt="2023-04-25T20:03:19.756" v="88" actId="1076"/>
          <ac:grpSpMkLst>
            <pc:docMk/>
            <pc:sldMk cId="3574220739" sldId="643"/>
            <ac:grpSpMk id="21" creationId="{456A456A-7F69-CA33-C014-B9145142C804}"/>
          </ac:grpSpMkLst>
        </pc:grpChg>
        <pc:grpChg chg="add mod">
          <ac:chgData name="John Christopher Dafoe" userId="11a4f07e-2bb8-46b2-93ae-73eb1e435312" providerId="ADAL" clId="{4EAA9C80-7445-4221-B5AE-90E789E0527D}" dt="2023-04-25T20:03:45.096" v="98" actId="1076"/>
          <ac:grpSpMkLst>
            <pc:docMk/>
            <pc:sldMk cId="3574220739" sldId="643"/>
            <ac:grpSpMk id="23" creationId="{3B12AEA7-80F1-5BE2-38D6-AC2FB3103DF8}"/>
          </ac:grpSpMkLst>
        </pc:grpChg>
        <pc:picChg chg="del">
          <ac:chgData name="John Christopher Dafoe" userId="11a4f07e-2bb8-46b2-93ae-73eb1e435312" providerId="ADAL" clId="{4EAA9C80-7445-4221-B5AE-90E789E0527D}" dt="2023-04-25T20:03:20.706" v="89" actId="478"/>
          <ac:picMkLst>
            <pc:docMk/>
            <pc:sldMk cId="3574220739" sldId="643"/>
            <ac:picMk id="4" creationId="{F6B14AE8-DC05-02E0-588B-5AA22C1BD5D4}"/>
          </ac:picMkLst>
        </pc:picChg>
        <pc:picChg chg="add mod">
          <ac:chgData name="John Christopher Dafoe" userId="11a4f07e-2bb8-46b2-93ae-73eb1e435312" providerId="ADAL" clId="{4EAA9C80-7445-4221-B5AE-90E789E0527D}" dt="2023-04-25T20:03:11.719" v="86" actId="164"/>
          <ac:picMkLst>
            <pc:docMk/>
            <pc:sldMk cId="3574220739" sldId="643"/>
            <ac:picMk id="6" creationId="{0F329396-77F0-B178-018C-F068CD818596}"/>
          </ac:picMkLst>
        </pc:picChg>
        <pc:picChg chg="del">
          <ac:chgData name="John Christopher Dafoe" userId="11a4f07e-2bb8-46b2-93ae-73eb1e435312" providerId="ADAL" clId="{4EAA9C80-7445-4221-B5AE-90E789E0527D}" dt="2023-04-25T20:03:04.546" v="82" actId="478"/>
          <ac:picMkLst>
            <pc:docMk/>
            <pc:sldMk cId="3574220739" sldId="643"/>
            <ac:picMk id="7" creationId="{99ABCFAD-E493-8E0B-180D-8E7BC01BD77A}"/>
          </ac:picMkLst>
        </pc:picChg>
        <pc:picChg chg="add mod">
          <ac:chgData name="John Christopher Dafoe" userId="11a4f07e-2bb8-46b2-93ae-73eb1e435312" providerId="ADAL" clId="{4EAA9C80-7445-4221-B5AE-90E789E0527D}" dt="2023-04-25T20:03:49.615" v="100" actId="1076"/>
          <ac:picMkLst>
            <pc:docMk/>
            <pc:sldMk cId="3574220739" sldId="643"/>
            <ac:picMk id="22" creationId="{D7392F54-9913-36EC-39E0-9733A30A4A78}"/>
          </ac:picMkLst>
        </pc:picChg>
        <pc:picChg chg="mod">
          <ac:chgData name="John Christopher Dafoe" userId="11a4f07e-2bb8-46b2-93ae-73eb1e435312" providerId="ADAL" clId="{4EAA9C80-7445-4221-B5AE-90E789E0527D}" dt="2023-04-25T20:03:37.754" v="94"/>
          <ac:picMkLst>
            <pc:docMk/>
            <pc:sldMk cId="3574220739" sldId="643"/>
            <ac:picMk id="24" creationId="{8487CE95-118F-FB62-0465-4BA40902FD81}"/>
          </ac:picMkLst>
        </pc:picChg>
        <pc:picChg chg="mod">
          <ac:chgData name="John Christopher Dafoe" userId="11a4f07e-2bb8-46b2-93ae-73eb1e435312" providerId="ADAL" clId="{4EAA9C80-7445-4221-B5AE-90E789E0527D}" dt="2023-04-25T20:03:37.754" v="94"/>
          <ac:picMkLst>
            <pc:docMk/>
            <pc:sldMk cId="3574220739" sldId="643"/>
            <ac:picMk id="25" creationId="{EA84FA62-E57C-3557-8F0F-619374F79D3C}"/>
          </ac:picMkLst>
        </pc:picChg>
        <pc:picChg chg="mod">
          <ac:chgData name="John Christopher Dafoe" userId="11a4f07e-2bb8-46b2-93ae-73eb1e435312" providerId="ADAL" clId="{4EAA9C80-7445-4221-B5AE-90E789E0527D}" dt="2023-04-25T20:03:37.754" v="94"/>
          <ac:picMkLst>
            <pc:docMk/>
            <pc:sldMk cId="3574220739" sldId="643"/>
            <ac:picMk id="26" creationId="{8D5D5403-DE88-EED8-D6FA-21DC307A373A}"/>
          </ac:picMkLst>
        </pc:picChg>
      </pc:sldChg>
      <pc:sldChg chg="addSp delSp modSp add mod modNotesTx">
        <pc:chgData name="John Christopher Dafoe" userId="11a4f07e-2bb8-46b2-93ae-73eb1e435312" providerId="ADAL" clId="{4EAA9C80-7445-4221-B5AE-90E789E0527D}" dt="2023-04-26T02:22:41.944" v="3335" actId="207"/>
        <pc:sldMkLst>
          <pc:docMk/>
          <pc:sldMk cId="3735158667" sldId="644"/>
        </pc:sldMkLst>
        <pc:spChg chg="add del mod">
          <ac:chgData name="John Christopher Dafoe" userId="11a4f07e-2bb8-46b2-93ae-73eb1e435312" providerId="ADAL" clId="{4EAA9C80-7445-4221-B5AE-90E789E0527D}" dt="2023-04-26T00:25:37.091" v="1109" actId="478"/>
          <ac:spMkLst>
            <pc:docMk/>
            <pc:sldMk cId="3735158667" sldId="644"/>
            <ac:spMk id="4" creationId="{5A34415A-542B-A5F9-1659-81BB53064E1D}"/>
          </ac:spMkLst>
        </pc:spChg>
        <pc:spChg chg="mod">
          <ac:chgData name="John Christopher Dafoe" userId="11a4f07e-2bb8-46b2-93ae-73eb1e435312" providerId="ADAL" clId="{4EAA9C80-7445-4221-B5AE-90E789E0527D}" dt="2023-04-26T02:22:41.944" v="3335" actId="207"/>
          <ac:spMkLst>
            <pc:docMk/>
            <pc:sldMk cId="3735158667" sldId="644"/>
            <ac:spMk id="5" creationId="{12BD3DBE-ADE3-59B7-8B98-75EF8E3952DD}"/>
          </ac:spMkLst>
        </pc:spChg>
        <pc:spChg chg="del">
          <ac:chgData name="John Christopher Dafoe" userId="11a4f07e-2bb8-46b2-93ae-73eb1e435312" providerId="ADAL" clId="{4EAA9C80-7445-4221-B5AE-90E789E0527D}" dt="2023-04-26T00:25:32.817" v="1103" actId="478"/>
          <ac:spMkLst>
            <pc:docMk/>
            <pc:sldMk cId="3735158667" sldId="644"/>
            <ac:spMk id="6" creationId="{6D418395-1A7C-9F52-2529-E0DBC9A71F2B}"/>
          </ac:spMkLst>
        </pc:spChg>
        <pc:spChg chg="add del mod">
          <ac:chgData name="John Christopher Dafoe" userId="11a4f07e-2bb8-46b2-93ae-73eb1e435312" providerId="ADAL" clId="{4EAA9C80-7445-4221-B5AE-90E789E0527D}" dt="2023-04-26T00:25:37.907" v="1110" actId="478"/>
          <ac:spMkLst>
            <pc:docMk/>
            <pc:sldMk cId="3735158667" sldId="644"/>
            <ac:spMk id="8" creationId="{BED05B45-C32F-8F47-EC21-B8349EE6EE6E}"/>
          </ac:spMkLst>
        </pc:spChg>
        <pc:spChg chg="add mod">
          <ac:chgData name="John Christopher Dafoe" userId="11a4f07e-2bb8-46b2-93ae-73eb1e435312" providerId="ADAL" clId="{4EAA9C80-7445-4221-B5AE-90E789E0527D}" dt="2023-04-26T01:00:20.803" v="1399" actId="14100"/>
          <ac:spMkLst>
            <pc:docMk/>
            <pc:sldMk cId="3735158667" sldId="644"/>
            <ac:spMk id="10" creationId="{DD9E9636-F1FE-F38A-188B-D8620E478A71}"/>
          </ac:spMkLst>
        </pc:spChg>
        <pc:spChg chg="add mod">
          <ac:chgData name="John Christopher Dafoe" userId="11a4f07e-2bb8-46b2-93ae-73eb1e435312" providerId="ADAL" clId="{4EAA9C80-7445-4221-B5AE-90E789E0527D}" dt="2023-04-26T01:26:41.700" v="1890" actId="12"/>
          <ac:spMkLst>
            <pc:docMk/>
            <pc:sldMk cId="3735158667" sldId="644"/>
            <ac:spMk id="11" creationId="{FD68F407-DEA2-DD13-A52B-403D3ACD56EC}"/>
          </ac:spMkLst>
        </pc:spChg>
        <pc:spChg chg="del">
          <ac:chgData name="John Christopher Dafoe" userId="11a4f07e-2bb8-46b2-93ae-73eb1e435312" providerId="ADAL" clId="{4EAA9C80-7445-4221-B5AE-90E789E0527D}" dt="2023-04-26T00:25:36.253" v="1108" actId="478"/>
          <ac:spMkLst>
            <pc:docMk/>
            <pc:sldMk cId="3735158667" sldId="644"/>
            <ac:spMk id="294" creationId="{00000000-0000-0000-0000-000000000000}"/>
          </ac:spMkLst>
        </pc:spChg>
        <pc:spChg chg="del mod">
          <ac:chgData name="John Christopher Dafoe" userId="11a4f07e-2bb8-46b2-93ae-73eb1e435312" providerId="ADAL" clId="{4EAA9C80-7445-4221-B5AE-90E789E0527D}" dt="2023-04-26T00:25:35.464" v="1107" actId="478"/>
          <ac:spMkLst>
            <pc:docMk/>
            <pc:sldMk cId="3735158667" sldId="644"/>
            <ac:spMk id="296" creationId="{00000000-0000-0000-0000-000000000000}"/>
          </ac:spMkLst>
        </pc:spChg>
        <pc:picChg chg="add mod">
          <ac:chgData name="John Christopher Dafoe" userId="11a4f07e-2bb8-46b2-93ae-73eb1e435312" providerId="ADAL" clId="{4EAA9C80-7445-4221-B5AE-90E789E0527D}" dt="2023-04-26T00:45:42.126" v="1361" actId="1076"/>
          <ac:picMkLst>
            <pc:docMk/>
            <pc:sldMk cId="3735158667" sldId="644"/>
            <ac:picMk id="9" creationId="{14058C62-819A-AF98-793B-8A4B744CE153}"/>
          </ac:picMkLst>
        </pc:picChg>
        <pc:picChg chg="del mod">
          <ac:chgData name="John Christopher Dafoe" userId="11a4f07e-2bb8-46b2-93ae-73eb1e435312" providerId="ADAL" clId="{4EAA9C80-7445-4221-B5AE-90E789E0527D}" dt="2023-04-26T00:25:33.485" v="1105" actId="478"/>
          <ac:picMkLst>
            <pc:docMk/>
            <pc:sldMk cId="3735158667" sldId="644"/>
            <ac:picMk id="295" creationId="{00000000-0000-0000-0000-000000000000}"/>
          </ac:picMkLst>
        </pc:picChg>
        <pc:picChg chg="del">
          <ac:chgData name="John Christopher Dafoe" userId="11a4f07e-2bb8-46b2-93ae-73eb1e435312" providerId="ADAL" clId="{4EAA9C80-7445-4221-B5AE-90E789E0527D}" dt="2023-04-26T00:25:30.993" v="1102" actId="478"/>
          <ac:picMkLst>
            <pc:docMk/>
            <pc:sldMk cId="3735158667" sldId="644"/>
            <ac:picMk id="297" creationId="{00000000-0000-0000-0000-000000000000}"/>
          </ac:picMkLst>
        </pc:picChg>
      </pc:sldChg>
      <pc:sldChg chg="addSp delSp modSp add mod modNotesTx">
        <pc:chgData name="John Christopher Dafoe" userId="11a4f07e-2bb8-46b2-93ae-73eb1e435312" providerId="ADAL" clId="{4EAA9C80-7445-4221-B5AE-90E789E0527D}" dt="2023-04-26T02:31:31.356" v="3889" actId="20577"/>
        <pc:sldMkLst>
          <pc:docMk/>
          <pc:sldMk cId="3317786618" sldId="645"/>
        </pc:sldMkLst>
        <pc:spChg chg="add mod">
          <ac:chgData name="John Christopher Dafoe" userId="11a4f07e-2bb8-46b2-93ae-73eb1e435312" providerId="ADAL" clId="{4EAA9C80-7445-4221-B5AE-90E789E0527D}" dt="2023-04-26T02:31:05.332" v="3797" actId="20577"/>
          <ac:spMkLst>
            <pc:docMk/>
            <pc:sldMk cId="3317786618" sldId="645"/>
            <ac:spMk id="4" creationId="{46CA3596-0C83-FA68-1FF3-88D01B0E2578}"/>
          </ac:spMkLst>
        </pc:spChg>
        <pc:spChg chg="mod">
          <ac:chgData name="John Christopher Dafoe" userId="11a4f07e-2bb8-46b2-93ae-73eb1e435312" providerId="ADAL" clId="{4EAA9C80-7445-4221-B5AE-90E789E0527D}" dt="2023-04-26T00:42:50.549" v="1151" actId="20577"/>
          <ac:spMkLst>
            <pc:docMk/>
            <pc:sldMk cId="3317786618" sldId="645"/>
            <ac:spMk id="5" creationId="{12BD3DBE-ADE3-59B7-8B98-75EF8E3952DD}"/>
          </ac:spMkLst>
        </pc:spChg>
        <pc:picChg chg="add mod">
          <ac:chgData name="John Christopher Dafoe" userId="11a4f07e-2bb8-46b2-93ae-73eb1e435312" providerId="ADAL" clId="{4EAA9C80-7445-4221-B5AE-90E789E0527D}" dt="2023-04-26T02:30:58.155" v="3752" actId="1076"/>
          <ac:picMkLst>
            <pc:docMk/>
            <pc:sldMk cId="3317786618" sldId="645"/>
            <ac:picMk id="3" creationId="{20A81628-AF20-F96E-BA7B-AC6BE7FBF9FB}"/>
          </ac:picMkLst>
        </pc:picChg>
        <pc:picChg chg="del">
          <ac:chgData name="John Christopher Dafoe" userId="11a4f07e-2bb8-46b2-93ae-73eb1e435312" providerId="ADAL" clId="{4EAA9C80-7445-4221-B5AE-90E789E0527D}" dt="2023-04-26T00:41:40.937" v="1138" actId="478"/>
          <ac:picMkLst>
            <pc:docMk/>
            <pc:sldMk cId="3317786618" sldId="645"/>
            <ac:picMk id="9" creationId="{14058C62-819A-AF98-793B-8A4B744CE153}"/>
          </ac:picMkLst>
        </pc:picChg>
      </pc:sldChg>
      <pc:sldChg chg="addSp delSp modSp add mod modNotesTx">
        <pc:chgData name="John Christopher Dafoe" userId="11a4f07e-2bb8-46b2-93ae-73eb1e435312" providerId="ADAL" clId="{4EAA9C80-7445-4221-B5AE-90E789E0527D}" dt="2023-04-26T02:16:31.544" v="2855" actId="13926"/>
        <pc:sldMkLst>
          <pc:docMk/>
          <pc:sldMk cId="3474240934" sldId="646"/>
        </pc:sldMkLst>
        <pc:spChg chg="mod">
          <ac:chgData name="John Christopher Dafoe" userId="11a4f07e-2bb8-46b2-93ae-73eb1e435312" providerId="ADAL" clId="{4EAA9C80-7445-4221-B5AE-90E789E0527D}" dt="2023-04-26T02:14:58.075" v="2671" actId="20577"/>
          <ac:spMkLst>
            <pc:docMk/>
            <pc:sldMk cId="3474240934" sldId="646"/>
            <ac:spMk id="5" creationId="{12BD3DBE-ADE3-59B7-8B98-75EF8E3952DD}"/>
          </ac:spMkLst>
        </pc:spChg>
        <pc:spChg chg="mod">
          <ac:chgData name="John Christopher Dafoe" userId="11a4f07e-2bb8-46b2-93ae-73eb1e435312" providerId="ADAL" clId="{4EAA9C80-7445-4221-B5AE-90E789E0527D}" dt="2023-04-26T02:16:31.544" v="2855" actId="13926"/>
          <ac:spMkLst>
            <pc:docMk/>
            <pc:sldMk cId="3474240934" sldId="646"/>
            <ac:spMk id="10" creationId="{DD9E9636-F1FE-F38A-188B-D8620E478A71}"/>
          </ac:spMkLst>
        </pc:spChg>
        <pc:spChg chg="del">
          <ac:chgData name="John Christopher Dafoe" userId="11a4f07e-2bb8-46b2-93ae-73eb1e435312" providerId="ADAL" clId="{4EAA9C80-7445-4221-B5AE-90E789E0527D}" dt="2023-04-26T02:15:08.034" v="2677" actId="478"/>
          <ac:spMkLst>
            <pc:docMk/>
            <pc:sldMk cId="3474240934" sldId="646"/>
            <ac:spMk id="11" creationId="{FD68F407-DEA2-DD13-A52B-403D3ACD56EC}"/>
          </ac:spMkLst>
        </pc:spChg>
        <pc:picChg chg="add mod">
          <ac:chgData name="John Christopher Dafoe" userId="11a4f07e-2bb8-46b2-93ae-73eb1e435312" providerId="ADAL" clId="{4EAA9C80-7445-4221-B5AE-90E789E0527D}" dt="2023-04-26T02:15:05.388" v="2676" actId="1076"/>
          <ac:picMkLst>
            <pc:docMk/>
            <pc:sldMk cId="3474240934" sldId="646"/>
            <ac:picMk id="3" creationId="{FB9D1B09-4AAA-DE00-7571-16BBFD58B1A4}"/>
          </ac:picMkLst>
        </pc:picChg>
        <pc:picChg chg="del">
          <ac:chgData name="John Christopher Dafoe" userId="11a4f07e-2bb8-46b2-93ae-73eb1e435312" providerId="ADAL" clId="{4EAA9C80-7445-4221-B5AE-90E789E0527D}" dt="2023-04-26T02:15:00.098" v="2672" actId="478"/>
          <ac:picMkLst>
            <pc:docMk/>
            <pc:sldMk cId="3474240934" sldId="646"/>
            <ac:picMk id="9" creationId="{14058C62-819A-AF98-793B-8A4B744CE153}"/>
          </ac:picMkLst>
        </pc:picChg>
      </pc:sldChg>
      <pc:sldChg chg="add del setBg">
        <pc:chgData name="John Christopher Dafoe" userId="11a4f07e-2bb8-46b2-93ae-73eb1e435312" providerId="ADAL" clId="{4EAA9C80-7445-4221-B5AE-90E789E0527D}" dt="2023-04-26T02:24:56.541" v="3517"/>
        <pc:sldMkLst>
          <pc:docMk/>
          <pc:sldMk cId="340893636" sldId="647"/>
        </pc:sldMkLst>
      </pc:sldChg>
      <pc:sldChg chg="delSp modSp add mod ord">
        <pc:chgData name="John Christopher Dafoe" userId="11a4f07e-2bb8-46b2-93ae-73eb1e435312" providerId="ADAL" clId="{4EAA9C80-7445-4221-B5AE-90E789E0527D}" dt="2023-04-27T14:52:52.198" v="5872" actId="20577"/>
        <pc:sldMkLst>
          <pc:docMk/>
          <pc:sldMk cId="1479654982" sldId="647"/>
        </pc:sldMkLst>
        <pc:spChg chg="mod">
          <ac:chgData name="John Christopher Dafoe" userId="11a4f07e-2bb8-46b2-93ae-73eb1e435312" providerId="ADAL" clId="{4EAA9C80-7445-4221-B5AE-90E789E0527D}" dt="2023-04-27T14:52:52.198" v="5872" actId="20577"/>
          <ac:spMkLst>
            <pc:docMk/>
            <pc:sldMk cId="1479654982" sldId="647"/>
            <ac:spMk id="2" creationId="{1D2C1E94-B1A3-704A-C980-56E940ECF17A}"/>
          </ac:spMkLst>
        </pc:spChg>
        <pc:spChg chg="del">
          <ac:chgData name="John Christopher Dafoe" userId="11a4f07e-2bb8-46b2-93ae-73eb1e435312" providerId="ADAL" clId="{4EAA9C80-7445-4221-B5AE-90E789E0527D}" dt="2023-04-27T14:51:37.048" v="5524" actId="478"/>
          <ac:spMkLst>
            <pc:docMk/>
            <pc:sldMk cId="1479654982" sldId="647"/>
            <ac:spMk id="5" creationId="{8FEE6720-E9B1-96C3-EAC8-C026492059B6}"/>
          </ac:spMkLst>
        </pc:spChg>
      </pc:sldChg>
      <pc:sldChg chg="delSp modSp add mod ord setBg modNotesTx">
        <pc:chgData name="John Christopher Dafoe" userId="11a4f07e-2bb8-46b2-93ae-73eb1e435312" providerId="ADAL" clId="{4EAA9C80-7445-4221-B5AE-90E789E0527D}" dt="2023-04-27T16:00:48.617" v="6799" actId="20577"/>
        <pc:sldMkLst>
          <pc:docMk/>
          <pc:sldMk cId="4121559466" sldId="648"/>
        </pc:sldMkLst>
        <pc:spChg chg="mod">
          <ac:chgData name="John Christopher Dafoe" userId="11a4f07e-2bb8-46b2-93ae-73eb1e435312" providerId="ADAL" clId="{4EAA9C80-7445-4221-B5AE-90E789E0527D}" dt="2023-04-27T16:00:48.617" v="6799" actId="20577"/>
          <ac:spMkLst>
            <pc:docMk/>
            <pc:sldMk cId="4121559466" sldId="648"/>
            <ac:spMk id="5" creationId="{638CDBD5-98DA-7B15-9971-0BFBB237F44D}"/>
          </ac:spMkLst>
        </pc:spChg>
        <pc:spChg chg="mod">
          <ac:chgData name="John Christopher Dafoe" userId="11a4f07e-2bb8-46b2-93ae-73eb1e435312" providerId="ADAL" clId="{4EAA9C80-7445-4221-B5AE-90E789E0527D}" dt="2023-04-27T15:59:52.529" v="6729" actId="20577"/>
          <ac:spMkLst>
            <pc:docMk/>
            <pc:sldMk cId="4121559466" sldId="648"/>
            <ac:spMk id="10" creationId="{8878737B-6C07-D7F5-1A5E-014D86B469B1}"/>
          </ac:spMkLst>
        </pc:spChg>
        <pc:spChg chg="del">
          <ac:chgData name="John Christopher Dafoe" userId="11a4f07e-2bb8-46b2-93ae-73eb1e435312" providerId="ADAL" clId="{4EAA9C80-7445-4221-B5AE-90E789E0527D}" dt="2023-04-27T15:55:49.324" v="6253" actId="478"/>
          <ac:spMkLst>
            <pc:docMk/>
            <pc:sldMk cId="4121559466" sldId="648"/>
            <ac:spMk id="15" creationId="{177B5792-836B-CED6-4E9E-BB7DBD523D9D}"/>
          </ac:spMkLst>
        </pc:spChg>
        <pc:spChg chg="del">
          <ac:chgData name="John Christopher Dafoe" userId="11a4f07e-2bb8-46b2-93ae-73eb1e435312" providerId="ADAL" clId="{4EAA9C80-7445-4221-B5AE-90E789E0527D}" dt="2023-04-27T15:55:49.324" v="6253" actId="478"/>
          <ac:spMkLst>
            <pc:docMk/>
            <pc:sldMk cId="4121559466" sldId="648"/>
            <ac:spMk id="16" creationId="{A30AB820-EA54-4862-BD1C-7A4EAC7BD5EC}"/>
          </ac:spMkLst>
        </pc:spChg>
        <pc:spChg chg="del">
          <ac:chgData name="John Christopher Dafoe" userId="11a4f07e-2bb8-46b2-93ae-73eb1e435312" providerId="ADAL" clId="{4EAA9C80-7445-4221-B5AE-90E789E0527D}" dt="2023-04-27T15:55:49.324" v="6253" actId="478"/>
          <ac:spMkLst>
            <pc:docMk/>
            <pc:sldMk cId="4121559466" sldId="648"/>
            <ac:spMk id="17" creationId="{8F5C338B-C4B6-A74E-000B-4826C6147766}"/>
          </ac:spMkLst>
        </pc:spChg>
        <pc:spChg chg="del">
          <ac:chgData name="John Christopher Dafoe" userId="11a4f07e-2bb8-46b2-93ae-73eb1e435312" providerId="ADAL" clId="{4EAA9C80-7445-4221-B5AE-90E789E0527D}" dt="2023-04-27T15:55:49.324" v="6253" actId="478"/>
          <ac:spMkLst>
            <pc:docMk/>
            <pc:sldMk cId="4121559466" sldId="648"/>
            <ac:spMk id="18" creationId="{48B60A92-54AB-DCBB-7734-1DB5B722EB81}"/>
          </ac:spMkLst>
        </pc:spChg>
        <pc:spChg chg="del">
          <ac:chgData name="John Christopher Dafoe" userId="11a4f07e-2bb8-46b2-93ae-73eb1e435312" providerId="ADAL" clId="{4EAA9C80-7445-4221-B5AE-90E789E0527D}" dt="2023-04-27T15:55:49.324" v="6253" actId="478"/>
          <ac:spMkLst>
            <pc:docMk/>
            <pc:sldMk cId="4121559466" sldId="648"/>
            <ac:spMk id="19" creationId="{7C7E05C5-4517-BD9D-47CB-0D5152E8AF31}"/>
          </ac:spMkLst>
        </pc:spChg>
        <pc:graphicFrameChg chg="del">
          <ac:chgData name="John Christopher Dafoe" userId="11a4f07e-2bb8-46b2-93ae-73eb1e435312" providerId="ADAL" clId="{4EAA9C80-7445-4221-B5AE-90E789E0527D}" dt="2023-04-27T15:55:44.020" v="6251" actId="478"/>
          <ac:graphicFrameMkLst>
            <pc:docMk/>
            <pc:sldMk cId="4121559466" sldId="648"/>
            <ac:graphicFrameMk id="7" creationId="{59174A29-1CAA-20CB-55A1-C0937441159D}"/>
          </ac:graphicFrameMkLst>
        </pc:graphicFrameChg>
        <pc:graphicFrameChg chg="del">
          <ac:chgData name="John Christopher Dafoe" userId="11a4f07e-2bb8-46b2-93ae-73eb1e435312" providerId="ADAL" clId="{4EAA9C80-7445-4221-B5AE-90E789E0527D}" dt="2023-04-27T15:55:42.374" v="6250" actId="478"/>
          <ac:graphicFrameMkLst>
            <pc:docMk/>
            <pc:sldMk cId="4121559466" sldId="648"/>
            <ac:graphicFrameMk id="8" creationId="{1149F9DE-C446-D508-7DBA-C855E07C5CF4}"/>
          </ac:graphicFrameMkLst>
        </pc:graphicFrameChg>
        <pc:graphicFrameChg chg="del">
          <ac:chgData name="John Christopher Dafoe" userId="11a4f07e-2bb8-46b2-93ae-73eb1e435312" providerId="ADAL" clId="{4EAA9C80-7445-4221-B5AE-90E789E0527D}" dt="2023-04-27T15:55:47.019" v="6252" actId="478"/>
          <ac:graphicFrameMkLst>
            <pc:docMk/>
            <pc:sldMk cId="4121559466" sldId="648"/>
            <ac:graphicFrameMk id="11" creationId="{F00EF8CD-9450-172A-AB93-1C21FFA60415}"/>
          </ac:graphicFrameMkLst>
        </pc:graphicFrameChg>
      </pc:sldChg>
      <pc:sldChg chg="modSp add mod ord setBg">
        <pc:chgData name="John Christopher Dafoe" userId="11a4f07e-2bb8-46b2-93ae-73eb1e435312" providerId="ADAL" clId="{4EAA9C80-7445-4221-B5AE-90E789E0527D}" dt="2023-04-27T15:55:28.013" v="6228"/>
        <pc:sldMkLst>
          <pc:docMk/>
          <pc:sldMk cId="1404838769" sldId="649"/>
        </pc:sldMkLst>
        <pc:spChg chg="mod">
          <ac:chgData name="John Christopher Dafoe" userId="11a4f07e-2bb8-46b2-93ae-73eb1e435312" providerId="ADAL" clId="{4EAA9C80-7445-4221-B5AE-90E789E0527D}" dt="2023-04-27T15:55:13.556" v="6226" actId="20577"/>
          <ac:spMkLst>
            <pc:docMk/>
            <pc:sldMk cId="1404838769" sldId="649"/>
            <ac:spMk id="10" creationId="{8878737B-6C07-D7F5-1A5E-014D86B469B1}"/>
          </ac:spMkLst>
        </pc:spChg>
      </pc:sldChg>
      <pc:sldMasterChg chg="delSldLayout">
        <pc:chgData name="John Christopher Dafoe" userId="11a4f07e-2bb8-46b2-93ae-73eb1e435312" providerId="ADAL" clId="{4EAA9C80-7445-4221-B5AE-90E789E0527D}" dt="2023-04-26T02:17:13.884" v="3004" actId="47"/>
        <pc:sldMasterMkLst>
          <pc:docMk/>
          <pc:sldMasterMk cId="2291495939" sldId="2147483710"/>
        </pc:sldMasterMkLst>
        <pc:sldLayoutChg chg="del">
          <pc:chgData name="John Christopher Dafoe" userId="11a4f07e-2bb8-46b2-93ae-73eb1e435312" providerId="ADAL" clId="{4EAA9C80-7445-4221-B5AE-90E789E0527D}" dt="2023-04-25T20:33:17.397" v="971" actId="47"/>
          <pc:sldLayoutMkLst>
            <pc:docMk/>
            <pc:sldMasterMk cId="2291495939" sldId="2147483710"/>
            <pc:sldLayoutMk cId="594659313" sldId="2147483716"/>
          </pc:sldLayoutMkLst>
        </pc:sldLayoutChg>
        <pc:sldLayoutChg chg="del">
          <pc:chgData name="John Christopher Dafoe" userId="11a4f07e-2bb8-46b2-93ae-73eb1e435312" providerId="ADAL" clId="{4EAA9C80-7445-4221-B5AE-90E789E0527D}" dt="2023-04-26T02:05:12.826" v="2013" actId="47"/>
          <pc:sldLayoutMkLst>
            <pc:docMk/>
            <pc:sldMasterMk cId="2291495939" sldId="2147483710"/>
            <pc:sldLayoutMk cId="179902043" sldId="2147483729"/>
          </pc:sldLayoutMkLst>
        </pc:sldLayoutChg>
        <pc:sldLayoutChg chg="del">
          <pc:chgData name="John Christopher Dafoe" userId="11a4f07e-2bb8-46b2-93ae-73eb1e435312" providerId="ADAL" clId="{4EAA9C80-7445-4221-B5AE-90E789E0527D}" dt="2023-04-26T01:28:39.490" v="1941" actId="47"/>
          <pc:sldLayoutMkLst>
            <pc:docMk/>
            <pc:sldMasterMk cId="2291495939" sldId="2147483710"/>
            <pc:sldLayoutMk cId="834722971" sldId="2147483737"/>
          </pc:sldLayoutMkLst>
        </pc:sldLayoutChg>
        <pc:sldLayoutChg chg="del">
          <pc:chgData name="John Christopher Dafoe" userId="11a4f07e-2bb8-46b2-93ae-73eb1e435312" providerId="ADAL" clId="{4EAA9C80-7445-4221-B5AE-90E789E0527D}" dt="2023-04-26T02:17:13.884" v="3004" actId="47"/>
          <pc:sldLayoutMkLst>
            <pc:docMk/>
            <pc:sldMasterMk cId="2291495939" sldId="2147483710"/>
            <pc:sldLayoutMk cId="2253918389" sldId="2147483740"/>
          </pc:sldLayoutMkLst>
        </pc:sldLayoutChg>
      </pc:sldMasterChg>
    </pc:docChg>
  </pc:docChgLst>
  <pc:docChgLst>
    <pc:chgData name="John Christopher Dafoe" userId="11a4f07e-2bb8-46b2-93ae-73eb1e435312" providerId="ADAL" clId="{67C2C16D-4812-4DCA-8F32-4872606A3DC1}"/>
    <pc:docChg chg="custSel delSld modSld sldOrd">
      <pc:chgData name="John Christopher Dafoe" userId="11a4f07e-2bb8-46b2-93ae-73eb1e435312" providerId="ADAL" clId="{67C2C16D-4812-4DCA-8F32-4872606A3DC1}" dt="2022-12-05T21:17:58.210" v="41" actId="47"/>
      <pc:docMkLst>
        <pc:docMk/>
      </pc:docMkLst>
      <pc:sldChg chg="del">
        <pc:chgData name="John Christopher Dafoe" userId="11a4f07e-2bb8-46b2-93ae-73eb1e435312" providerId="ADAL" clId="{67C2C16D-4812-4DCA-8F32-4872606A3DC1}" dt="2022-12-05T21:14:41.294" v="6" actId="47"/>
        <pc:sldMkLst>
          <pc:docMk/>
          <pc:sldMk cId="392904108" sldId="495"/>
        </pc:sldMkLst>
      </pc:sldChg>
      <pc:sldChg chg="del">
        <pc:chgData name="John Christopher Dafoe" userId="11a4f07e-2bb8-46b2-93ae-73eb1e435312" providerId="ADAL" clId="{67C2C16D-4812-4DCA-8F32-4872606A3DC1}" dt="2022-12-05T21:17:58.210" v="41" actId="47"/>
        <pc:sldMkLst>
          <pc:docMk/>
          <pc:sldMk cId="0" sldId="523"/>
        </pc:sldMkLst>
      </pc:sldChg>
      <pc:sldChg chg="ord">
        <pc:chgData name="John Christopher Dafoe" userId="11a4f07e-2bb8-46b2-93ae-73eb1e435312" providerId="ADAL" clId="{67C2C16D-4812-4DCA-8F32-4872606A3DC1}" dt="2021-11-16T14:00:41.035" v="1"/>
        <pc:sldMkLst>
          <pc:docMk/>
          <pc:sldMk cId="0" sldId="527"/>
        </pc:sldMkLst>
      </pc:sldChg>
      <pc:sldChg chg="ord">
        <pc:chgData name="John Christopher Dafoe" userId="11a4f07e-2bb8-46b2-93ae-73eb1e435312" providerId="ADAL" clId="{67C2C16D-4812-4DCA-8F32-4872606A3DC1}" dt="2021-11-16T14:00:41.035" v="1"/>
        <pc:sldMkLst>
          <pc:docMk/>
          <pc:sldMk cId="0" sldId="528"/>
        </pc:sldMkLst>
      </pc:sldChg>
      <pc:sldChg chg="addSp modSp mod ord modNotesTx">
        <pc:chgData name="John Christopher Dafoe" userId="11a4f07e-2bb8-46b2-93ae-73eb1e435312" providerId="ADAL" clId="{67C2C16D-4812-4DCA-8F32-4872606A3DC1}" dt="2022-12-05T21:15:51.685" v="24" actId="1076"/>
        <pc:sldMkLst>
          <pc:docMk/>
          <pc:sldMk cId="0" sldId="541"/>
        </pc:sldMkLst>
        <pc:picChg chg="add mod">
          <ac:chgData name="John Christopher Dafoe" userId="11a4f07e-2bb8-46b2-93ae-73eb1e435312" providerId="ADAL" clId="{67C2C16D-4812-4DCA-8F32-4872606A3DC1}" dt="2022-12-05T21:15:32.745" v="14" actId="1076"/>
          <ac:picMkLst>
            <pc:docMk/>
            <pc:sldMk cId="0" sldId="541"/>
            <ac:picMk id="2" creationId="{D50C7526-9054-6B44-080E-88B71229732B}"/>
          </ac:picMkLst>
        </pc:picChg>
        <pc:picChg chg="add mod">
          <ac:chgData name="John Christopher Dafoe" userId="11a4f07e-2bb8-46b2-93ae-73eb1e435312" providerId="ADAL" clId="{67C2C16D-4812-4DCA-8F32-4872606A3DC1}" dt="2022-12-05T21:15:39.012" v="17" actId="1076"/>
          <ac:picMkLst>
            <pc:docMk/>
            <pc:sldMk cId="0" sldId="541"/>
            <ac:picMk id="3" creationId="{7D5ED51A-F8B2-5319-14F4-C2533B591A72}"/>
          </ac:picMkLst>
        </pc:picChg>
        <pc:picChg chg="add mod">
          <ac:chgData name="John Christopher Dafoe" userId="11a4f07e-2bb8-46b2-93ae-73eb1e435312" providerId="ADAL" clId="{67C2C16D-4812-4DCA-8F32-4872606A3DC1}" dt="2022-12-05T21:15:44.253" v="20" actId="1076"/>
          <ac:picMkLst>
            <pc:docMk/>
            <pc:sldMk cId="0" sldId="541"/>
            <ac:picMk id="4" creationId="{10B6628E-55E6-DA28-AAA8-2C402041B2E9}"/>
          </ac:picMkLst>
        </pc:picChg>
        <pc:picChg chg="add mod">
          <ac:chgData name="John Christopher Dafoe" userId="11a4f07e-2bb8-46b2-93ae-73eb1e435312" providerId="ADAL" clId="{67C2C16D-4812-4DCA-8F32-4872606A3DC1}" dt="2022-12-05T21:15:51.685" v="24" actId="1076"/>
          <ac:picMkLst>
            <pc:docMk/>
            <pc:sldMk cId="0" sldId="541"/>
            <ac:picMk id="5" creationId="{724E07DF-99C4-C57C-43B8-499FF2006FB7}"/>
          </ac:picMkLst>
        </pc:picChg>
      </pc:sldChg>
      <pc:sldChg chg="delSp modSp del mod ord">
        <pc:chgData name="John Christopher Dafoe" userId="11a4f07e-2bb8-46b2-93ae-73eb1e435312" providerId="ADAL" clId="{67C2C16D-4812-4DCA-8F32-4872606A3DC1}" dt="2022-12-05T21:15:54.033" v="25" actId="47"/>
        <pc:sldMkLst>
          <pc:docMk/>
          <pc:sldMk cId="0" sldId="542"/>
        </pc:sldMkLst>
        <pc:picChg chg="del">
          <ac:chgData name="John Christopher Dafoe" userId="11a4f07e-2bb8-46b2-93ae-73eb1e435312" providerId="ADAL" clId="{67C2C16D-4812-4DCA-8F32-4872606A3DC1}" dt="2022-12-05T21:15:36.536" v="15" actId="21"/>
          <ac:picMkLst>
            <pc:docMk/>
            <pc:sldMk cId="0" sldId="542"/>
            <ac:picMk id="370" creationId="{00000000-0000-0000-0000-000000000000}"/>
          </ac:picMkLst>
        </pc:picChg>
        <pc:picChg chg="del mod">
          <ac:chgData name="John Christopher Dafoe" userId="11a4f07e-2bb8-46b2-93ae-73eb1e435312" providerId="ADAL" clId="{67C2C16D-4812-4DCA-8F32-4872606A3DC1}" dt="2022-12-05T21:15:47.044" v="22" actId="21"/>
          <ac:picMkLst>
            <pc:docMk/>
            <pc:sldMk cId="0" sldId="542"/>
            <ac:picMk id="371" creationId="{00000000-0000-0000-0000-000000000000}"/>
          </ac:picMkLst>
        </pc:picChg>
        <pc:picChg chg="del mod">
          <ac:chgData name="John Christopher Dafoe" userId="11a4f07e-2bb8-46b2-93ae-73eb1e435312" providerId="ADAL" clId="{67C2C16D-4812-4DCA-8F32-4872606A3DC1}" dt="2022-12-05T21:15:30.190" v="12" actId="21"/>
          <ac:picMkLst>
            <pc:docMk/>
            <pc:sldMk cId="0" sldId="542"/>
            <ac:picMk id="372" creationId="{00000000-0000-0000-0000-000000000000}"/>
          </ac:picMkLst>
        </pc:picChg>
        <pc:picChg chg="del">
          <ac:chgData name="John Christopher Dafoe" userId="11a4f07e-2bb8-46b2-93ae-73eb1e435312" providerId="ADAL" clId="{67C2C16D-4812-4DCA-8F32-4872606A3DC1}" dt="2022-12-05T21:15:41.371" v="18" actId="21"/>
          <ac:picMkLst>
            <pc:docMk/>
            <pc:sldMk cId="0" sldId="542"/>
            <ac:picMk id="373" creationId="{00000000-0000-0000-0000-000000000000}"/>
          </ac:picMkLst>
        </pc:picChg>
      </pc:sldChg>
      <pc:sldChg chg="setBg">
        <pc:chgData name="John Christopher Dafoe" userId="11a4f07e-2bb8-46b2-93ae-73eb1e435312" providerId="ADAL" clId="{67C2C16D-4812-4DCA-8F32-4872606A3DC1}" dt="2022-12-05T21:17:40.983" v="40"/>
        <pc:sldMkLst>
          <pc:docMk/>
          <pc:sldMk cId="0" sldId="546"/>
        </pc:sldMkLst>
      </pc:sldChg>
      <pc:sldChg chg="del">
        <pc:chgData name="John Christopher Dafoe" userId="11a4f07e-2bb8-46b2-93ae-73eb1e435312" providerId="ADAL" clId="{67C2C16D-4812-4DCA-8F32-4872606A3DC1}" dt="2022-12-05T21:16:04.819" v="26" actId="47"/>
        <pc:sldMkLst>
          <pc:docMk/>
          <pc:sldMk cId="0" sldId="563"/>
        </pc:sldMkLst>
      </pc:sldChg>
      <pc:sldChg chg="del">
        <pc:chgData name="John Christopher Dafoe" userId="11a4f07e-2bb8-46b2-93ae-73eb1e435312" providerId="ADAL" clId="{67C2C16D-4812-4DCA-8F32-4872606A3DC1}" dt="2022-12-05T21:16:44.685" v="37" actId="47"/>
        <pc:sldMkLst>
          <pc:docMk/>
          <pc:sldMk cId="0" sldId="572"/>
        </pc:sldMkLst>
      </pc:sldChg>
      <pc:sldChg chg="modSp mod">
        <pc:chgData name="John Christopher Dafoe" userId="11a4f07e-2bb8-46b2-93ae-73eb1e435312" providerId="ADAL" clId="{67C2C16D-4812-4DCA-8F32-4872606A3DC1}" dt="2022-12-05T21:16:27.694" v="27" actId="21"/>
        <pc:sldMkLst>
          <pc:docMk/>
          <pc:sldMk cId="0" sldId="573"/>
        </pc:sldMkLst>
        <pc:spChg chg="mod">
          <ac:chgData name="John Christopher Dafoe" userId="11a4f07e-2bb8-46b2-93ae-73eb1e435312" providerId="ADAL" clId="{67C2C16D-4812-4DCA-8F32-4872606A3DC1}" dt="2022-12-05T21:16:27.694" v="27" actId="21"/>
          <ac:spMkLst>
            <pc:docMk/>
            <pc:sldMk cId="0" sldId="573"/>
            <ac:spMk id="359" creationId="{00000000-0000-0000-0000-000000000000}"/>
          </ac:spMkLst>
        </pc:spChg>
      </pc:sldChg>
      <pc:sldChg chg="modSp mod">
        <pc:chgData name="John Christopher Dafoe" userId="11a4f07e-2bb8-46b2-93ae-73eb1e435312" providerId="ADAL" clId="{67C2C16D-4812-4DCA-8F32-4872606A3DC1}" dt="2022-12-05T21:16:40.070" v="36" actId="13926"/>
        <pc:sldMkLst>
          <pc:docMk/>
          <pc:sldMk cId="0" sldId="575"/>
        </pc:sldMkLst>
        <pc:spChg chg="mod">
          <ac:chgData name="John Christopher Dafoe" userId="11a4f07e-2bb8-46b2-93ae-73eb1e435312" providerId="ADAL" clId="{67C2C16D-4812-4DCA-8F32-4872606A3DC1}" dt="2022-12-05T21:16:40.070" v="36" actId="13926"/>
          <ac:spMkLst>
            <pc:docMk/>
            <pc:sldMk cId="0" sldId="575"/>
            <ac:spMk id="368" creationId="{00000000-0000-0000-0000-000000000000}"/>
          </ac:spMkLst>
        </pc:spChg>
      </pc:sldChg>
      <pc:sldChg chg="modSp mod">
        <pc:chgData name="John Christopher Dafoe" userId="11a4f07e-2bb8-46b2-93ae-73eb1e435312" providerId="ADAL" clId="{67C2C16D-4812-4DCA-8F32-4872606A3DC1}" dt="2022-12-05T21:17:05.310" v="38" actId="20577"/>
        <pc:sldMkLst>
          <pc:docMk/>
          <pc:sldMk cId="0" sldId="576"/>
        </pc:sldMkLst>
        <pc:spChg chg="mod">
          <ac:chgData name="John Christopher Dafoe" userId="11a4f07e-2bb8-46b2-93ae-73eb1e435312" providerId="ADAL" clId="{67C2C16D-4812-4DCA-8F32-4872606A3DC1}" dt="2022-12-05T21:17:05.310" v="38" actId="20577"/>
          <ac:spMkLst>
            <pc:docMk/>
            <pc:sldMk cId="0" sldId="576"/>
            <ac:spMk id="374" creationId="{00000000-0000-0000-0000-000000000000}"/>
          </ac:spMkLst>
        </pc:spChg>
      </pc:sldChg>
      <pc:sldChg chg="addSp delSp modSp mod">
        <pc:chgData name="John Christopher Dafoe" userId="11a4f07e-2bb8-46b2-93ae-73eb1e435312" providerId="ADAL" clId="{67C2C16D-4812-4DCA-8F32-4872606A3DC1}" dt="2022-12-05T21:14:20.789" v="5" actId="1076"/>
        <pc:sldMkLst>
          <pc:docMk/>
          <pc:sldMk cId="449500545" sldId="585"/>
        </pc:sldMkLst>
        <pc:picChg chg="del mod">
          <ac:chgData name="John Christopher Dafoe" userId="11a4f07e-2bb8-46b2-93ae-73eb1e435312" providerId="ADAL" clId="{67C2C16D-4812-4DCA-8F32-4872606A3DC1}" dt="2022-12-05T21:12:23.778" v="3" actId="21"/>
          <ac:picMkLst>
            <pc:docMk/>
            <pc:sldMk cId="449500545" sldId="585"/>
            <ac:picMk id="3" creationId="{93442365-5074-49FC-B8D5-BD523F6E08C4}"/>
          </ac:picMkLst>
        </pc:picChg>
        <pc:picChg chg="add mod">
          <ac:chgData name="John Christopher Dafoe" userId="11a4f07e-2bb8-46b2-93ae-73eb1e435312" providerId="ADAL" clId="{67C2C16D-4812-4DCA-8F32-4872606A3DC1}" dt="2022-12-05T21:14:20.789" v="5" actId="1076"/>
          <ac:picMkLst>
            <pc:docMk/>
            <pc:sldMk cId="449500545" sldId="585"/>
            <ac:picMk id="9" creationId="{AC887145-67FF-B69F-0B13-520216F4CC9C}"/>
          </ac:picMkLst>
        </pc:picChg>
      </pc:sldChg>
      <pc:sldMasterChg chg="delSldLayout">
        <pc:chgData name="John Christopher Dafoe" userId="11a4f07e-2bb8-46b2-93ae-73eb1e435312" providerId="ADAL" clId="{67C2C16D-4812-4DCA-8F32-4872606A3DC1}" dt="2022-12-05T21:14:41.294" v="6" actId="47"/>
        <pc:sldMasterMkLst>
          <pc:docMk/>
          <pc:sldMasterMk cId="0" sldId="2147483648"/>
        </pc:sldMasterMkLst>
        <pc:sldLayoutChg chg="del">
          <pc:chgData name="John Christopher Dafoe" userId="11a4f07e-2bb8-46b2-93ae-73eb1e435312" providerId="ADAL" clId="{67C2C16D-4812-4DCA-8F32-4872606A3DC1}" dt="2022-12-05T21:14:41.294" v="6" actId="47"/>
          <pc:sldLayoutMkLst>
            <pc:docMk/>
            <pc:sldMasterMk cId="0" sldId="2147483648"/>
            <pc:sldLayoutMk cId="0" sldId="214748366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1143000" y="685800"/>
            <a:ext cx="4572000" cy="3429000"/>
          </a:xfrm>
          <a:prstGeom prst="rect">
            <a:avLst/>
          </a:prstGeom>
        </p:spPr>
        <p:txBody>
          <a:bodyPr/>
          <a:lstStyle/>
          <a:p>
            <a:endParaRPr/>
          </a:p>
        </p:txBody>
      </p:sp>
      <p:sp>
        <p:nvSpPr>
          <p:cNvPr id="204" name="Shape 20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google.com"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www.loc.gov"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pPr marL="0" indent="0">
              <a:buSzPct val="80000"/>
              <a:buNone/>
            </a:pPr>
            <a:endParaRPr dirty="0"/>
          </a:p>
        </p:txBody>
      </p:sp>
    </p:spTree>
    <p:extLst>
      <p:ext uri="{BB962C8B-B14F-4D97-AF65-F5344CB8AC3E}">
        <p14:creationId xmlns:p14="http://schemas.microsoft.com/office/powerpoint/2010/main" val="3808724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r>
              <a:rPr lang="en-US" b="1" u="sng" dirty="0"/>
              <a:t>OSPF (Open Shortest Path First)</a:t>
            </a:r>
          </a:p>
          <a:p>
            <a:r>
              <a:rPr lang="en-US" dirty="0"/>
              <a:t>- Uses bandwidth/latency/throughput and other factors to calculate the path weight. We then take the path with the shortest weight  </a:t>
            </a:r>
          </a:p>
          <a:p>
            <a:r>
              <a:rPr lang="en-US" dirty="0"/>
              <a:t>- Uses Dijkstra’s algorithm </a:t>
            </a:r>
          </a:p>
          <a:p>
            <a:endParaRPr lang="en-US" dirty="0"/>
          </a:p>
          <a:p>
            <a:r>
              <a:rPr lang="en-US" b="1" u="sng" dirty="0"/>
              <a:t>EIGRP (Enhanced Interior Gateway Routing Protocol) </a:t>
            </a:r>
          </a:p>
          <a:p>
            <a:pPr marL="0" marR="0" lvl="0" indent="0" defTabSz="457200" eaLnBrk="1" fontAlgn="auto" latinLnBrk="0" hangingPunct="1">
              <a:lnSpc>
                <a:spcPct val="117999"/>
              </a:lnSpc>
              <a:spcBef>
                <a:spcPts val="0"/>
              </a:spcBef>
              <a:spcAft>
                <a:spcPts val="0"/>
              </a:spcAft>
              <a:buClrTx/>
              <a:buSzTx/>
              <a:buFontTx/>
              <a:buNone/>
              <a:tabLst/>
              <a:defRPr/>
            </a:pPr>
            <a:r>
              <a:rPr lang="en-US" dirty="0"/>
              <a:t>- Uses bandwidth/latency/throughput and other factors to calculate the path weight. We then take the path with the shortest weight  </a:t>
            </a:r>
          </a:p>
          <a:p>
            <a:r>
              <a:rPr lang="en-US" dirty="0"/>
              <a:t>- Cisco routers only </a:t>
            </a:r>
          </a:p>
          <a:p>
            <a:endParaRPr lang="en-US" dirty="0"/>
          </a:p>
          <a:p>
            <a:endParaRPr lang="en-US" dirty="0"/>
          </a:p>
          <a:p>
            <a:r>
              <a:rPr lang="en-US" dirty="0"/>
              <a:t>I wont expect you to find the shortest path like this on a test </a:t>
            </a:r>
          </a:p>
        </p:txBody>
      </p:sp>
    </p:spTree>
    <p:extLst>
      <p:ext uri="{BB962C8B-B14F-4D97-AF65-F5344CB8AC3E}">
        <p14:creationId xmlns:p14="http://schemas.microsoft.com/office/powerpoint/2010/main" val="349747594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23291530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4365221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78596078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7352162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pPr marL="0" indent="0">
              <a:buSzPct val="80000"/>
              <a:buNone/>
            </a:pPr>
            <a:endParaRPr dirty="0"/>
          </a:p>
        </p:txBody>
      </p:sp>
    </p:spTree>
    <p:extLst>
      <p:ext uri="{BB962C8B-B14F-4D97-AF65-F5344CB8AC3E}">
        <p14:creationId xmlns:p14="http://schemas.microsoft.com/office/powerpoint/2010/main" val="28869563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p:txBody>
      </p:sp>
    </p:spTree>
    <p:extLst>
      <p:ext uri="{BB962C8B-B14F-4D97-AF65-F5344CB8AC3E}">
        <p14:creationId xmlns:p14="http://schemas.microsoft.com/office/powerpoint/2010/main" val="4144728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CA" dirty="0"/>
              <a:t>In both scenarios RIP will select the 2</a:t>
            </a:r>
            <a:r>
              <a:rPr lang="en-CA" baseline="30000" dirty="0"/>
              <a:t>nd</a:t>
            </a:r>
            <a:r>
              <a:rPr lang="en-CA" dirty="0"/>
              <a:t> bus (since there are fewer transfers – a metaphor for hops here) </a:t>
            </a:r>
          </a:p>
          <a:p>
            <a:pPr marL="342900" indent="-342900">
              <a:buFont typeface="Arial" panose="020B0604020202020204" pitchFamily="34" charset="0"/>
              <a:buChar char="•"/>
            </a:pPr>
            <a:r>
              <a:rPr lang="en-CA" dirty="0"/>
              <a:t>OSPF and EIGRP will select the first bus which is especially relevant for the second scenario </a:t>
            </a:r>
          </a:p>
        </p:txBody>
      </p:sp>
    </p:spTree>
    <p:extLst>
      <p:ext uri="{BB962C8B-B14F-4D97-AF65-F5344CB8AC3E}">
        <p14:creationId xmlns:p14="http://schemas.microsoft.com/office/powerpoint/2010/main" val="3129639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r>
              <a:rPr dirty="0"/>
              <a:t>The router will forward the message out interface 2</a:t>
            </a:r>
            <a:r>
              <a:rPr lang="en-CA" dirty="0"/>
              <a:t>. The router uses a process called ANDing to determine what subnet the message is destined for – more on this a little bit later </a:t>
            </a:r>
            <a:endParaRPr dirty="0"/>
          </a:p>
          <a:p>
            <a:endParaRPr dirty="0"/>
          </a:p>
          <a:p>
            <a:r>
              <a:rPr dirty="0"/>
              <a:t>Routing and Forwarding</a:t>
            </a:r>
          </a:p>
          <a:p>
            <a:pPr marL="272902" indent="-272902">
              <a:buSzPct val="80000"/>
              <a:buChar char="•"/>
            </a:pPr>
            <a:r>
              <a:rPr dirty="0"/>
              <a:t>Routing is the process of finding the best path </a:t>
            </a:r>
          </a:p>
          <a:p>
            <a:pPr marL="272902" indent="-272902">
              <a:buSzPct val="80000"/>
              <a:buChar char="•"/>
            </a:pPr>
            <a:r>
              <a:rPr dirty="0"/>
              <a:t>Forwarding is the act of using that information in the table to forward the packet out of the right interface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843445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20487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pPr defTabSz="914400">
              <a:lnSpc>
                <a:spcPct val="100000"/>
              </a:lnSpc>
            </a:pPr>
            <a:r>
              <a:rPr lang="en-CA" dirty="0"/>
              <a:t>Apologies, due to the animations this slide is a bit cluttered, probably best to play it to see things properly. </a:t>
            </a:r>
          </a:p>
          <a:p>
            <a:pPr defTabSz="914400">
              <a:lnSpc>
                <a:spcPct val="100000"/>
              </a:lnSpc>
            </a:pPr>
            <a:endParaRPr lang="en-CA" dirty="0"/>
          </a:p>
          <a:p>
            <a:pPr defTabSz="914400">
              <a:lnSpc>
                <a:spcPct val="100000"/>
              </a:lnSpc>
            </a:pPr>
            <a:r>
              <a:rPr lang="en-CA" dirty="0"/>
              <a:t>DHCP automatically assigns an IP address when you join a network. This animation goes through the process </a:t>
            </a:r>
          </a:p>
          <a:p>
            <a:pPr marL="342900" indent="-342900" defTabSz="914400">
              <a:lnSpc>
                <a:spcPct val="100000"/>
              </a:lnSpc>
              <a:buFontTx/>
              <a:buChar char="-"/>
            </a:pPr>
            <a:r>
              <a:rPr lang="en-CA" dirty="0"/>
              <a:t>It Is not necessary to have multiple DHCP servers but for larger organizations this animation depicts one method – you might also clone the DHCP server and assign a load balancer with only a single IP address</a:t>
            </a:r>
          </a:p>
          <a:p>
            <a:pPr marL="342900" indent="-342900" defTabSz="914400">
              <a:lnSpc>
                <a:spcPct val="100000"/>
              </a:lnSpc>
              <a:buFontTx/>
              <a:buChar char="-"/>
            </a:pPr>
            <a:r>
              <a:rPr lang="en-CA" dirty="0"/>
              <a:t>In the case of multiple DHCP servers it is imperative that the list of IPs they have are different (that way two devices won’t be offered the same available IP) </a:t>
            </a:r>
          </a:p>
          <a:p>
            <a:pPr marL="0" indent="0" defTabSz="914400">
              <a:lnSpc>
                <a:spcPct val="100000"/>
              </a:lnSpc>
              <a:buFontTx/>
              <a:buNone/>
            </a:pPr>
            <a:endParaRPr lang="en-CA" dirty="0"/>
          </a:p>
          <a:p>
            <a:pPr marL="0" indent="0" defTabSz="914400">
              <a:lnSpc>
                <a:spcPct val="100000"/>
              </a:lnSpc>
              <a:buFontTx/>
              <a:buNone/>
            </a:pPr>
            <a:endParaRPr lang="en-CA" dirty="0"/>
          </a:p>
          <a:p>
            <a:pPr marL="0" indent="0" defTabSz="914400">
              <a:lnSpc>
                <a:spcPct val="100000"/>
              </a:lnSpc>
              <a:buFontTx/>
              <a:buNone/>
            </a:pPr>
            <a:r>
              <a:rPr lang="en-CA" dirty="0"/>
              <a:t>Steps in the DHCP leasing process: </a:t>
            </a:r>
          </a:p>
          <a:p>
            <a:pPr marL="457200" indent="-457200" defTabSz="914400">
              <a:lnSpc>
                <a:spcPct val="100000"/>
              </a:lnSpc>
              <a:buFont typeface="+mj-lt"/>
              <a:buAutoNum type="arabicPeriod"/>
            </a:pPr>
            <a:r>
              <a:rPr lang="en-CA" dirty="0"/>
              <a:t>A connected device requests an IP address via a DHCP broadcast </a:t>
            </a:r>
          </a:p>
          <a:p>
            <a:pPr marL="457200" indent="-457200" defTabSz="914400">
              <a:lnSpc>
                <a:spcPct val="100000"/>
              </a:lnSpc>
              <a:buFont typeface="+mj-lt"/>
              <a:buAutoNum type="arabicPeriod"/>
            </a:pPr>
            <a:r>
              <a:rPr lang="en-CA" dirty="0"/>
              <a:t>The DHCP server (or servers) each offer 1 available IP. While this offer is in play, no one else will be offered that same IP address </a:t>
            </a:r>
          </a:p>
          <a:p>
            <a:pPr marL="457200" indent="-457200" defTabSz="914400">
              <a:lnSpc>
                <a:spcPct val="100000"/>
              </a:lnSpc>
              <a:buFont typeface="+mj-lt"/>
              <a:buAutoNum type="arabicPeriod"/>
            </a:pPr>
            <a:r>
              <a:rPr lang="en-CA" dirty="0"/>
              <a:t>The PC will accept the first IP it receives and make another broadcast stating it is accepting that IP address </a:t>
            </a:r>
          </a:p>
          <a:p>
            <a:pPr marL="457200" indent="-457200" defTabSz="914400">
              <a:lnSpc>
                <a:spcPct val="100000"/>
              </a:lnSpc>
              <a:buFont typeface="+mj-lt"/>
              <a:buAutoNum type="arabicPeriod"/>
            </a:pPr>
            <a:r>
              <a:rPr lang="en-CA" dirty="0"/>
              <a:t>Any unused IPs (offers from other DHCP servers) will then be available for other PCs </a:t>
            </a:r>
          </a:p>
          <a:p>
            <a:pPr marL="457200" indent="-457200" defTabSz="914400">
              <a:lnSpc>
                <a:spcPct val="100000"/>
              </a:lnSpc>
              <a:buFont typeface="+mj-lt"/>
              <a:buAutoNum type="arabicPeriod"/>
            </a:pPr>
            <a:endParaRPr lang="en-CA" dirty="0"/>
          </a:p>
          <a:p>
            <a:pPr defTabSz="914400">
              <a:lnSpc>
                <a:spcPct val="100000"/>
              </a:lnSpc>
            </a:pPr>
            <a:endParaRPr lang="en-CA" dirty="0"/>
          </a:p>
          <a:p>
            <a:pPr defTabSz="914400">
              <a:lnSpc>
                <a:spcPct val="100000"/>
              </a:lnSpc>
            </a:pPr>
            <a:r>
              <a:rPr lang="en-CA" dirty="0"/>
              <a:t>=============</a:t>
            </a:r>
          </a:p>
          <a:p>
            <a:pPr defTabSz="914400">
              <a:lnSpc>
                <a:spcPct val="100000"/>
              </a:lnSpc>
            </a:pPr>
            <a:r>
              <a:rPr dirty="0"/>
              <a:t>After a block of addresses are assigned to an organization, the network administration can manually assign addresses to the individual hosts or routers</a:t>
            </a:r>
          </a:p>
          <a:p>
            <a:pPr defTabSz="914400">
              <a:lnSpc>
                <a:spcPct val="100000"/>
              </a:lnSpc>
            </a:pPr>
            <a:endParaRPr dirty="0"/>
          </a:p>
          <a:p>
            <a:pPr defTabSz="914400">
              <a:lnSpc>
                <a:spcPct val="100000"/>
              </a:lnSpc>
            </a:pPr>
            <a:r>
              <a:rPr dirty="0"/>
              <a:t>Dynamic Host Configuration Protocol (DHCP) automates the distribution process</a:t>
            </a:r>
          </a:p>
          <a:p>
            <a:pPr defTabSz="914400">
              <a:lnSpc>
                <a:spcPct val="100000"/>
              </a:lnSpc>
            </a:pPr>
            <a:r>
              <a:rPr dirty="0"/>
              <a:t>DHCP is an application-layer program</a:t>
            </a:r>
          </a:p>
          <a:p>
            <a:pPr defTabSz="914400">
              <a:lnSpc>
                <a:spcPct val="100000"/>
              </a:lnSpc>
            </a:pPr>
            <a:r>
              <a:rPr dirty="0"/>
              <a:t>Actually helps TCP/IP at the network layer</a:t>
            </a:r>
          </a:p>
          <a:p>
            <a:pPr defTabSz="914400">
              <a:lnSpc>
                <a:spcPct val="100000"/>
              </a:lnSpc>
            </a:pPr>
            <a:r>
              <a:rPr dirty="0"/>
              <a:t>Uses UDP in transport layer</a:t>
            </a:r>
          </a:p>
          <a:p>
            <a:pPr defTabSz="914400">
              <a:lnSpc>
                <a:spcPct val="100000"/>
              </a:lnSpc>
            </a:pPr>
            <a:r>
              <a:rPr dirty="0"/>
              <a:t>Uses UDP port number 67 and 68</a:t>
            </a:r>
          </a:p>
          <a:p>
            <a:pPr defTabSz="914400">
              <a:lnSpc>
                <a:spcPct val="100000"/>
              </a:lnSpc>
            </a:pPr>
            <a:endParaRPr dirty="0"/>
          </a:p>
          <a:p>
            <a:pPr defTabSz="914400">
              <a:lnSpc>
                <a:spcPct val="100000"/>
              </a:lnSpc>
            </a:pPr>
            <a:r>
              <a:rPr dirty="0"/>
              <a:t>You don’t need to know this for the test…but it might be something that you would see in the CCNA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noRot="1" noChangeAspect="1"/>
          </p:cNvSpPr>
          <p:nvPr>
            <p:ph type="sldImg"/>
          </p:nvPr>
        </p:nvSpPr>
        <p:spPr>
          <a:prstGeom prst="rect">
            <a:avLst/>
          </a:prstGeom>
        </p:spPr>
        <p:txBody>
          <a:bodyPr/>
          <a:lstStyle/>
          <a:p>
            <a:endParaRPr/>
          </a:p>
        </p:txBody>
      </p:sp>
      <p:sp>
        <p:nvSpPr>
          <p:cNvPr id="314" name="Shape 314"/>
          <p:cNvSpPr>
            <a:spLocks noGrp="1"/>
          </p:cNvSpPr>
          <p:nvPr>
            <p:ph type="body" sz="quarter" idx="1"/>
          </p:nvPr>
        </p:nvSpPr>
        <p:spPr>
          <a:prstGeom prst="rect">
            <a:avLst/>
          </a:prstGeom>
        </p:spPr>
        <p:txBody>
          <a:bodyPr/>
          <a:lstStyle/>
          <a:p>
            <a:r>
              <a:rPr dirty="0"/>
              <a:t>Although you can manually assign IP addresses the process can be tedious </a:t>
            </a:r>
            <a:r>
              <a:rPr lang="en-CA" dirty="0"/>
              <a:t>so DHCP servers are an essential component of the network. </a:t>
            </a:r>
            <a:endParaRPr dirty="0"/>
          </a:p>
          <a:p>
            <a:pPr marL="272902" indent="-272902">
              <a:buSzPct val="80000"/>
              <a:buChar char="•"/>
            </a:pPr>
            <a:r>
              <a:rPr dirty="0"/>
              <a:t>DHCP servers are each in charge of a range of IP addresses</a:t>
            </a:r>
          </a:p>
          <a:p>
            <a:pPr marL="272902" indent="-272902">
              <a:buSzPct val="80000"/>
              <a:buChar char="•"/>
            </a:pPr>
            <a:r>
              <a:rPr dirty="0"/>
              <a:t>They lease (loan out) IP addresses for a specified period of time (so if you are idle and not using your PC the IP address is returned to the DHCP server so it may lend it out to someone else) </a:t>
            </a:r>
          </a:p>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don’t expect you to memorize the reserved blocks for private IP addresses but you should know the 2 differences between private and public IP addresses</a:t>
            </a:r>
          </a:p>
        </p:txBody>
      </p:sp>
    </p:spTree>
    <p:extLst>
      <p:ext uri="{BB962C8B-B14F-4D97-AF65-F5344CB8AC3E}">
        <p14:creationId xmlns:p14="http://schemas.microsoft.com/office/powerpoint/2010/main" val="571727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noRot="1" noChangeAspect="1"/>
          </p:cNvSpPr>
          <p:nvPr>
            <p:ph type="sldImg"/>
          </p:nvPr>
        </p:nvSpPr>
        <p:spPr>
          <a:prstGeom prst="rect">
            <a:avLst/>
          </a:prstGeom>
        </p:spPr>
        <p:txBody>
          <a:bodyPr/>
          <a:lstStyle/>
          <a:p>
            <a:endParaRPr/>
          </a:p>
        </p:txBody>
      </p:sp>
      <p:sp>
        <p:nvSpPr>
          <p:cNvPr id="331" name="Shape 331"/>
          <p:cNvSpPr>
            <a:spLocks noGrp="1"/>
          </p:cNvSpPr>
          <p:nvPr>
            <p:ph type="body" sz="quarter" idx="1"/>
          </p:nvPr>
        </p:nvSpPr>
        <p:spPr>
          <a:prstGeom prst="rect">
            <a:avLst/>
          </a:prstGeom>
        </p:spPr>
        <p:txBody>
          <a:bodyPr/>
          <a:lstStyle/>
          <a:p>
            <a:r>
              <a:rPr lang="en-CA" dirty="0"/>
              <a:t>- You can’t connect to the internet with a private IP, not by yourself anyways – you need to make use of a special router called a network address translator. This device maps the private IP to an available public IP and this allows you to browse the internet. </a:t>
            </a:r>
          </a:p>
          <a:p>
            <a:endParaRPr dirty="0"/>
          </a:p>
          <a:p>
            <a:r>
              <a:rPr dirty="0"/>
              <a:t>This lets your network communicate locally and also allows you to save money (not every workstation needs an IP address, they only borrow an IP address when they need it) </a:t>
            </a:r>
            <a:endParaRPr lang="en-CA" dirty="0"/>
          </a:p>
          <a:p>
            <a:r>
              <a:rPr lang="en-CA" dirty="0"/>
              <a:t>----</a:t>
            </a:r>
          </a:p>
          <a:p>
            <a:r>
              <a:rPr lang="en-US" dirty="0"/>
              <a:t>Why would you want to use a NAT router? </a:t>
            </a:r>
          </a:p>
          <a:p>
            <a:pPr marL="272902" indent="-272902">
              <a:buSzPct val="80000"/>
              <a:buChar char="•"/>
            </a:pPr>
            <a:r>
              <a:rPr lang="en-US" dirty="0"/>
              <a:t>Improves security</a:t>
            </a:r>
          </a:p>
          <a:p>
            <a:pPr marL="272902" indent="-272902">
              <a:buSzPct val="80000"/>
              <a:buChar char="•"/>
            </a:pPr>
            <a:r>
              <a:rPr lang="en-US" dirty="0"/>
              <a:t>Saves on IP addresses (see next 2 points) </a:t>
            </a:r>
          </a:p>
          <a:p>
            <a:pPr marL="272902" lvl="2" indent="-272902">
              <a:buSzPct val="80000"/>
              <a:buChar char="•"/>
            </a:pPr>
            <a:r>
              <a:rPr lang="en-US" dirty="0"/>
              <a:t>Your printers and other devices that need an IP to communicate locally do not  need a public IP </a:t>
            </a:r>
          </a:p>
          <a:p>
            <a:pPr marL="272902" lvl="2" indent="-272902">
              <a:buSzPct val="80000"/>
              <a:buChar char="•"/>
            </a:pPr>
            <a:r>
              <a:rPr lang="en-US" dirty="0"/>
              <a:t>Multiple users in the network can actually share 1 public IP </a:t>
            </a:r>
          </a:p>
          <a:p>
            <a:pPr marL="272902" lvl="2" indent="-272902">
              <a:buSzPct val="80000"/>
              <a:buChar char="•"/>
            </a:pPr>
            <a:r>
              <a:rPr lang="en-US" dirty="0"/>
              <a:t>This is actually what almost all ISPs use to save on IP addresses!</a:t>
            </a:r>
          </a:p>
          <a:p>
            <a:pPr marL="272902" indent="-272902">
              <a:buSzPct val="80000"/>
              <a:buChar char="•"/>
            </a:pPr>
            <a:endParaRPr lang="en-US" dirty="0"/>
          </a:p>
          <a:p>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p>
            <a:r>
              <a:t>NAT routers use a table to keep track of how private IP addresses are being mapped to public IP addresses. </a:t>
            </a:r>
          </a:p>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891166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a:spLocks noGrp="1" noRot="1" noChangeAspect="1"/>
          </p:cNvSpPr>
          <p:nvPr>
            <p:ph type="sldImg"/>
          </p:nvPr>
        </p:nvSpPr>
        <p:spPr>
          <a:prstGeom prst="rect">
            <a:avLst/>
          </a:prstGeom>
        </p:spPr>
        <p:txBody>
          <a:bodyPr/>
          <a:lstStyle/>
          <a:p>
            <a:endParaRPr/>
          </a:p>
        </p:txBody>
      </p:sp>
      <p:sp>
        <p:nvSpPr>
          <p:cNvPr id="360" name="Shape 360"/>
          <p:cNvSpPr>
            <a:spLocks noGrp="1"/>
          </p:cNvSpPr>
          <p:nvPr>
            <p:ph type="body" sz="quarter" idx="1"/>
          </p:nvPr>
        </p:nvSpPr>
        <p:spPr>
          <a:prstGeom prst="rect">
            <a:avLst/>
          </a:prstGeom>
        </p:spPr>
        <p:txBody>
          <a:bodyPr/>
          <a:lstStyle/>
          <a:p>
            <a:pPr marL="272902" indent="-272902">
              <a:buSzPct val="80000"/>
              <a:buChar char="•"/>
            </a:pPr>
            <a:r>
              <a:rPr lang="en-US" dirty="0"/>
              <a:t>Hierarchical method of associating domain names with IP addresses</a:t>
            </a:r>
          </a:p>
          <a:p>
            <a:pPr marL="272902" indent="-272902">
              <a:buSzPct val="80000"/>
              <a:buChar char="•"/>
            </a:pPr>
            <a:r>
              <a:rPr lang="en-US" dirty="0"/>
              <a:t>Refers to Application layer service that accomplishes association and organized system of computers and databases making association possible</a:t>
            </a:r>
          </a:p>
          <a:p>
            <a:pPr marL="272902" indent="-272902">
              <a:buSzPct val="80000"/>
              <a:buChar char="•"/>
            </a:pPr>
            <a:r>
              <a:rPr lang="en-US" dirty="0"/>
              <a:t>Relies on many computers around world </a:t>
            </a:r>
          </a:p>
          <a:p>
            <a:pPr marL="806302" lvl="1" indent="-272902">
              <a:buSzPct val="80000"/>
              <a:buChar char="•"/>
            </a:pPr>
            <a:r>
              <a:rPr lang="en-US" dirty="0"/>
              <a:t>Thirteen root servers</a:t>
            </a:r>
          </a:p>
          <a:p>
            <a:pPr marL="806302" lvl="1" indent="-272902">
              <a:buSzPct val="80000"/>
              <a:buChar char="•"/>
            </a:pPr>
            <a:r>
              <a:rPr lang="en-US" dirty="0"/>
              <a:t>Three components: </a:t>
            </a:r>
          </a:p>
          <a:p>
            <a:pPr marL="806302" lvl="1" indent="-272902">
              <a:buSzPct val="80000"/>
              <a:buChar char="•"/>
            </a:pPr>
            <a:r>
              <a:rPr lang="en-US" dirty="0"/>
              <a:t>Resolvers</a:t>
            </a:r>
          </a:p>
          <a:p>
            <a:pPr marL="806302" lvl="1" indent="-272902">
              <a:buSzPct val="80000"/>
              <a:buChar char="•"/>
            </a:pPr>
            <a:r>
              <a:rPr lang="en-US" dirty="0"/>
              <a:t>Name servers</a:t>
            </a:r>
          </a:p>
          <a:p>
            <a:pPr marL="806302" lvl="1" indent="-272902">
              <a:buSzPct val="80000"/>
              <a:buChar char="•"/>
            </a:pPr>
            <a:r>
              <a:rPr lang="en-US" dirty="0"/>
              <a:t>Name space</a:t>
            </a:r>
          </a:p>
          <a:p>
            <a:pPr marL="806302" lvl="1" indent="-272902">
              <a:buSzPct val="80000"/>
              <a:buChar char="•"/>
            </a:pPr>
            <a:endParaRPr lang="en-US" dirty="0"/>
          </a:p>
          <a:p>
            <a:r>
              <a:rPr lang="en-US" dirty="0"/>
              <a:t>DNS converts from hostnames/domain names to IP addresses. Domain names must be registered with ICANN. </a:t>
            </a:r>
          </a:p>
          <a:p>
            <a:endParaRPr lang="en-US" dirty="0"/>
          </a:p>
          <a:p>
            <a:r>
              <a:rPr lang="en-US" dirty="0"/>
              <a:t>So if you want to go to </a:t>
            </a:r>
            <a:r>
              <a:rPr lang="en-US" u="sng" dirty="0">
                <a:hlinkClick r:id="rId3"/>
              </a:rPr>
              <a:t>google.com</a:t>
            </a:r>
            <a:r>
              <a:rPr lang="en-US" dirty="0"/>
              <a:t> then the DNS server will help your computer find the IP address </a:t>
            </a:r>
          </a:p>
          <a:p>
            <a:endParaRPr lang="en-US" dirty="0"/>
          </a:p>
          <a:p>
            <a:r>
              <a:rPr lang="en-US" dirty="0"/>
              <a:t>A DNS server is not, strictly speaking, necessary to communicate on the internet but it is a lot more convenient  (imagine memorizing IP addresses!)</a:t>
            </a:r>
          </a:p>
          <a:p>
            <a:pPr marL="533400" lvl="1" indent="0">
              <a:buSzPct val="80000"/>
              <a:buNone/>
            </a:pPr>
            <a:endParaRPr lang="en-US" dirty="0"/>
          </a:p>
          <a:p>
            <a:endParaRPr lang="en-CA" dirty="0"/>
          </a:p>
          <a:p>
            <a:endParaRPr lang="en-CA" dirty="0"/>
          </a:p>
          <a:p>
            <a:endParaRPr lang="en-CA" dirty="0"/>
          </a:p>
          <a:p>
            <a:r>
              <a:rPr dirty="0"/>
              <a:t>This image shows how the DNS server works. It maintains a list of the mappings of websites to their IP addresses. </a:t>
            </a:r>
          </a:p>
          <a:p>
            <a:pPr marL="350874" indent="-350874">
              <a:buSzPct val="100000"/>
              <a:buAutoNum type="arabicPeriod"/>
            </a:pPr>
            <a:r>
              <a:rPr dirty="0"/>
              <a:t>If your PC does not know the mapping for an IP (say it doesn’t know the IP for </a:t>
            </a:r>
            <a:r>
              <a:rPr u="sng" dirty="0">
                <a:hlinkClick r:id="rId4"/>
              </a:rPr>
              <a:t>www.loc.gov</a:t>
            </a:r>
            <a:r>
              <a:rPr dirty="0"/>
              <a:t>) it will first go to the LANs DNS server  </a:t>
            </a:r>
          </a:p>
          <a:p>
            <a:pPr marL="350874" indent="-350874">
              <a:buSzPct val="100000"/>
              <a:buAutoNum type="arabicPeriod"/>
            </a:pPr>
            <a:r>
              <a:rPr dirty="0"/>
              <a:t>If the LAN doesn’t know the mapping it will go to the ISP (internet service provider) </a:t>
            </a:r>
          </a:p>
          <a:p>
            <a:pPr marL="350874" indent="-350874">
              <a:buSzPct val="100000"/>
              <a:buAutoNum type="arabicPeriod"/>
            </a:pPr>
            <a:r>
              <a:rPr dirty="0"/>
              <a:t>If the ISP doesn’t know the mapping it will go to the root server (these are the 13 servers .com, .ca, .gov, etc.) and these MUST contain the mapping for any domain name </a:t>
            </a:r>
          </a:p>
          <a:p>
            <a:pPr marL="350874" indent="-350874">
              <a:buSzPct val="100000"/>
              <a:buAutoNum type="arabicPeriod"/>
            </a:pPr>
            <a:r>
              <a:rPr dirty="0"/>
              <a:t>The information will then be passed down and saved by each of the servers (that way if someone else makes a request they will have the information without needing to go to the root server)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kumimoji="0" lang="en-CA" sz="2400" b="0" i="0" u="none" strike="noStrike" cap="none" spc="0" normalizeH="0" baseline="0" dirty="0">
                <a:ln>
                  <a:noFill/>
                </a:ln>
                <a:solidFill>
                  <a:srgbClr val="546056"/>
                </a:solidFill>
                <a:effectLst/>
                <a:uFillTx/>
                <a:latin typeface="+mn-lt"/>
                <a:ea typeface="+mn-ea"/>
                <a:cs typeface="+mn-cs"/>
                <a:sym typeface="Palatino"/>
              </a:rPr>
              <a:t>Ping works by sending an ICMP echo request to a destination which then replies with an ICMP reply packet. This serves two purposes: first, it lets you know that the destination is reachable and second it tells you the latency (time) to reach the destination</a:t>
            </a:r>
          </a:p>
          <a:p>
            <a:pPr algn="l"/>
            <a:endParaRPr lang="en-CA" dirty="0"/>
          </a:p>
          <a:p>
            <a:pPr algn="l"/>
            <a:endParaRPr lang="en-CA" dirty="0"/>
          </a:p>
          <a:p>
            <a:pPr algn="l"/>
            <a:r>
              <a:rPr lang="en-CA" dirty="0" err="1"/>
              <a:t>Tracert</a:t>
            </a:r>
            <a:r>
              <a:rPr lang="en-CA" dirty="0"/>
              <a:t> makes use of the underlying protocol ICMP protocol and sends various packets of different time to lives (TTL). The first packet it sends has a TTL of 1 and will arrive at the router of the source network. The next packet has a TTL of 2 and will go  </a:t>
            </a:r>
          </a:p>
        </p:txBody>
      </p:sp>
    </p:spTree>
    <p:extLst>
      <p:ext uri="{BB962C8B-B14F-4D97-AF65-F5344CB8AC3E}">
        <p14:creationId xmlns:p14="http://schemas.microsoft.com/office/powerpoint/2010/main" val="1026253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Each continent has several blocks assigned geographically </a:t>
            </a:r>
          </a:p>
          <a:p>
            <a:pPr marL="171450" indent="-171450">
              <a:buFont typeface="Arial" panose="020B0604020202020204" pitchFamily="34" charset="0"/>
              <a:buChar char="•"/>
            </a:pPr>
            <a:r>
              <a:rPr lang="en-CA" dirty="0"/>
              <a:t>The blocks are *massive* and this allows AWS and other cloud providers to carved out other blocks from /24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40DCC9-AF7F-4F56-A22F-C6D2D218CF8A}"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8331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Cisco routers are unique as when we borrow bits and generate subnets we have access to 2 additional subnets (#subnets = 2^n). Non-cisco routers actually lose out on 2 subnets due to the rules at the right (the first subnet will be all 0s and the last subnet will be all 1s which the router reads as being reserved). </a:t>
            </a:r>
          </a:p>
          <a:p>
            <a:endParaRPr lang="en-CA" dirty="0"/>
          </a:p>
          <a:p>
            <a:r>
              <a:rPr lang="en-CA" dirty="0"/>
              <a:t>Cisco developed a protocol called </a:t>
            </a:r>
            <a:r>
              <a:rPr lang="en-CA" dirty="0" err="1"/>
              <a:t>zerconf</a:t>
            </a:r>
            <a:r>
              <a:rPr lang="en-CA" dirty="0"/>
              <a:t> which they patented and thus only cisco routers have access to those 2 extra subnets </a:t>
            </a:r>
          </a:p>
        </p:txBody>
      </p:sp>
    </p:spTree>
    <p:extLst>
      <p:ext uri="{BB962C8B-B14F-4D97-AF65-F5344CB8AC3E}">
        <p14:creationId xmlns:p14="http://schemas.microsoft.com/office/powerpoint/2010/main" val="1137887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Shape 510"/>
          <p:cNvSpPr>
            <a:spLocks noGrp="1" noRot="1" noChangeAspect="1"/>
          </p:cNvSpPr>
          <p:nvPr>
            <p:ph type="sldImg"/>
          </p:nvPr>
        </p:nvSpPr>
        <p:spPr>
          <a:xfrm>
            <a:off x="1143000" y="685800"/>
            <a:ext cx="4572000" cy="3429000"/>
          </a:xfrm>
          <a:prstGeom prst="rect">
            <a:avLst/>
          </a:prstGeom>
        </p:spPr>
        <p:txBody>
          <a:bodyPr/>
          <a:lstStyle/>
          <a:p>
            <a:endParaRPr/>
          </a:p>
        </p:txBody>
      </p:sp>
      <p:sp>
        <p:nvSpPr>
          <p:cNvPr id="511" name="Shape 511"/>
          <p:cNvSpPr>
            <a:spLocks noGrp="1"/>
          </p:cNvSpPr>
          <p:nvPr>
            <p:ph type="body" sz="quarter" idx="1"/>
          </p:nvPr>
        </p:nvSpPr>
        <p:spPr>
          <a:prstGeom prst="rect">
            <a:avLst/>
          </a:prstGeom>
        </p:spPr>
        <p:txBody>
          <a:bodyPr/>
          <a:lstStyle/>
          <a:p>
            <a:pPr>
              <a:lnSpc>
                <a:spcPct val="117999"/>
              </a:lnSpc>
              <a:defRPr sz="2200"/>
            </a:pPr>
            <a:r>
              <a:rPr lang="en-CA" dirty="0"/>
              <a:t>I will provide the chart at the bottom on tests. You may find the map above helpful for solving subnetting questions</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72000"/>
              </a:lnSpc>
              <a:buFont typeface="Arial" panose="020B0604020202020204" pitchFamily="34" charset="0"/>
              <a:buNone/>
              <a:defRPr sz="2000"/>
            </a:pPr>
            <a:r>
              <a:rPr lang="en-US" sz="2000" dirty="0"/>
              <a:t>127.0.0.1 is reserved for the loopback address </a:t>
            </a:r>
          </a:p>
          <a:p>
            <a:pPr marL="0" indent="0">
              <a:lnSpc>
                <a:spcPct val="72000"/>
              </a:lnSpc>
              <a:buFont typeface="Arial" panose="020B0604020202020204" pitchFamily="34" charset="0"/>
              <a:buNone/>
              <a:defRPr sz="2000"/>
            </a:pPr>
            <a:endParaRPr lang="en-US" sz="2000" dirty="0"/>
          </a:p>
          <a:p>
            <a:pPr marL="364318" indent="-364318">
              <a:lnSpc>
                <a:spcPct val="72000"/>
              </a:lnSpc>
              <a:buFont typeface="Arial" panose="020B0604020202020204" pitchFamily="34" charset="0"/>
              <a:buChar char="•"/>
              <a:defRPr sz="2000"/>
            </a:pPr>
            <a:r>
              <a:rPr lang="en-US" sz="2000" dirty="0"/>
              <a:t>IP addresses are </a:t>
            </a:r>
            <a:r>
              <a:rPr lang="en-US" sz="2000" dirty="0">
                <a:solidFill>
                  <a:srgbClr val="FF0000"/>
                </a:solidFill>
              </a:rPr>
              <a:t>hierarchal </a:t>
            </a:r>
            <a:r>
              <a:rPr lang="en-US" sz="2000" dirty="0"/>
              <a:t>(think of the area code of phone numbers). </a:t>
            </a:r>
          </a:p>
          <a:p>
            <a:pPr marL="364318" indent="-364318">
              <a:lnSpc>
                <a:spcPct val="72000"/>
              </a:lnSpc>
              <a:buFont typeface="Arial" panose="020B0604020202020204" pitchFamily="34" charset="0"/>
              <a:buChar char="•"/>
              <a:defRPr sz="2000"/>
            </a:pPr>
            <a:r>
              <a:rPr lang="en-US" sz="2000" dirty="0"/>
              <a:t>This way routers do not need to know the IP address of every single network (instead they only need to know the right “general” area to send the information) </a:t>
            </a:r>
          </a:p>
          <a:p>
            <a:pPr marL="364318" indent="-364318">
              <a:lnSpc>
                <a:spcPct val="72000"/>
              </a:lnSpc>
              <a:buFont typeface="Arial" panose="020B0604020202020204" pitchFamily="34" charset="0"/>
              <a:buChar char="•"/>
              <a:defRPr sz="2000"/>
            </a:pPr>
            <a:r>
              <a:rPr lang="en-US" sz="2000" dirty="0"/>
              <a:t>In addition internet designers mandated that the </a:t>
            </a:r>
            <a:r>
              <a:rPr lang="en-US" sz="2000" dirty="0">
                <a:solidFill>
                  <a:schemeClr val="accent5"/>
                </a:solidFill>
              </a:rPr>
              <a:t>first octet</a:t>
            </a:r>
            <a:r>
              <a:rPr lang="en-US" sz="2000" dirty="0"/>
              <a:t> contain information identifying the class of network. </a:t>
            </a:r>
          </a:p>
          <a:p>
            <a:pPr marL="364318" indent="-364318">
              <a:lnSpc>
                <a:spcPct val="72000"/>
              </a:lnSpc>
              <a:buFont typeface="Arial" panose="020B0604020202020204" pitchFamily="34" charset="0"/>
              <a:buChar char="•"/>
              <a:defRPr sz="2000"/>
            </a:pPr>
            <a:r>
              <a:rPr lang="en-US" sz="2000" dirty="0"/>
              <a:t>Routers need only look at the first octet before sending packets to their appropriate destination </a:t>
            </a:r>
          </a:p>
          <a:p>
            <a:pPr marL="342900" indent="-342900">
              <a:buFont typeface="Arial" panose="020B0604020202020204" pitchFamily="34" charset="0"/>
              <a:buChar char="•"/>
            </a:pPr>
            <a:endParaRPr lang="en-CA" dirty="0"/>
          </a:p>
        </p:txBody>
      </p:sp>
    </p:spTree>
    <p:extLst>
      <p:ext uri="{BB962C8B-B14F-4D97-AF65-F5344CB8AC3E}">
        <p14:creationId xmlns:p14="http://schemas.microsoft.com/office/powerpoint/2010/main" val="1009366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4706" indent="-314706" defTabSz="572194">
              <a:spcBef>
                <a:spcPts val="1125"/>
              </a:spcBef>
              <a:defRPr sz="3916"/>
            </a:pPr>
            <a:r>
              <a:rPr lang="en-US" dirty="0"/>
              <a:t>Result: We have broken the last octet up into 4 “sub” networks </a:t>
            </a:r>
          </a:p>
          <a:p>
            <a:pPr marL="314706" indent="-314706" defTabSz="572194">
              <a:spcBef>
                <a:spcPts val="1125"/>
              </a:spcBef>
              <a:defRPr sz="3916"/>
            </a:pPr>
            <a:r>
              <a:rPr lang="en-US" dirty="0"/>
              <a:t>The last octet used to range from 0 to 255 </a:t>
            </a:r>
          </a:p>
          <a:p>
            <a:pPr marL="314706" indent="-314706" defTabSz="572194">
              <a:spcBef>
                <a:spcPts val="1125"/>
              </a:spcBef>
              <a:defRPr sz="3916"/>
            </a:pPr>
            <a:r>
              <a:rPr lang="en-US" dirty="0"/>
              <a:t>NOW: depending on the value in the IP address in the last octet it will be in 1 of the 4 subnets below</a:t>
            </a:r>
          </a:p>
          <a:p>
            <a:endParaRPr lang="en-CA" dirty="0"/>
          </a:p>
        </p:txBody>
      </p:sp>
    </p:spTree>
    <p:extLst>
      <p:ext uri="{BB962C8B-B14F-4D97-AF65-F5344CB8AC3E}">
        <p14:creationId xmlns:p14="http://schemas.microsoft.com/office/powerpoint/2010/main" val="313679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buFont typeface="Arial" panose="020B0604020202020204" pitchFamily="34" charset="0"/>
              <a:buChar char="•"/>
              <a:defRPr sz="4400"/>
            </a:pPr>
            <a:r>
              <a:rPr lang="en-US" dirty="0"/>
              <a:t>Result: We have broken the last octet up into 8 “sub” networks </a:t>
            </a:r>
          </a:p>
          <a:p>
            <a:pPr marL="571500" indent="-571500">
              <a:buFont typeface="Arial" panose="020B0604020202020204" pitchFamily="34" charset="0"/>
              <a:buChar char="•"/>
              <a:defRPr sz="4400"/>
            </a:pPr>
            <a:r>
              <a:rPr lang="en-US" dirty="0"/>
              <a:t>This binary method always works…it’s just not the most efficient method</a:t>
            </a:r>
          </a:p>
          <a:p>
            <a:pPr marL="342900" indent="-342900">
              <a:buFont typeface="Arial" panose="020B0604020202020204" pitchFamily="34" charset="0"/>
              <a:buChar char="•"/>
            </a:pPr>
            <a:endParaRPr lang="en-CA" dirty="0"/>
          </a:p>
          <a:p>
            <a:endParaRPr lang="en-CA" dirty="0"/>
          </a:p>
        </p:txBody>
      </p:sp>
    </p:spTree>
    <p:extLst>
      <p:ext uri="{BB962C8B-B14F-4D97-AF65-F5344CB8AC3E}">
        <p14:creationId xmlns:p14="http://schemas.microsoft.com/office/powerpoint/2010/main" val="3356391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Think of this like an area code: </a:t>
            </a:r>
          </a:p>
          <a:p>
            <a:pPr marL="342900" indent="-342900">
              <a:buFont typeface="Arial" panose="020B0604020202020204" pitchFamily="34" charset="0"/>
              <a:buChar char="•"/>
            </a:pPr>
            <a:r>
              <a:rPr lang="en-CA" dirty="0"/>
              <a:t>Class A networks the first octet is fixed and the other 3 octets are free</a:t>
            </a:r>
          </a:p>
          <a:p>
            <a:pPr marL="342900" indent="-342900">
              <a:buFont typeface="Arial" panose="020B0604020202020204" pitchFamily="34" charset="0"/>
              <a:buChar char="•"/>
            </a:pPr>
            <a:r>
              <a:rPr lang="en-CA" dirty="0"/>
              <a:t>E.g. 10.X.X.X </a:t>
            </a:r>
          </a:p>
          <a:p>
            <a:pPr marL="342900" indent="-342900">
              <a:buFont typeface="Arial" panose="020B0604020202020204" pitchFamily="34" charset="0"/>
              <a:buChar char="•"/>
            </a:pPr>
            <a:r>
              <a:rPr lang="en-CA" dirty="0"/>
              <a:t>We would be stuck with the 10 here </a:t>
            </a:r>
          </a:p>
          <a:p>
            <a:pPr marL="0" indent="0">
              <a:buFont typeface="Arial" panose="020B0604020202020204" pitchFamily="34" charset="0"/>
              <a:buNone/>
            </a:pPr>
            <a:r>
              <a:rPr lang="en-CA" dirty="0"/>
              <a:t>--------</a:t>
            </a:r>
          </a:p>
          <a:p>
            <a:pPr marL="342900" indent="-342900">
              <a:buFont typeface="Arial" panose="020B0604020202020204" pitchFamily="34" charset="0"/>
              <a:buChar char="•"/>
            </a:pPr>
            <a:r>
              <a:rPr lang="en-CA" dirty="0"/>
              <a:t>Class B networks the first 2 octets are fixed and the last 2 octets are free </a:t>
            </a:r>
          </a:p>
          <a:p>
            <a:pPr marL="342900" indent="-342900">
              <a:buFont typeface="Arial" panose="020B0604020202020204" pitchFamily="34" charset="0"/>
              <a:buChar char="•"/>
            </a:pPr>
            <a:r>
              <a:rPr lang="en-CA" dirty="0"/>
              <a:t>E.g. 151.37.X.X </a:t>
            </a:r>
          </a:p>
          <a:p>
            <a:pPr marL="342900" indent="-342900">
              <a:buFont typeface="Arial" panose="020B0604020202020204" pitchFamily="34" charset="0"/>
              <a:buChar char="•"/>
            </a:pPr>
            <a:r>
              <a:rPr lang="en-CA" dirty="0"/>
              <a:t>We would be stuck with 151 and 37 here </a:t>
            </a:r>
          </a:p>
          <a:p>
            <a:pPr marL="0" indent="0">
              <a:buFont typeface="Arial" panose="020B0604020202020204" pitchFamily="34" charset="0"/>
              <a:buNone/>
            </a:pPr>
            <a:r>
              <a:rPr lang="en-CA" dirty="0"/>
              <a:t>--------</a:t>
            </a:r>
          </a:p>
          <a:p>
            <a:pPr marL="342900" indent="-342900">
              <a:buFont typeface="Arial" panose="020B0604020202020204" pitchFamily="34" charset="0"/>
              <a:buChar char="•"/>
            </a:pPr>
            <a:r>
              <a:rPr lang="en-CA" dirty="0"/>
              <a:t>Class C networks the first 3 octets are fixed and only the last octet is free </a:t>
            </a:r>
          </a:p>
          <a:p>
            <a:pPr marL="342900" indent="-342900">
              <a:buFont typeface="Arial" panose="020B0604020202020204" pitchFamily="34" charset="0"/>
              <a:buChar char="•"/>
            </a:pPr>
            <a:r>
              <a:rPr lang="en-CA" dirty="0"/>
              <a:t>E.g. 200.41.60.X</a:t>
            </a:r>
          </a:p>
          <a:p>
            <a:pPr marL="342900" indent="-342900">
              <a:buFont typeface="Arial" panose="020B0604020202020204" pitchFamily="34" charset="0"/>
              <a:buChar char="•"/>
            </a:pPr>
            <a:r>
              <a:rPr lang="en-CA" dirty="0"/>
              <a:t>We would be stuck with 200, 41 and 60 in this example</a:t>
            </a:r>
          </a:p>
        </p:txBody>
      </p:sp>
    </p:spTree>
    <p:extLst>
      <p:ext uri="{BB962C8B-B14F-4D97-AF65-F5344CB8AC3E}">
        <p14:creationId xmlns:p14="http://schemas.microsoft.com/office/powerpoint/2010/main" val="637552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Shape 592"/>
          <p:cNvSpPr>
            <a:spLocks noGrp="1" noRot="1" noChangeAspect="1"/>
          </p:cNvSpPr>
          <p:nvPr>
            <p:ph type="sldImg"/>
          </p:nvPr>
        </p:nvSpPr>
        <p:spPr>
          <a:xfrm>
            <a:off x="1143000" y="685800"/>
            <a:ext cx="4572000" cy="3429000"/>
          </a:xfrm>
          <a:prstGeom prst="rect">
            <a:avLst/>
          </a:prstGeom>
        </p:spPr>
        <p:txBody>
          <a:bodyPr/>
          <a:lstStyle/>
          <a:p>
            <a:endParaRPr/>
          </a:p>
        </p:txBody>
      </p:sp>
      <p:sp>
        <p:nvSpPr>
          <p:cNvPr id="593" name="Shape 593"/>
          <p:cNvSpPr>
            <a:spLocks noGrp="1"/>
          </p:cNvSpPr>
          <p:nvPr>
            <p:ph type="body" sz="quarter" idx="1"/>
          </p:nvPr>
        </p:nvSpPr>
        <p:spPr>
          <a:prstGeom prst="rect">
            <a:avLst/>
          </a:prstGeom>
        </p:spPr>
        <p:txBody>
          <a:bodyPr/>
          <a:lstStyle/>
          <a:p>
            <a:pPr>
              <a:lnSpc>
                <a:spcPct val="117999"/>
              </a:lnSpc>
              <a:defRPr sz="2200"/>
            </a:pPr>
            <a:r>
              <a:rPr dirty="0"/>
              <a:t>This is the same problem as before but handled much easier. </a:t>
            </a:r>
          </a:p>
          <a:p>
            <a:pPr>
              <a:lnSpc>
                <a:spcPct val="117999"/>
              </a:lnSpc>
              <a:defRPr sz="2200"/>
            </a:pPr>
            <a:r>
              <a:rPr dirty="0"/>
              <a:t>The subnet mask indicates which bits are used for hosts and which bits are used for network information</a:t>
            </a:r>
            <a:endParaRPr lang="en-CA" dirty="0"/>
          </a:p>
          <a:p>
            <a:pPr>
              <a:lnSpc>
                <a:spcPct val="117999"/>
              </a:lnSpc>
              <a:defRPr sz="2200"/>
            </a:pPr>
            <a:endParaRPr lang="en-CA" dirty="0"/>
          </a:p>
          <a:p>
            <a:pPr>
              <a:lnSpc>
                <a:spcPct val="117999"/>
              </a:lnSpc>
              <a:defRPr sz="2200"/>
            </a:pPr>
            <a:r>
              <a:rPr lang="en-US" dirty="0"/>
              <a:t>Subnetting: Class C Subnet Mask (210.30.40.X)</a:t>
            </a:r>
          </a:p>
          <a:p>
            <a:pPr>
              <a:lnSpc>
                <a:spcPct val="117999"/>
              </a:lnSpc>
              <a:defRPr sz="2200"/>
            </a:pPr>
            <a:endParaRPr lang="en-US" dirty="0"/>
          </a:p>
          <a:p>
            <a:pPr marL="457200" indent="-457200">
              <a:lnSpc>
                <a:spcPct val="117999"/>
              </a:lnSpc>
              <a:buFont typeface="+mj-lt"/>
              <a:buAutoNum type="arabicPeriod"/>
              <a:defRPr sz="2200"/>
            </a:pPr>
            <a:r>
              <a:rPr lang="en-US" dirty="0"/>
              <a:t>First you need the subnet mask </a:t>
            </a:r>
          </a:p>
          <a:p>
            <a:pPr marL="342900" indent="-342900">
              <a:lnSpc>
                <a:spcPct val="117999"/>
              </a:lnSpc>
              <a:buFontTx/>
              <a:buChar char="-"/>
              <a:defRPr sz="2200"/>
            </a:pPr>
            <a:r>
              <a:rPr lang="en-US" dirty="0"/>
              <a:t>I write the schematic first. It’s a class C network so that’s where I got &lt;8&gt;&lt;8&gt;&lt;8&gt; from (definition of class C) </a:t>
            </a:r>
          </a:p>
          <a:p>
            <a:pPr marL="342900" indent="-342900">
              <a:lnSpc>
                <a:spcPct val="117999"/>
              </a:lnSpc>
              <a:buFontTx/>
              <a:buChar char="-"/>
              <a:defRPr sz="2200"/>
            </a:pPr>
            <a:r>
              <a:rPr lang="en-US" dirty="0"/>
              <a:t>The 2 is because this question involved borrowing 2 bits </a:t>
            </a:r>
          </a:p>
          <a:p>
            <a:pPr marL="342900" indent="-342900">
              <a:lnSpc>
                <a:spcPct val="117999"/>
              </a:lnSpc>
              <a:buFontTx/>
              <a:buChar char="-"/>
              <a:defRPr sz="2200"/>
            </a:pPr>
            <a:r>
              <a:rPr lang="en-US" dirty="0"/>
              <a:t>&lt;8&gt;&lt;8&gt;&lt;8&gt;&lt;2&gt; </a:t>
            </a:r>
          </a:p>
          <a:p>
            <a:pPr marL="342900" indent="-342900">
              <a:lnSpc>
                <a:spcPct val="117999"/>
              </a:lnSpc>
              <a:buFontTx/>
              <a:buChar char="-"/>
              <a:defRPr sz="2200"/>
            </a:pPr>
            <a:r>
              <a:rPr lang="en-US" dirty="0"/>
              <a:t>Adding up these bits gives us the subnet mask </a:t>
            </a:r>
          </a:p>
          <a:p>
            <a:pPr marL="342900" indent="-342900">
              <a:lnSpc>
                <a:spcPct val="117999"/>
              </a:lnSpc>
              <a:buFontTx/>
              <a:buChar char="-"/>
              <a:defRPr sz="2200"/>
            </a:pPr>
            <a:r>
              <a:rPr lang="en-US" dirty="0"/>
              <a:t>Adding up all 8 numbers is 255 </a:t>
            </a:r>
          </a:p>
          <a:p>
            <a:pPr marL="342900" indent="-342900">
              <a:lnSpc>
                <a:spcPct val="117999"/>
              </a:lnSpc>
              <a:buFontTx/>
              <a:buChar char="-"/>
              <a:defRPr sz="2200"/>
            </a:pPr>
            <a:r>
              <a:rPr lang="en-US" dirty="0"/>
              <a:t>Adding up the first 2 numbers is 128+64 which is 192</a:t>
            </a:r>
          </a:p>
          <a:p>
            <a:pPr marL="457200" indent="-457200">
              <a:lnSpc>
                <a:spcPct val="117999"/>
              </a:lnSpc>
              <a:buFont typeface="+mj-lt"/>
              <a:buAutoNum type="arabicPeriod" startAt="2"/>
              <a:defRPr sz="2200"/>
            </a:pPr>
            <a:r>
              <a:rPr lang="en-US" dirty="0"/>
              <a:t>You can find the block size next </a:t>
            </a:r>
          </a:p>
          <a:p>
            <a:pPr marL="342900" indent="-342900">
              <a:lnSpc>
                <a:spcPct val="117999"/>
              </a:lnSpc>
              <a:buFontTx/>
              <a:buChar char="-"/>
              <a:defRPr sz="2200"/>
            </a:pPr>
            <a:r>
              <a:rPr lang="en-US" dirty="0"/>
              <a:t>It’s always 256 (256 addresses from 0 to 255) </a:t>
            </a:r>
          </a:p>
          <a:p>
            <a:pPr marL="342900" indent="-342900">
              <a:lnSpc>
                <a:spcPct val="117999"/>
              </a:lnSpc>
              <a:buFontTx/>
              <a:buChar char="-"/>
              <a:defRPr sz="2200"/>
            </a:pPr>
            <a:r>
              <a:rPr lang="en-US" dirty="0"/>
              <a:t>Then you take the last number (that’s not zero) in the subnet mask and subtract it from 256 </a:t>
            </a:r>
          </a:p>
          <a:p>
            <a:pPr marL="342900" indent="-342900">
              <a:lnSpc>
                <a:spcPct val="117999"/>
              </a:lnSpc>
              <a:buFontTx/>
              <a:buChar char="-"/>
              <a:defRPr sz="2200"/>
            </a:pPr>
            <a:r>
              <a:rPr lang="en-US" dirty="0"/>
              <a:t>256-192 in this example </a:t>
            </a:r>
          </a:p>
          <a:p>
            <a:pPr marL="342900" indent="-342900">
              <a:lnSpc>
                <a:spcPct val="117999"/>
              </a:lnSpc>
              <a:buFontTx/>
              <a:buChar char="-"/>
              <a:defRPr sz="2200"/>
            </a:pPr>
            <a:r>
              <a:rPr lang="en-US" dirty="0"/>
              <a:t>Block size is thus 64. </a:t>
            </a:r>
          </a:p>
          <a:p>
            <a:pPr marL="342900" indent="-342900">
              <a:lnSpc>
                <a:spcPct val="117999"/>
              </a:lnSpc>
              <a:buFontTx/>
              <a:buChar char="-"/>
              <a:defRPr sz="2200"/>
            </a:pPr>
            <a:r>
              <a:rPr lang="en-US" dirty="0"/>
              <a:t>Pro tip: the block size is always a power of 2: 128, 64, 32, 16, 8, 4, 2 or 1 </a:t>
            </a:r>
          </a:p>
          <a:p>
            <a:pPr marL="457200" indent="-457200">
              <a:lnSpc>
                <a:spcPct val="117999"/>
              </a:lnSpc>
              <a:buFont typeface="+mj-lt"/>
              <a:buAutoNum type="arabicPeriod" startAt="3"/>
              <a:defRPr sz="2200"/>
            </a:pPr>
            <a:r>
              <a:rPr lang="en-CA" dirty="0"/>
              <a:t>You can then use the block size to complete the chart. </a:t>
            </a:r>
          </a:p>
          <a:p>
            <a:pPr marL="0" indent="0">
              <a:lnSpc>
                <a:spcPct val="117999"/>
              </a:lnSpc>
              <a:buFont typeface="+mj-lt"/>
              <a:buNone/>
              <a:defRPr sz="2200"/>
            </a:pPr>
            <a:r>
              <a:rPr lang="en-CA" dirty="0"/>
              <a:t>- Write the given octets first 210.30.40. You’re stuck with those (they’re the “area code”) </a:t>
            </a:r>
          </a:p>
          <a:p>
            <a:pPr marL="342900" indent="-342900">
              <a:lnSpc>
                <a:spcPct val="117999"/>
              </a:lnSpc>
              <a:buFontTx/>
              <a:buChar char="-"/>
              <a:defRPr sz="2200"/>
            </a:pPr>
            <a:r>
              <a:rPr lang="en-CA" dirty="0"/>
              <a:t>For the last octet start at 0 and then just count by the block size and fill out the subnet ID column </a:t>
            </a:r>
          </a:p>
          <a:p>
            <a:pPr marL="342900" indent="-342900">
              <a:lnSpc>
                <a:spcPct val="117999"/>
              </a:lnSpc>
              <a:buFontTx/>
              <a:buChar char="-"/>
              <a:defRPr sz="2200"/>
            </a:pPr>
            <a:r>
              <a:rPr lang="en-CA" dirty="0"/>
              <a:t>0, 64, 128, 192 – the next one would be 256 – this would be too large </a:t>
            </a:r>
          </a:p>
          <a:p>
            <a:pPr marL="342900" indent="-342900">
              <a:lnSpc>
                <a:spcPct val="117999"/>
              </a:lnSpc>
              <a:buFontTx/>
              <a:buChar char="-"/>
              <a:defRPr sz="2200"/>
            </a:pPr>
            <a:r>
              <a:rPr lang="en-CA" dirty="0"/>
              <a:t>I use these to find the BID. Since the second SID is 64 the first BID, the first subnet, must go up to 63 </a:t>
            </a:r>
          </a:p>
          <a:p>
            <a:pPr marL="342900" indent="-342900">
              <a:lnSpc>
                <a:spcPct val="117999"/>
              </a:lnSpc>
              <a:buFontTx/>
              <a:buChar char="-"/>
              <a:defRPr sz="2200"/>
            </a:pPr>
            <a:r>
              <a:rPr lang="en-CA" dirty="0"/>
              <a:t>Similarly, the second BID must be 127 if the 3</a:t>
            </a:r>
            <a:r>
              <a:rPr lang="en-CA" baseline="30000" dirty="0"/>
              <a:t>rd</a:t>
            </a:r>
            <a:r>
              <a:rPr lang="en-CA" dirty="0"/>
              <a:t> row starts at 128 </a:t>
            </a:r>
          </a:p>
          <a:p>
            <a:pPr marL="342900" indent="-342900">
              <a:lnSpc>
                <a:spcPct val="117999"/>
              </a:lnSpc>
              <a:buFontTx/>
              <a:buChar char="-"/>
              <a:defRPr sz="2200"/>
            </a:pPr>
            <a:r>
              <a:rPr lang="en-CA" dirty="0"/>
              <a:t>Valid host range is everything in between the SID and BID </a:t>
            </a:r>
          </a:p>
          <a:p>
            <a:pPr marL="342900" indent="-342900">
              <a:lnSpc>
                <a:spcPct val="117999"/>
              </a:lnSpc>
              <a:buFontTx/>
              <a:buChar char="-"/>
              <a:defRPr sz="2200"/>
            </a:pPr>
            <a:endParaRPr lang="en-CA" dirty="0"/>
          </a:p>
          <a:p>
            <a:pPr marL="342900" indent="-342900">
              <a:lnSpc>
                <a:spcPct val="117999"/>
              </a:lnSpc>
              <a:buFontTx/>
              <a:buChar char="-"/>
              <a:defRPr sz="2200"/>
            </a:pPr>
            <a:endParaRPr lang="en-CA" dirty="0"/>
          </a:p>
          <a:p>
            <a:pPr marL="0" indent="0">
              <a:lnSpc>
                <a:spcPct val="117999"/>
              </a:lnSpc>
              <a:buFontTx/>
              <a:buNone/>
              <a:defRPr sz="2200"/>
            </a:pPr>
            <a:r>
              <a:rPr lang="en-CA" dirty="0"/>
              <a:t>----</a:t>
            </a:r>
          </a:p>
          <a:p>
            <a:pPr marL="0" indent="0">
              <a:lnSpc>
                <a:spcPct val="117999"/>
              </a:lnSpc>
              <a:buFontTx/>
              <a:buNone/>
              <a:defRPr sz="2200"/>
            </a:pPr>
            <a:r>
              <a:rPr lang="en-CA" dirty="0"/>
              <a:t>#subnets 2^2. You’ll be able to leave your answers as powers of 2 but in this case it’s just 4 subnets in total</a:t>
            </a:r>
          </a:p>
          <a:p>
            <a:pPr marL="0" indent="0">
              <a:lnSpc>
                <a:spcPct val="117999"/>
              </a:lnSpc>
              <a:buFontTx/>
              <a:buNone/>
              <a:defRPr sz="2200"/>
            </a:pPr>
            <a:r>
              <a:rPr lang="en-CA" dirty="0"/>
              <a:t>N = number of bits borrowed and the question tells us its 2 bits borrowed </a:t>
            </a:r>
          </a:p>
          <a:p>
            <a:pPr marL="0" indent="0">
              <a:lnSpc>
                <a:spcPct val="117999"/>
              </a:lnSpc>
              <a:buFontTx/>
              <a:buNone/>
              <a:defRPr sz="2200"/>
            </a:pPr>
            <a:endParaRPr lang="en-CA" dirty="0"/>
          </a:p>
          <a:p>
            <a:pPr marL="0" indent="0">
              <a:lnSpc>
                <a:spcPct val="117999"/>
              </a:lnSpc>
              <a:buFontTx/>
              <a:buNone/>
              <a:defRPr sz="2200"/>
            </a:pPr>
            <a:r>
              <a:rPr lang="en-CA" dirty="0"/>
              <a:t>#hosts = 2^m – 2 = 2^6 -2 </a:t>
            </a:r>
          </a:p>
          <a:p>
            <a:pPr marL="0" indent="0">
              <a:lnSpc>
                <a:spcPct val="117999"/>
              </a:lnSpc>
              <a:buFontTx/>
              <a:buNone/>
              <a:defRPr sz="2200"/>
            </a:pPr>
            <a:r>
              <a:rPr lang="en-CA" dirty="0"/>
              <a:t>- It’s easy to see this visually here. It’s just the green bits that are left in the top representation</a:t>
            </a:r>
          </a:p>
        </p:txBody>
      </p:sp>
    </p:spTree>
    <p:extLst>
      <p:ext uri="{BB962C8B-B14F-4D97-AF65-F5344CB8AC3E}">
        <p14:creationId xmlns:p14="http://schemas.microsoft.com/office/powerpoint/2010/main" val="1931544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9115742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Shape 592"/>
          <p:cNvSpPr>
            <a:spLocks noGrp="1" noRot="1" noChangeAspect="1"/>
          </p:cNvSpPr>
          <p:nvPr>
            <p:ph type="sldImg"/>
          </p:nvPr>
        </p:nvSpPr>
        <p:spPr>
          <a:xfrm>
            <a:off x="1143000" y="685800"/>
            <a:ext cx="4572000" cy="3429000"/>
          </a:xfrm>
          <a:prstGeom prst="rect">
            <a:avLst/>
          </a:prstGeom>
        </p:spPr>
        <p:txBody>
          <a:bodyPr/>
          <a:lstStyle/>
          <a:p>
            <a:endParaRPr/>
          </a:p>
        </p:txBody>
      </p:sp>
      <p:sp>
        <p:nvSpPr>
          <p:cNvPr id="593" name="Shape 593"/>
          <p:cNvSpPr>
            <a:spLocks noGrp="1"/>
          </p:cNvSpPr>
          <p:nvPr>
            <p:ph type="body" sz="quarter" idx="1"/>
          </p:nvPr>
        </p:nvSpPr>
        <p:spPr>
          <a:prstGeom prst="rect">
            <a:avLst/>
          </a:prstGeom>
        </p:spPr>
        <p:txBody>
          <a:bodyPr/>
          <a:lstStyle/>
          <a:p>
            <a:pPr>
              <a:lnSpc>
                <a:spcPct val="117999"/>
              </a:lnSpc>
              <a:defRPr sz="2200"/>
            </a:pPr>
            <a:r>
              <a:rPr dirty="0"/>
              <a:t>This is the same problem as before but handled much easier. </a:t>
            </a:r>
          </a:p>
          <a:p>
            <a:pPr>
              <a:lnSpc>
                <a:spcPct val="117999"/>
              </a:lnSpc>
              <a:defRPr sz="2200"/>
            </a:pPr>
            <a:r>
              <a:rPr dirty="0"/>
              <a:t>The subnet mask indicates which bits are used for hosts and which bits are used for network information</a:t>
            </a:r>
            <a:endParaRPr lang="en-CA" dirty="0"/>
          </a:p>
          <a:p>
            <a:pPr>
              <a:lnSpc>
                <a:spcPct val="117999"/>
              </a:lnSpc>
              <a:defRPr sz="2200"/>
            </a:pPr>
            <a:endParaRPr lang="en-CA" dirty="0"/>
          </a:p>
          <a:p>
            <a:pPr>
              <a:lnSpc>
                <a:spcPct val="117999"/>
              </a:lnSpc>
              <a:defRPr sz="2200"/>
            </a:pPr>
            <a:r>
              <a:rPr lang="en-US" dirty="0"/>
              <a:t>Subnetting: Class C Subnet Mask (210.30.40.X)</a:t>
            </a:r>
          </a:p>
          <a:p>
            <a:pPr>
              <a:lnSpc>
                <a:spcPct val="117999"/>
              </a:lnSpc>
              <a:defRPr sz="2200"/>
            </a:pPr>
            <a:endParaRPr lang="en-US" dirty="0"/>
          </a:p>
          <a:p>
            <a:pPr marL="457200" indent="-457200">
              <a:lnSpc>
                <a:spcPct val="117999"/>
              </a:lnSpc>
              <a:buFont typeface="+mj-lt"/>
              <a:buAutoNum type="arabicPeriod"/>
              <a:defRPr sz="2200"/>
            </a:pPr>
            <a:r>
              <a:rPr lang="en-US" dirty="0"/>
              <a:t>First you need the subnet mask </a:t>
            </a:r>
          </a:p>
          <a:p>
            <a:pPr marL="342900" indent="-342900">
              <a:lnSpc>
                <a:spcPct val="117999"/>
              </a:lnSpc>
              <a:buFontTx/>
              <a:buChar char="-"/>
              <a:defRPr sz="2200"/>
            </a:pPr>
            <a:r>
              <a:rPr lang="en-US" dirty="0"/>
              <a:t>I write the schematic first. It’s a class C network so that’s where I got &lt;8&gt;&lt;8&gt;&lt;8&gt; from (definition of class C) </a:t>
            </a:r>
          </a:p>
          <a:p>
            <a:pPr marL="342900" indent="-342900">
              <a:lnSpc>
                <a:spcPct val="117999"/>
              </a:lnSpc>
              <a:buFontTx/>
              <a:buChar char="-"/>
              <a:defRPr sz="2200"/>
            </a:pPr>
            <a:r>
              <a:rPr lang="en-US" dirty="0"/>
              <a:t>The 3 is because this question involved borrowing 3 bits </a:t>
            </a:r>
          </a:p>
          <a:p>
            <a:pPr marL="342900" indent="-342900">
              <a:lnSpc>
                <a:spcPct val="117999"/>
              </a:lnSpc>
              <a:buFontTx/>
              <a:buChar char="-"/>
              <a:defRPr sz="2200"/>
            </a:pPr>
            <a:r>
              <a:rPr lang="en-US" dirty="0"/>
              <a:t>&lt;8&gt;&lt;8&gt;&lt;8&gt;&lt;3&gt; </a:t>
            </a:r>
          </a:p>
          <a:p>
            <a:pPr marL="342900" indent="-342900">
              <a:lnSpc>
                <a:spcPct val="117999"/>
              </a:lnSpc>
              <a:buFontTx/>
              <a:buChar char="-"/>
              <a:defRPr sz="2200"/>
            </a:pPr>
            <a:r>
              <a:rPr lang="en-US" dirty="0"/>
              <a:t>Adding up these bits gives us the subnet mask </a:t>
            </a:r>
          </a:p>
          <a:p>
            <a:pPr marL="342900" indent="-342900">
              <a:lnSpc>
                <a:spcPct val="117999"/>
              </a:lnSpc>
              <a:buFontTx/>
              <a:buChar char="-"/>
              <a:defRPr sz="2200"/>
            </a:pPr>
            <a:r>
              <a:rPr lang="en-US" dirty="0"/>
              <a:t>Adding up all 8 numbers is 255 </a:t>
            </a:r>
          </a:p>
          <a:p>
            <a:pPr marL="342900" indent="-342900">
              <a:lnSpc>
                <a:spcPct val="117999"/>
              </a:lnSpc>
              <a:buFontTx/>
              <a:buChar char="-"/>
              <a:defRPr sz="2200"/>
            </a:pPr>
            <a:r>
              <a:rPr lang="en-US" dirty="0"/>
              <a:t>Adding up the first 3 numbers is 128+64+32 which is 224</a:t>
            </a:r>
          </a:p>
          <a:p>
            <a:pPr marL="457200" indent="-457200">
              <a:lnSpc>
                <a:spcPct val="117999"/>
              </a:lnSpc>
              <a:buFont typeface="+mj-lt"/>
              <a:buAutoNum type="arabicPeriod" startAt="2"/>
              <a:defRPr sz="2200"/>
            </a:pPr>
            <a:r>
              <a:rPr lang="en-US" dirty="0"/>
              <a:t>You can find the block size next </a:t>
            </a:r>
          </a:p>
          <a:p>
            <a:pPr marL="342900" indent="-342900">
              <a:lnSpc>
                <a:spcPct val="117999"/>
              </a:lnSpc>
              <a:buFontTx/>
              <a:buChar char="-"/>
              <a:defRPr sz="2200"/>
            </a:pPr>
            <a:r>
              <a:rPr lang="en-US" dirty="0"/>
              <a:t>It’s always 256 (256 addresses from 0 to 255) </a:t>
            </a:r>
          </a:p>
          <a:p>
            <a:pPr marL="342900" indent="-342900">
              <a:lnSpc>
                <a:spcPct val="117999"/>
              </a:lnSpc>
              <a:buFontTx/>
              <a:buChar char="-"/>
              <a:defRPr sz="2200"/>
            </a:pPr>
            <a:r>
              <a:rPr lang="en-US" dirty="0"/>
              <a:t>Then you take the last number (that’s not zero) in the subnet mask and subtract it from 256 </a:t>
            </a:r>
          </a:p>
          <a:p>
            <a:pPr marL="342900" indent="-342900">
              <a:lnSpc>
                <a:spcPct val="117999"/>
              </a:lnSpc>
              <a:buFontTx/>
              <a:buChar char="-"/>
              <a:defRPr sz="2200"/>
            </a:pPr>
            <a:r>
              <a:rPr lang="en-US" dirty="0"/>
              <a:t>256-224 in this example </a:t>
            </a:r>
          </a:p>
          <a:p>
            <a:pPr marL="342900" indent="-342900">
              <a:lnSpc>
                <a:spcPct val="117999"/>
              </a:lnSpc>
              <a:buFontTx/>
              <a:buChar char="-"/>
              <a:defRPr sz="2200"/>
            </a:pPr>
            <a:r>
              <a:rPr lang="en-US" dirty="0"/>
              <a:t>Block size is thus 32. </a:t>
            </a:r>
          </a:p>
          <a:p>
            <a:pPr marL="342900" indent="-342900">
              <a:lnSpc>
                <a:spcPct val="117999"/>
              </a:lnSpc>
              <a:buFontTx/>
              <a:buChar char="-"/>
              <a:defRPr sz="2200"/>
            </a:pPr>
            <a:r>
              <a:rPr lang="en-US" dirty="0"/>
              <a:t>Pro tip: the block size is always a power of 2: 128, 64, 32, 16, 8, 4, 2 or 1 </a:t>
            </a:r>
          </a:p>
          <a:p>
            <a:pPr marL="457200" indent="-457200">
              <a:lnSpc>
                <a:spcPct val="117999"/>
              </a:lnSpc>
              <a:buFont typeface="+mj-lt"/>
              <a:buAutoNum type="arabicPeriod" startAt="3"/>
              <a:defRPr sz="2200"/>
            </a:pPr>
            <a:r>
              <a:rPr lang="en-CA" dirty="0"/>
              <a:t>You can then use the block size to complete the chart. </a:t>
            </a:r>
          </a:p>
          <a:p>
            <a:pPr marL="0" indent="0">
              <a:lnSpc>
                <a:spcPct val="117999"/>
              </a:lnSpc>
              <a:buFont typeface="+mj-lt"/>
              <a:buNone/>
              <a:defRPr sz="2200"/>
            </a:pPr>
            <a:r>
              <a:rPr lang="en-CA" dirty="0"/>
              <a:t>- Write the given octets first 200.200.200. You’re stuck with those (they’re the “area code”) </a:t>
            </a:r>
          </a:p>
          <a:p>
            <a:pPr marL="342900" indent="-342900">
              <a:lnSpc>
                <a:spcPct val="117999"/>
              </a:lnSpc>
              <a:buFontTx/>
              <a:buChar char="-"/>
              <a:defRPr sz="2200"/>
            </a:pPr>
            <a:r>
              <a:rPr lang="en-CA" dirty="0"/>
              <a:t>For the last octet start at 0 and then just count by the block size and fill out the subnet ID column </a:t>
            </a:r>
          </a:p>
          <a:p>
            <a:pPr marL="342900" indent="-342900">
              <a:lnSpc>
                <a:spcPct val="117999"/>
              </a:lnSpc>
              <a:buFontTx/>
              <a:buChar char="-"/>
              <a:defRPr sz="2200"/>
            </a:pPr>
            <a:r>
              <a:rPr lang="en-CA" dirty="0"/>
              <a:t>0, 32, 64, 96 – the next one would be 128 – I’ll usually ask you to stop at 4 rows </a:t>
            </a:r>
          </a:p>
          <a:p>
            <a:pPr marL="342900" indent="-342900">
              <a:lnSpc>
                <a:spcPct val="117999"/>
              </a:lnSpc>
              <a:buFontTx/>
              <a:buChar char="-"/>
              <a:defRPr sz="2200"/>
            </a:pPr>
            <a:r>
              <a:rPr lang="en-CA" dirty="0"/>
              <a:t>I use these to find the BID. Since the second SID is 32 then the first BID of the first subnet, must go up to 31 </a:t>
            </a:r>
          </a:p>
          <a:p>
            <a:pPr marL="342900" indent="-342900">
              <a:lnSpc>
                <a:spcPct val="117999"/>
              </a:lnSpc>
              <a:buFontTx/>
              <a:buChar char="-"/>
              <a:defRPr sz="2200"/>
            </a:pPr>
            <a:r>
              <a:rPr lang="en-CA" dirty="0"/>
              <a:t>Similarly, the second BID must be 63 if the 3</a:t>
            </a:r>
            <a:r>
              <a:rPr lang="en-CA" baseline="30000" dirty="0"/>
              <a:t>rd</a:t>
            </a:r>
            <a:r>
              <a:rPr lang="en-CA" dirty="0"/>
              <a:t> row starts at 64 </a:t>
            </a:r>
          </a:p>
          <a:p>
            <a:pPr marL="342900" indent="-342900">
              <a:lnSpc>
                <a:spcPct val="117999"/>
              </a:lnSpc>
              <a:buFontTx/>
              <a:buChar char="-"/>
              <a:defRPr sz="2200"/>
            </a:pPr>
            <a:r>
              <a:rPr lang="en-CA" dirty="0"/>
              <a:t>Valid host range is everything in between the SID and BID </a:t>
            </a:r>
          </a:p>
          <a:p>
            <a:pPr marL="342900" indent="-342900">
              <a:lnSpc>
                <a:spcPct val="117999"/>
              </a:lnSpc>
              <a:buFontTx/>
              <a:buChar char="-"/>
              <a:defRPr sz="2200"/>
            </a:pPr>
            <a:endParaRPr lang="en-CA" dirty="0"/>
          </a:p>
          <a:p>
            <a:pPr marL="342900" indent="-342900">
              <a:lnSpc>
                <a:spcPct val="117999"/>
              </a:lnSpc>
              <a:buFontTx/>
              <a:buChar char="-"/>
              <a:defRPr sz="2200"/>
            </a:pPr>
            <a:endParaRPr lang="en-CA" dirty="0"/>
          </a:p>
          <a:p>
            <a:pPr marL="0" indent="0">
              <a:lnSpc>
                <a:spcPct val="117999"/>
              </a:lnSpc>
              <a:buFontTx/>
              <a:buNone/>
              <a:defRPr sz="2200"/>
            </a:pPr>
            <a:r>
              <a:rPr lang="en-CA" dirty="0"/>
              <a:t>----</a:t>
            </a:r>
          </a:p>
          <a:p>
            <a:pPr marL="0" indent="0">
              <a:lnSpc>
                <a:spcPct val="117999"/>
              </a:lnSpc>
              <a:buFontTx/>
              <a:buNone/>
              <a:defRPr sz="2200"/>
            </a:pPr>
            <a:r>
              <a:rPr lang="en-CA" dirty="0"/>
              <a:t>#subnets 2^3. You’ll be able to leave your answers as powers of 2 but in this case it’s just 8 subnets in total</a:t>
            </a:r>
          </a:p>
          <a:p>
            <a:pPr marL="0" indent="0">
              <a:lnSpc>
                <a:spcPct val="117999"/>
              </a:lnSpc>
              <a:buFontTx/>
              <a:buNone/>
              <a:defRPr sz="2200"/>
            </a:pPr>
            <a:r>
              <a:rPr lang="en-CA" dirty="0"/>
              <a:t>N = number of bits borrowed and the question tells us its 3 bits borrowed </a:t>
            </a:r>
          </a:p>
          <a:p>
            <a:pPr marL="0" indent="0">
              <a:lnSpc>
                <a:spcPct val="117999"/>
              </a:lnSpc>
              <a:buFontTx/>
              <a:buNone/>
              <a:defRPr sz="2200"/>
            </a:pPr>
            <a:endParaRPr lang="en-CA" dirty="0"/>
          </a:p>
          <a:p>
            <a:pPr marL="0" indent="0">
              <a:lnSpc>
                <a:spcPct val="117999"/>
              </a:lnSpc>
              <a:buFontTx/>
              <a:buNone/>
              <a:defRPr sz="2200"/>
            </a:pPr>
            <a:r>
              <a:rPr lang="en-CA" dirty="0"/>
              <a:t>#hosts = 2^m – 2 = 2^5 -2 </a:t>
            </a:r>
          </a:p>
          <a:p>
            <a:pPr marL="0" indent="0">
              <a:lnSpc>
                <a:spcPct val="117999"/>
              </a:lnSpc>
              <a:buFontTx/>
              <a:buNone/>
              <a:defRPr sz="2200"/>
            </a:pPr>
            <a:r>
              <a:rPr lang="en-CA" dirty="0"/>
              <a:t>- It’s easy to see this visually here. It’s just the green bits that are left in the top representation</a:t>
            </a:r>
          </a:p>
        </p:txBody>
      </p:sp>
    </p:spTree>
    <p:extLst>
      <p:ext uri="{BB962C8B-B14F-4D97-AF65-F5344CB8AC3E}">
        <p14:creationId xmlns:p14="http://schemas.microsoft.com/office/powerpoint/2010/main" val="41079131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Shape 592"/>
          <p:cNvSpPr>
            <a:spLocks noGrp="1" noRot="1" noChangeAspect="1"/>
          </p:cNvSpPr>
          <p:nvPr>
            <p:ph type="sldImg"/>
          </p:nvPr>
        </p:nvSpPr>
        <p:spPr>
          <a:xfrm>
            <a:off x="1143000" y="685800"/>
            <a:ext cx="4572000" cy="3429000"/>
          </a:xfrm>
          <a:prstGeom prst="rect">
            <a:avLst/>
          </a:prstGeom>
        </p:spPr>
        <p:txBody>
          <a:bodyPr/>
          <a:lstStyle/>
          <a:p>
            <a:endParaRPr/>
          </a:p>
        </p:txBody>
      </p:sp>
      <p:sp>
        <p:nvSpPr>
          <p:cNvPr id="593" name="Shape 593"/>
          <p:cNvSpPr>
            <a:spLocks noGrp="1"/>
          </p:cNvSpPr>
          <p:nvPr>
            <p:ph type="body" sz="quarter" idx="1"/>
          </p:nvPr>
        </p:nvSpPr>
        <p:spPr>
          <a:prstGeom prst="rect">
            <a:avLst/>
          </a:prstGeom>
        </p:spPr>
        <p:txBody>
          <a:bodyPr/>
          <a:lstStyle/>
          <a:p>
            <a:pPr>
              <a:lnSpc>
                <a:spcPct val="117999"/>
              </a:lnSpc>
              <a:defRPr sz="2200"/>
            </a:pPr>
            <a:r>
              <a:rPr dirty="0"/>
              <a:t>This is the same problem as before but handled much easier. </a:t>
            </a:r>
          </a:p>
          <a:p>
            <a:pPr>
              <a:lnSpc>
                <a:spcPct val="117999"/>
              </a:lnSpc>
              <a:defRPr sz="2200"/>
            </a:pPr>
            <a:r>
              <a:rPr dirty="0"/>
              <a:t>The subnet mask indicates which bits are used for hosts and which bits are used for network information</a:t>
            </a:r>
            <a:endParaRPr lang="en-CA" dirty="0"/>
          </a:p>
          <a:p>
            <a:pPr>
              <a:lnSpc>
                <a:spcPct val="117999"/>
              </a:lnSpc>
              <a:defRPr sz="2200"/>
            </a:pPr>
            <a:endParaRPr lang="en-CA" dirty="0"/>
          </a:p>
          <a:p>
            <a:pPr>
              <a:lnSpc>
                <a:spcPct val="117999"/>
              </a:lnSpc>
              <a:defRPr sz="2200"/>
            </a:pPr>
            <a:r>
              <a:rPr lang="en-US" dirty="0"/>
              <a:t>Subnetting: Class C Subnet Mask (210.30.40.X)</a:t>
            </a:r>
          </a:p>
          <a:p>
            <a:pPr>
              <a:lnSpc>
                <a:spcPct val="117999"/>
              </a:lnSpc>
              <a:defRPr sz="2200"/>
            </a:pPr>
            <a:endParaRPr lang="en-US" dirty="0"/>
          </a:p>
          <a:p>
            <a:pPr marL="457200" indent="-457200">
              <a:lnSpc>
                <a:spcPct val="117999"/>
              </a:lnSpc>
              <a:buFont typeface="+mj-lt"/>
              <a:buAutoNum type="arabicPeriod"/>
              <a:defRPr sz="2200"/>
            </a:pPr>
            <a:r>
              <a:rPr lang="en-US" dirty="0"/>
              <a:t>First you need the subnet mask </a:t>
            </a:r>
          </a:p>
          <a:p>
            <a:pPr marL="342900" indent="-342900">
              <a:lnSpc>
                <a:spcPct val="117999"/>
              </a:lnSpc>
              <a:buFontTx/>
              <a:buChar char="-"/>
              <a:defRPr sz="2200"/>
            </a:pPr>
            <a:r>
              <a:rPr lang="en-US" dirty="0"/>
              <a:t>I write the schematic first. It’s a class C network so that’s where I got &lt;8&gt;&lt;8&gt;&lt;8&gt; from (definition of class C) </a:t>
            </a:r>
          </a:p>
          <a:p>
            <a:pPr marL="342900" indent="-342900">
              <a:lnSpc>
                <a:spcPct val="117999"/>
              </a:lnSpc>
              <a:buFontTx/>
              <a:buChar char="-"/>
              <a:defRPr sz="2200"/>
            </a:pPr>
            <a:r>
              <a:rPr lang="en-US" dirty="0"/>
              <a:t>The 4 is because this question involved borrowing 4 bits </a:t>
            </a:r>
          </a:p>
          <a:p>
            <a:pPr marL="342900" indent="-342900">
              <a:lnSpc>
                <a:spcPct val="117999"/>
              </a:lnSpc>
              <a:buFontTx/>
              <a:buChar char="-"/>
              <a:defRPr sz="2200"/>
            </a:pPr>
            <a:r>
              <a:rPr lang="en-US" dirty="0"/>
              <a:t>&lt;8&gt;&lt;8&gt;&lt;8&gt;&lt;4&gt; </a:t>
            </a:r>
          </a:p>
          <a:p>
            <a:pPr marL="342900" indent="-342900">
              <a:lnSpc>
                <a:spcPct val="117999"/>
              </a:lnSpc>
              <a:buFontTx/>
              <a:buChar char="-"/>
              <a:defRPr sz="2200"/>
            </a:pPr>
            <a:r>
              <a:rPr lang="en-US" dirty="0"/>
              <a:t>Adding up these bits gives us the subnet mask </a:t>
            </a:r>
          </a:p>
          <a:p>
            <a:pPr marL="342900" indent="-342900">
              <a:lnSpc>
                <a:spcPct val="117999"/>
              </a:lnSpc>
              <a:buFontTx/>
              <a:buChar char="-"/>
              <a:defRPr sz="2200"/>
            </a:pPr>
            <a:r>
              <a:rPr lang="en-US" dirty="0"/>
              <a:t>Adding up all 8 numbers is 255 </a:t>
            </a:r>
          </a:p>
          <a:p>
            <a:pPr marL="342900" indent="-342900">
              <a:lnSpc>
                <a:spcPct val="117999"/>
              </a:lnSpc>
              <a:buFontTx/>
              <a:buChar char="-"/>
              <a:defRPr sz="2200"/>
            </a:pPr>
            <a:r>
              <a:rPr lang="en-US" dirty="0"/>
              <a:t>Adding up the first 4 numbers is 128+64+32+16 which is 240</a:t>
            </a:r>
          </a:p>
          <a:p>
            <a:pPr marL="457200" indent="-457200">
              <a:lnSpc>
                <a:spcPct val="117999"/>
              </a:lnSpc>
              <a:buFont typeface="+mj-lt"/>
              <a:buAutoNum type="arabicPeriod" startAt="2"/>
              <a:defRPr sz="2200"/>
            </a:pPr>
            <a:r>
              <a:rPr lang="en-US" dirty="0"/>
              <a:t>You can find the block size next </a:t>
            </a:r>
          </a:p>
          <a:p>
            <a:pPr marL="342900" indent="-342900">
              <a:lnSpc>
                <a:spcPct val="117999"/>
              </a:lnSpc>
              <a:buFontTx/>
              <a:buChar char="-"/>
              <a:defRPr sz="2200"/>
            </a:pPr>
            <a:r>
              <a:rPr lang="en-US" dirty="0"/>
              <a:t>It’s always 256 (256 addresses from 0 to 255) </a:t>
            </a:r>
          </a:p>
          <a:p>
            <a:pPr marL="342900" indent="-342900">
              <a:lnSpc>
                <a:spcPct val="117999"/>
              </a:lnSpc>
              <a:buFontTx/>
              <a:buChar char="-"/>
              <a:defRPr sz="2200"/>
            </a:pPr>
            <a:r>
              <a:rPr lang="en-US" dirty="0"/>
              <a:t>Then you take the last number (that’s not zero) in the subnet mask and subtract it from 256 </a:t>
            </a:r>
          </a:p>
          <a:p>
            <a:pPr marL="342900" indent="-342900">
              <a:lnSpc>
                <a:spcPct val="117999"/>
              </a:lnSpc>
              <a:buFontTx/>
              <a:buChar char="-"/>
              <a:defRPr sz="2200"/>
            </a:pPr>
            <a:r>
              <a:rPr lang="en-US" dirty="0"/>
              <a:t>256-240 in this example </a:t>
            </a:r>
          </a:p>
          <a:p>
            <a:pPr marL="342900" indent="-342900">
              <a:lnSpc>
                <a:spcPct val="117999"/>
              </a:lnSpc>
              <a:buFontTx/>
              <a:buChar char="-"/>
              <a:defRPr sz="2200"/>
            </a:pPr>
            <a:r>
              <a:rPr lang="en-US" dirty="0"/>
              <a:t>Block size is thus 16. </a:t>
            </a:r>
          </a:p>
          <a:p>
            <a:pPr marL="342900" indent="-342900">
              <a:lnSpc>
                <a:spcPct val="117999"/>
              </a:lnSpc>
              <a:buFontTx/>
              <a:buChar char="-"/>
              <a:defRPr sz="2200"/>
            </a:pPr>
            <a:r>
              <a:rPr lang="en-US" dirty="0"/>
              <a:t>Pro tip: the block size is always a power of 2: 128, 64, 32, 16, 8, 4, 2 or 1 </a:t>
            </a:r>
          </a:p>
          <a:p>
            <a:pPr marL="457200" indent="-457200">
              <a:lnSpc>
                <a:spcPct val="117999"/>
              </a:lnSpc>
              <a:buFont typeface="+mj-lt"/>
              <a:buAutoNum type="arabicPeriod" startAt="3"/>
              <a:defRPr sz="2200"/>
            </a:pPr>
            <a:r>
              <a:rPr lang="en-CA" dirty="0"/>
              <a:t>You can then use the block size to complete the chart. </a:t>
            </a:r>
          </a:p>
          <a:p>
            <a:pPr marL="0" indent="0">
              <a:lnSpc>
                <a:spcPct val="117999"/>
              </a:lnSpc>
              <a:buFont typeface="+mj-lt"/>
              <a:buNone/>
              <a:defRPr sz="2200"/>
            </a:pPr>
            <a:r>
              <a:rPr lang="en-CA" dirty="0"/>
              <a:t>- Write the given octets first 200.200.200. You’re stuck with those (they’re the “area code”) </a:t>
            </a:r>
          </a:p>
          <a:p>
            <a:pPr marL="342900" indent="-342900">
              <a:lnSpc>
                <a:spcPct val="117999"/>
              </a:lnSpc>
              <a:buFontTx/>
              <a:buChar char="-"/>
              <a:defRPr sz="2200"/>
            </a:pPr>
            <a:r>
              <a:rPr lang="en-CA" dirty="0"/>
              <a:t>For the last octet start at 0 and then just count by the block size and fill out the subnet ID column </a:t>
            </a:r>
          </a:p>
          <a:p>
            <a:pPr marL="342900" indent="-342900">
              <a:lnSpc>
                <a:spcPct val="117999"/>
              </a:lnSpc>
              <a:buFontTx/>
              <a:buChar char="-"/>
              <a:defRPr sz="2200"/>
            </a:pPr>
            <a:r>
              <a:rPr lang="en-CA" dirty="0"/>
              <a:t>0, 16, 32, 48 – the next one would be 64 – I’ll usually ask you to stop at 4 rows </a:t>
            </a:r>
          </a:p>
          <a:p>
            <a:pPr marL="342900" indent="-342900">
              <a:lnSpc>
                <a:spcPct val="117999"/>
              </a:lnSpc>
              <a:buFontTx/>
              <a:buChar char="-"/>
              <a:defRPr sz="2200"/>
            </a:pPr>
            <a:r>
              <a:rPr lang="en-CA" dirty="0"/>
              <a:t>I use these to find the BID. Since the second SID is 16 then the first BID of the first subnet, must go up to 15 </a:t>
            </a:r>
          </a:p>
          <a:p>
            <a:pPr marL="342900" indent="-342900">
              <a:lnSpc>
                <a:spcPct val="117999"/>
              </a:lnSpc>
              <a:buFontTx/>
              <a:buChar char="-"/>
              <a:defRPr sz="2200"/>
            </a:pPr>
            <a:r>
              <a:rPr lang="en-CA" dirty="0"/>
              <a:t>Similarly, the second BID must be 31 if the 3</a:t>
            </a:r>
            <a:r>
              <a:rPr lang="en-CA" baseline="30000" dirty="0"/>
              <a:t>rd</a:t>
            </a:r>
            <a:r>
              <a:rPr lang="en-CA" dirty="0"/>
              <a:t> row starts at 32 </a:t>
            </a:r>
          </a:p>
          <a:p>
            <a:pPr marL="342900" indent="-342900">
              <a:lnSpc>
                <a:spcPct val="117999"/>
              </a:lnSpc>
              <a:buFontTx/>
              <a:buChar char="-"/>
              <a:defRPr sz="2200"/>
            </a:pPr>
            <a:r>
              <a:rPr lang="en-CA" dirty="0"/>
              <a:t>Valid host range is everything in between the SID and BID </a:t>
            </a:r>
          </a:p>
          <a:p>
            <a:pPr marL="342900" indent="-342900">
              <a:lnSpc>
                <a:spcPct val="117999"/>
              </a:lnSpc>
              <a:buFontTx/>
              <a:buChar char="-"/>
              <a:defRPr sz="2200"/>
            </a:pPr>
            <a:endParaRPr lang="en-CA" dirty="0"/>
          </a:p>
          <a:p>
            <a:pPr marL="342900" indent="-342900">
              <a:lnSpc>
                <a:spcPct val="117999"/>
              </a:lnSpc>
              <a:buFontTx/>
              <a:buChar char="-"/>
              <a:defRPr sz="2200"/>
            </a:pPr>
            <a:endParaRPr lang="en-CA" dirty="0"/>
          </a:p>
          <a:p>
            <a:pPr marL="0" indent="0">
              <a:lnSpc>
                <a:spcPct val="117999"/>
              </a:lnSpc>
              <a:buFontTx/>
              <a:buNone/>
              <a:defRPr sz="2200"/>
            </a:pPr>
            <a:r>
              <a:rPr lang="en-CA" dirty="0"/>
              <a:t>----</a:t>
            </a:r>
          </a:p>
          <a:p>
            <a:pPr marL="0" indent="0">
              <a:lnSpc>
                <a:spcPct val="117999"/>
              </a:lnSpc>
              <a:buFontTx/>
              <a:buNone/>
              <a:defRPr sz="2200"/>
            </a:pPr>
            <a:r>
              <a:rPr lang="en-CA" dirty="0"/>
              <a:t>#subnets 2^4. You’ll be able to leave your answers as powers of 2 but in this case it’s just 16 subnets in total</a:t>
            </a:r>
          </a:p>
          <a:p>
            <a:pPr marL="0" indent="0">
              <a:lnSpc>
                <a:spcPct val="117999"/>
              </a:lnSpc>
              <a:buFontTx/>
              <a:buNone/>
              <a:defRPr sz="2200"/>
            </a:pPr>
            <a:r>
              <a:rPr lang="en-CA" dirty="0"/>
              <a:t>N = number of bits borrowed and the question tells us its 3 bits borrowed </a:t>
            </a:r>
          </a:p>
          <a:p>
            <a:pPr marL="0" indent="0">
              <a:lnSpc>
                <a:spcPct val="117999"/>
              </a:lnSpc>
              <a:buFontTx/>
              <a:buNone/>
              <a:defRPr sz="2200"/>
            </a:pPr>
            <a:endParaRPr lang="en-CA" dirty="0"/>
          </a:p>
          <a:p>
            <a:pPr marL="0" indent="0">
              <a:lnSpc>
                <a:spcPct val="117999"/>
              </a:lnSpc>
              <a:buFontTx/>
              <a:buNone/>
              <a:defRPr sz="2200"/>
            </a:pPr>
            <a:r>
              <a:rPr lang="en-CA" dirty="0"/>
              <a:t>#hosts = 2^m – 2 = 2^4 -2 </a:t>
            </a:r>
          </a:p>
          <a:p>
            <a:pPr marL="0" indent="0">
              <a:lnSpc>
                <a:spcPct val="117999"/>
              </a:lnSpc>
              <a:buFontTx/>
              <a:buNone/>
              <a:defRPr sz="2200"/>
            </a:pPr>
            <a:r>
              <a:rPr lang="en-CA" dirty="0"/>
              <a:t>- It’s easy to see this visually here. It’s just the green bits that are left in the top representation</a:t>
            </a:r>
          </a:p>
        </p:txBody>
      </p:sp>
    </p:spTree>
    <p:extLst>
      <p:ext uri="{BB962C8B-B14F-4D97-AF65-F5344CB8AC3E}">
        <p14:creationId xmlns:p14="http://schemas.microsoft.com/office/powerpoint/2010/main" val="1543656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Shape 592"/>
          <p:cNvSpPr>
            <a:spLocks noGrp="1" noRot="1" noChangeAspect="1"/>
          </p:cNvSpPr>
          <p:nvPr>
            <p:ph type="sldImg"/>
          </p:nvPr>
        </p:nvSpPr>
        <p:spPr>
          <a:xfrm>
            <a:off x="1143000" y="685800"/>
            <a:ext cx="4572000" cy="3429000"/>
          </a:xfrm>
          <a:prstGeom prst="rect">
            <a:avLst/>
          </a:prstGeom>
        </p:spPr>
        <p:txBody>
          <a:bodyPr/>
          <a:lstStyle/>
          <a:p>
            <a:endParaRPr/>
          </a:p>
        </p:txBody>
      </p:sp>
      <p:sp>
        <p:nvSpPr>
          <p:cNvPr id="593" name="Shape 593"/>
          <p:cNvSpPr>
            <a:spLocks noGrp="1"/>
          </p:cNvSpPr>
          <p:nvPr>
            <p:ph type="body" sz="quarter" idx="1"/>
          </p:nvPr>
        </p:nvSpPr>
        <p:spPr>
          <a:prstGeom prst="rect">
            <a:avLst/>
          </a:prstGeom>
        </p:spPr>
        <p:txBody>
          <a:bodyPr/>
          <a:lstStyle/>
          <a:p>
            <a:pPr>
              <a:lnSpc>
                <a:spcPct val="117999"/>
              </a:lnSpc>
              <a:defRPr sz="2200"/>
            </a:pPr>
            <a:r>
              <a:rPr dirty="0"/>
              <a:t>This is the same problem as before but handled much easier. </a:t>
            </a:r>
          </a:p>
          <a:p>
            <a:pPr>
              <a:lnSpc>
                <a:spcPct val="117999"/>
              </a:lnSpc>
              <a:defRPr sz="2200"/>
            </a:pPr>
            <a:r>
              <a:rPr dirty="0"/>
              <a:t>The subnet mask indicates which bits are used for hosts and which bits are used for network information</a:t>
            </a:r>
            <a:endParaRPr lang="en-CA" dirty="0"/>
          </a:p>
          <a:p>
            <a:pPr>
              <a:lnSpc>
                <a:spcPct val="117999"/>
              </a:lnSpc>
              <a:defRPr sz="2200"/>
            </a:pPr>
            <a:endParaRPr lang="en-CA" dirty="0"/>
          </a:p>
          <a:p>
            <a:pPr>
              <a:lnSpc>
                <a:spcPct val="117999"/>
              </a:lnSpc>
              <a:defRPr sz="2200"/>
            </a:pPr>
            <a:r>
              <a:rPr lang="en-US" dirty="0"/>
              <a:t>Subnetting: Class C Subnet Mask (210.30.40.X)</a:t>
            </a:r>
          </a:p>
          <a:p>
            <a:pPr>
              <a:lnSpc>
                <a:spcPct val="117999"/>
              </a:lnSpc>
              <a:defRPr sz="2200"/>
            </a:pPr>
            <a:endParaRPr lang="en-US" dirty="0"/>
          </a:p>
          <a:p>
            <a:pPr marL="457200" indent="-457200">
              <a:lnSpc>
                <a:spcPct val="117999"/>
              </a:lnSpc>
              <a:buFont typeface="+mj-lt"/>
              <a:buAutoNum type="arabicPeriod"/>
              <a:defRPr sz="2200"/>
            </a:pPr>
            <a:r>
              <a:rPr lang="en-US" dirty="0"/>
              <a:t>First you need the subnet mask </a:t>
            </a:r>
          </a:p>
          <a:p>
            <a:pPr marL="342900" indent="-342900">
              <a:lnSpc>
                <a:spcPct val="117999"/>
              </a:lnSpc>
              <a:buFontTx/>
              <a:buChar char="-"/>
              <a:defRPr sz="2200"/>
            </a:pPr>
            <a:r>
              <a:rPr lang="en-US" dirty="0"/>
              <a:t>I write the schematic first. It’s a class C network so that’s where I got &lt;8&gt;&lt;8&gt;&lt;8&gt; from (definition of class C) </a:t>
            </a:r>
          </a:p>
          <a:p>
            <a:pPr marL="342900" indent="-342900">
              <a:lnSpc>
                <a:spcPct val="117999"/>
              </a:lnSpc>
              <a:buFontTx/>
              <a:buChar char="-"/>
              <a:defRPr sz="2200"/>
            </a:pPr>
            <a:r>
              <a:rPr lang="en-US" dirty="0"/>
              <a:t>The 5 is because this question involved borrowing 5 bits </a:t>
            </a:r>
          </a:p>
          <a:p>
            <a:pPr marL="342900" indent="-342900">
              <a:lnSpc>
                <a:spcPct val="117999"/>
              </a:lnSpc>
              <a:buFontTx/>
              <a:buChar char="-"/>
              <a:defRPr sz="2200"/>
            </a:pPr>
            <a:r>
              <a:rPr lang="en-US" dirty="0"/>
              <a:t>&lt;8&gt;&lt;8&gt;&lt;8&gt;&lt;5&gt; </a:t>
            </a:r>
          </a:p>
          <a:p>
            <a:pPr marL="342900" indent="-342900">
              <a:lnSpc>
                <a:spcPct val="117999"/>
              </a:lnSpc>
              <a:buFontTx/>
              <a:buChar char="-"/>
              <a:defRPr sz="2200"/>
            </a:pPr>
            <a:r>
              <a:rPr lang="en-US" dirty="0"/>
              <a:t>Adding up these bits gives us the subnet mask </a:t>
            </a:r>
          </a:p>
          <a:p>
            <a:pPr marL="342900" indent="-342900">
              <a:lnSpc>
                <a:spcPct val="117999"/>
              </a:lnSpc>
              <a:buFontTx/>
              <a:buChar char="-"/>
              <a:defRPr sz="2200"/>
            </a:pPr>
            <a:r>
              <a:rPr lang="en-US" dirty="0"/>
              <a:t>Adding up all 8 numbers is 255 </a:t>
            </a:r>
          </a:p>
          <a:p>
            <a:pPr marL="342900" indent="-342900">
              <a:lnSpc>
                <a:spcPct val="117999"/>
              </a:lnSpc>
              <a:buFontTx/>
              <a:buChar char="-"/>
              <a:defRPr sz="2200"/>
            </a:pPr>
            <a:r>
              <a:rPr lang="en-US" dirty="0"/>
              <a:t>Adding up the first 5 numbers is 128+64+32+16+8 which is 248</a:t>
            </a:r>
          </a:p>
          <a:p>
            <a:pPr marL="457200" indent="-457200">
              <a:lnSpc>
                <a:spcPct val="117999"/>
              </a:lnSpc>
              <a:buFont typeface="+mj-lt"/>
              <a:buAutoNum type="arabicPeriod" startAt="2"/>
              <a:defRPr sz="2200"/>
            </a:pPr>
            <a:r>
              <a:rPr lang="en-US" dirty="0"/>
              <a:t>You can find the block size next </a:t>
            </a:r>
          </a:p>
          <a:p>
            <a:pPr marL="342900" indent="-342900">
              <a:lnSpc>
                <a:spcPct val="117999"/>
              </a:lnSpc>
              <a:buFontTx/>
              <a:buChar char="-"/>
              <a:defRPr sz="2200"/>
            </a:pPr>
            <a:r>
              <a:rPr lang="en-US" dirty="0"/>
              <a:t>It’s always 256 (256 addresses from 0 to 255) </a:t>
            </a:r>
          </a:p>
          <a:p>
            <a:pPr marL="342900" indent="-342900">
              <a:lnSpc>
                <a:spcPct val="117999"/>
              </a:lnSpc>
              <a:buFontTx/>
              <a:buChar char="-"/>
              <a:defRPr sz="2200"/>
            </a:pPr>
            <a:r>
              <a:rPr lang="en-US" dirty="0"/>
              <a:t>Then you take the last number (that’s not zero) in the subnet mask and subtract it from 256 </a:t>
            </a:r>
          </a:p>
          <a:p>
            <a:pPr marL="342900" indent="-342900">
              <a:lnSpc>
                <a:spcPct val="117999"/>
              </a:lnSpc>
              <a:buFontTx/>
              <a:buChar char="-"/>
              <a:defRPr sz="2200"/>
            </a:pPr>
            <a:r>
              <a:rPr lang="en-US" dirty="0"/>
              <a:t>256-248 in this example </a:t>
            </a:r>
          </a:p>
          <a:p>
            <a:pPr marL="342900" indent="-342900">
              <a:lnSpc>
                <a:spcPct val="117999"/>
              </a:lnSpc>
              <a:buFontTx/>
              <a:buChar char="-"/>
              <a:defRPr sz="2200"/>
            </a:pPr>
            <a:r>
              <a:rPr lang="en-US" dirty="0"/>
              <a:t>Block size is thus 8. </a:t>
            </a:r>
          </a:p>
          <a:p>
            <a:pPr marL="342900" indent="-342900">
              <a:lnSpc>
                <a:spcPct val="117999"/>
              </a:lnSpc>
              <a:buFontTx/>
              <a:buChar char="-"/>
              <a:defRPr sz="2200"/>
            </a:pPr>
            <a:r>
              <a:rPr lang="en-US" dirty="0"/>
              <a:t>Pro tip: the block size is always a power of 2: 128, 64, 32, 16, 8, 4, 2 or 1 </a:t>
            </a:r>
          </a:p>
          <a:p>
            <a:pPr marL="457200" indent="-457200">
              <a:lnSpc>
                <a:spcPct val="117999"/>
              </a:lnSpc>
              <a:buFont typeface="+mj-lt"/>
              <a:buAutoNum type="arabicPeriod" startAt="3"/>
              <a:defRPr sz="2200"/>
            </a:pPr>
            <a:r>
              <a:rPr lang="en-CA" dirty="0"/>
              <a:t>You can then use the block size to complete the chart. </a:t>
            </a:r>
          </a:p>
          <a:p>
            <a:pPr marL="0" indent="0">
              <a:lnSpc>
                <a:spcPct val="117999"/>
              </a:lnSpc>
              <a:buFont typeface="+mj-lt"/>
              <a:buNone/>
              <a:defRPr sz="2200"/>
            </a:pPr>
            <a:r>
              <a:rPr lang="en-CA" dirty="0"/>
              <a:t>- Write the given octets first 200.200.200. You’re stuck with those (they’re the “area code”) </a:t>
            </a:r>
          </a:p>
          <a:p>
            <a:pPr marL="342900" indent="-342900">
              <a:lnSpc>
                <a:spcPct val="117999"/>
              </a:lnSpc>
              <a:buFontTx/>
              <a:buChar char="-"/>
              <a:defRPr sz="2200"/>
            </a:pPr>
            <a:r>
              <a:rPr lang="en-CA" dirty="0"/>
              <a:t>For the last octet start at 0 and then just count by the block size and fill out the subnet ID column </a:t>
            </a:r>
          </a:p>
          <a:p>
            <a:pPr marL="342900" indent="-342900">
              <a:lnSpc>
                <a:spcPct val="117999"/>
              </a:lnSpc>
              <a:buFontTx/>
              <a:buChar char="-"/>
              <a:defRPr sz="2200"/>
            </a:pPr>
            <a:r>
              <a:rPr lang="en-CA" dirty="0"/>
              <a:t>0, 8, 16, 24– the next one would be 32 – I’ll usually ask you to stop at 4 rows </a:t>
            </a:r>
          </a:p>
          <a:p>
            <a:pPr marL="342900" indent="-342900">
              <a:lnSpc>
                <a:spcPct val="117999"/>
              </a:lnSpc>
              <a:buFontTx/>
              <a:buChar char="-"/>
              <a:defRPr sz="2200"/>
            </a:pPr>
            <a:r>
              <a:rPr lang="en-CA" dirty="0"/>
              <a:t>I use these to find the BID. Since the second SID is 8 then the first BID of the first subnet, must go up to 7 </a:t>
            </a:r>
          </a:p>
          <a:p>
            <a:pPr marL="342900" indent="-342900">
              <a:lnSpc>
                <a:spcPct val="117999"/>
              </a:lnSpc>
              <a:buFontTx/>
              <a:buChar char="-"/>
              <a:defRPr sz="2200"/>
            </a:pPr>
            <a:r>
              <a:rPr lang="en-CA" dirty="0"/>
              <a:t>Similarly, the second BID must be 15 if the 3</a:t>
            </a:r>
            <a:r>
              <a:rPr lang="en-CA" baseline="30000" dirty="0"/>
              <a:t>rd</a:t>
            </a:r>
            <a:r>
              <a:rPr lang="en-CA" dirty="0"/>
              <a:t> row starts at 16 </a:t>
            </a:r>
          </a:p>
          <a:p>
            <a:pPr marL="342900" indent="-342900">
              <a:lnSpc>
                <a:spcPct val="117999"/>
              </a:lnSpc>
              <a:buFontTx/>
              <a:buChar char="-"/>
              <a:defRPr sz="2200"/>
            </a:pPr>
            <a:r>
              <a:rPr lang="en-CA" dirty="0"/>
              <a:t>Valid host range is everything in between the SID and BID </a:t>
            </a:r>
          </a:p>
          <a:p>
            <a:pPr marL="342900" indent="-342900">
              <a:lnSpc>
                <a:spcPct val="117999"/>
              </a:lnSpc>
              <a:buFontTx/>
              <a:buChar char="-"/>
              <a:defRPr sz="2200"/>
            </a:pPr>
            <a:endParaRPr lang="en-CA" dirty="0"/>
          </a:p>
          <a:p>
            <a:pPr marL="342900" indent="-342900">
              <a:lnSpc>
                <a:spcPct val="117999"/>
              </a:lnSpc>
              <a:buFontTx/>
              <a:buChar char="-"/>
              <a:defRPr sz="2200"/>
            </a:pPr>
            <a:endParaRPr lang="en-CA" dirty="0"/>
          </a:p>
          <a:p>
            <a:pPr marL="0" indent="0">
              <a:lnSpc>
                <a:spcPct val="117999"/>
              </a:lnSpc>
              <a:buFontTx/>
              <a:buNone/>
              <a:defRPr sz="2200"/>
            </a:pPr>
            <a:r>
              <a:rPr lang="en-CA" dirty="0"/>
              <a:t>----</a:t>
            </a:r>
          </a:p>
          <a:p>
            <a:pPr marL="0" indent="0">
              <a:lnSpc>
                <a:spcPct val="117999"/>
              </a:lnSpc>
              <a:buFontTx/>
              <a:buNone/>
              <a:defRPr sz="2200"/>
            </a:pPr>
            <a:r>
              <a:rPr lang="en-CA" dirty="0"/>
              <a:t>#subnets 2^5. You’ll be able to leave your answers as powers of 2 but in this case it’s just 16 subnets in total</a:t>
            </a:r>
          </a:p>
          <a:p>
            <a:pPr marL="0" indent="0">
              <a:lnSpc>
                <a:spcPct val="117999"/>
              </a:lnSpc>
              <a:buFontTx/>
              <a:buNone/>
              <a:defRPr sz="2200"/>
            </a:pPr>
            <a:r>
              <a:rPr lang="en-CA" dirty="0"/>
              <a:t>N = number of bits borrowed and the question tells us its 3 bits borrowed </a:t>
            </a:r>
          </a:p>
          <a:p>
            <a:pPr marL="0" indent="0">
              <a:lnSpc>
                <a:spcPct val="117999"/>
              </a:lnSpc>
              <a:buFontTx/>
              <a:buNone/>
              <a:defRPr sz="2200"/>
            </a:pPr>
            <a:endParaRPr lang="en-CA" dirty="0"/>
          </a:p>
          <a:p>
            <a:pPr marL="0" indent="0">
              <a:lnSpc>
                <a:spcPct val="117999"/>
              </a:lnSpc>
              <a:buFontTx/>
              <a:buNone/>
              <a:defRPr sz="2200"/>
            </a:pPr>
            <a:r>
              <a:rPr lang="en-CA" dirty="0"/>
              <a:t>#hosts = 2^m – 2 = 2^3 -2 </a:t>
            </a:r>
          </a:p>
          <a:p>
            <a:pPr marL="0" indent="0">
              <a:lnSpc>
                <a:spcPct val="117999"/>
              </a:lnSpc>
              <a:buFontTx/>
              <a:buNone/>
              <a:defRPr sz="2200"/>
            </a:pPr>
            <a:r>
              <a:rPr lang="en-CA" dirty="0"/>
              <a:t>- It’s easy to see this visually here. It’s just the green bits that are left in the top representation</a:t>
            </a:r>
          </a:p>
        </p:txBody>
      </p:sp>
    </p:spTree>
    <p:extLst>
      <p:ext uri="{BB962C8B-B14F-4D97-AF65-F5344CB8AC3E}">
        <p14:creationId xmlns:p14="http://schemas.microsoft.com/office/powerpoint/2010/main" val="1177838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Shape 592"/>
          <p:cNvSpPr>
            <a:spLocks noGrp="1" noRot="1" noChangeAspect="1"/>
          </p:cNvSpPr>
          <p:nvPr>
            <p:ph type="sldImg"/>
          </p:nvPr>
        </p:nvSpPr>
        <p:spPr>
          <a:xfrm>
            <a:off x="1143000" y="685800"/>
            <a:ext cx="4572000" cy="3429000"/>
          </a:xfrm>
          <a:prstGeom prst="rect">
            <a:avLst/>
          </a:prstGeom>
        </p:spPr>
        <p:txBody>
          <a:bodyPr/>
          <a:lstStyle/>
          <a:p>
            <a:endParaRPr/>
          </a:p>
        </p:txBody>
      </p:sp>
      <p:sp>
        <p:nvSpPr>
          <p:cNvPr id="593" name="Shape 593"/>
          <p:cNvSpPr>
            <a:spLocks noGrp="1"/>
          </p:cNvSpPr>
          <p:nvPr>
            <p:ph type="body" sz="quarter" idx="1"/>
          </p:nvPr>
        </p:nvSpPr>
        <p:spPr>
          <a:prstGeom prst="rect">
            <a:avLst/>
          </a:prstGeom>
        </p:spPr>
        <p:txBody>
          <a:bodyPr/>
          <a:lstStyle/>
          <a:p>
            <a:pPr>
              <a:lnSpc>
                <a:spcPct val="117999"/>
              </a:lnSpc>
              <a:defRPr sz="2200"/>
            </a:pPr>
            <a:r>
              <a:rPr dirty="0"/>
              <a:t>This is the same problem as before but handled much easier. </a:t>
            </a:r>
          </a:p>
          <a:p>
            <a:pPr>
              <a:lnSpc>
                <a:spcPct val="117999"/>
              </a:lnSpc>
              <a:defRPr sz="2200"/>
            </a:pPr>
            <a:r>
              <a:rPr dirty="0"/>
              <a:t>The subnet mask indicates which bits are used for hosts and which bits are used for network information</a:t>
            </a:r>
            <a:endParaRPr lang="en-CA" dirty="0"/>
          </a:p>
          <a:p>
            <a:pPr>
              <a:lnSpc>
                <a:spcPct val="117999"/>
              </a:lnSpc>
              <a:defRPr sz="2200"/>
            </a:pPr>
            <a:endParaRPr lang="en-CA" dirty="0"/>
          </a:p>
          <a:p>
            <a:pPr>
              <a:lnSpc>
                <a:spcPct val="117999"/>
              </a:lnSpc>
              <a:defRPr sz="2200"/>
            </a:pPr>
            <a:r>
              <a:rPr lang="en-US" dirty="0"/>
              <a:t>Subnetting: Class C Subnet Mask (210.30.40.X)</a:t>
            </a:r>
          </a:p>
          <a:p>
            <a:pPr>
              <a:lnSpc>
                <a:spcPct val="117999"/>
              </a:lnSpc>
              <a:defRPr sz="2200"/>
            </a:pPr>
            <a:endParaRPr lang="en-US" dirty="0"/>
          </a:p>
          <a:p>
            <a:pPr marL="457200" indent="-457200">
              <a:lnSpc>
                <a:spcPct val="117999"/>
              </a:lnSpc>
              <a:buFont typeface="+mj-lt"/>
              <a:buAutoNum type="arabicPeriod"/>
              <a:defRPr sz="2200"/>
            </a:pPr>
            <a:r>
              <a:rPr lang="en-US" dirty="0"/>
              <a:t>First you need the subnet mask </a:t>
            </a:r>
          </a:p>
          <a:p>
            <a:pPr marL="342900" indent="-342900">
              <a:lnSpc>
                <a:spcPct val="117999"/>
              </a:lnSpc>
              <a:buFontTx/>
              <a:buChar char="-"/>
              <a:defRPr sz="2200"/>
            </a:pPr>
            <a:r>
              <a:rPr lang="en-US" dirty="0"/>
              <a:t>I write the schematic first. It’s a class C network so that’s where I got &lt;8&gt;&lt;8&gt;&lt;8&gt; from (definition of class C) </a:t>
            </a:r>
          </a:p>
          <a:p>
            <a:pPr marL="342900" indent="-342900">
              <a:lnSpc>
                <a:spcPct val="117999"/>
              </a:lnSpc>
              <a:buFontTx/>
              <a:buChar char="-"/>
              <a:defRPr sz="2200"/>
            </a:pPr>
            <a:r>
              <a:rPr lang="en-US" dirty="0"/>
              <a:t>The 6 is because this question involved borrowing 6 bits </a:t>
            </a:r>
          </a:p>
          <a:p>
            <a:pPr marL="342900" indent="-342900">
              <a:lnSpc>
                <a:spcPct val="117999"/>
              </a:lnSpc>
              <a:buFontTx/>
              <a:buChar char="-"/>
              <a:defRPr sz="2200"/>
            </a:pPr>
            <a:r>
              <a:rPr lang="en-US" dirty="0"/>
              <a:t>&lt;8&gt;&lt;8&gt;&lt;8&gt;&lt;6&gt; </a:t>
            </a:r>
          </a:p>
          <a:p>
            <a:pPr marL="342900" indent="-342900">
              <a:lnSpc>
                <a:spcPct val="117999"/>
              </a:lnSpc>
              <a:buFontTx/>
              <a:buChar char="-"/>
              <a:defRPr sz="2200"/>
            </a:pPr>
            <a:r>
              <a:rPr lang="en-US" dirty="0"/>
              <a:t>Adding up these bits gives us the subnet mask </a:t>
            </a:r>
          </a:p>
          <a:p>
            <a:pPr marL="342900" indent="-342900">
              <a:lnSpc>
                <a:spcPct val="117999"/>
              </a:lnSpc>
              <a:buFontTx/>
              <a:buChar char="-"/>
              <a:defRPr sz="2200"/>
            </a:pPr>
            <a:r>
              <a:rPr lang="en-US" dirty="0"/>
              <a:t>Adding up all 8 numbers is 255 </a:t>
            </a:r>
          </a:p>
          <a:p>
            <a:pPr marL="342900" indent="-342900">
              <a:lnSpc>
                <a:spcPct val="117999"/>
              </a:lnSpc>
              <a:buFontTx/>
              <a:buChar char="-"/>
              <a:defRPr sz="2200"/>
            </a:pPr>
            <a:r>
              <a:rPr lang="en-US" dirty="0"/>
              <a:t>Adding up the first 6 numbers is 128+64+32+16+8+4 which is 252</a:t>
            </a:r>
          </a:p>
          <a:p>
            <a:pPr marL="457200" indent="-457200">
              <a:lnSpc>
                <a:spcPct val="117999"/>
              </a:lnSpc>
              <a:buFont typeface="+mj-lt"/>
              <a:buAutoNum type="arabicPeriod" startAt="2"/>
              <a:defRPr sz="2200"/>
            </a:pPr>
            <a:r>
              <a:rPr lang="en-US" dirty="0"/>
              <a:t>You can find the block size next </a:t>
            </a:r>
          </a:p>
          <a:p>
            <a:pPr marL="342900" indent="-342900">
              <a:lnSpc>
                <a:spcPct val="117999"/>
              </a:lnSpc>
              <a:buFontTx/>
              <a:buChar char="-"/>
              <a:defRPr sz="2200"/>
            </a:pPr>
            <a:r>
              <a:rPr lang="en-US" dirty="0"/>
              <a:t>It’s always 256 (256 addresses from 0 to 255) </a:t>
            </a:r>
          </a:p>
          <a:p>
            <a:pPr marL="342900" indent="-342900">
              <a:lnSpc>
                <a:spcPct val="117999"/>
              </a:lnSpc>
              <a:buFontTx/>
              <a:buChar char="-"/>
              <a:defRPr sz="2200"/>
            </a:pPr>
            <a:r>
              <a:rPr lang="en-US" dirty="0"/>
              <a:t>Then you take the last number (that’s not zero) in the subnet mask and subtract it from 256 </a:t>
            </a:r>
          </a:p>
          <a:p>
            <a:pPr marL="342900" indent="-342900">
              <a:lnSpc>
                <a:spcPct val="117999"/>
              </a:lnSpc>
              <a:buFontTx/>
              <a:buChar char="-"/>
              <a:defRPr sz="2200"/>
            </a:pPr>
            <a:r>
              <a:rPr lang="en-US" dirty="0"/>
              <a:t>256-252 in this example </a:t>
            </a:r>
          </a:p>
          <a:p>
            <a:pPr marL="342900" indent="-342900">
              <a:lnSpc>
                <a:spcPct val="117999"/>
              </a:lnSpc>
              <a:buFontTx/>
              <a:buChar char="-"/>
              <a:defRPr sz="2200"/>
            </a:pPr>
            <a:r>
              <a:rPr lang="en-US" dirty="0"/>
              <a:t>Block size is thus 4. </a:t>
            </a:r>
          </a:p>
          <a:p>
            <a:pPr marL="342900" indent="-342900">
              <a:lnSpc>
                <a:spcPct val="117999"/>
              </a:lnSpc>
              <a:buFontTx/>
              <a:buChar char="-"/>
              <a:defRPr sz="2200"/>
            </a:pPr>
            <a:r>
              <a:rPr lang="en-US" dirty="0"/>
              <a:t>Pro tip: the block size is always a power of 2: 128, 64, 32, 16, 8, 4, 2 or 1 </a:t>
            </a:r>
          </a:p>
          <a:p>
            <a:pPr marL="457200" indent="-457200">
              <a:lnSpc>
                <a:spcPct val="117999"/>
              </a:lnSpc>
              <a:buFont typeface="+mj-lt"/>
              <a:buAutoNum type="arabicPeriod" startAt="3"/>
              <a:defRPr sz="2200"/>
            </a:pPr>
            <a:r>
              <a:rPr lang="en-CA" dirty="0"/>
              <a:t>You can then use the block size to complete the chart. </a:t>
            </a:r>
          </a:p>
          <a:p>
            <a:pPr marL="0" indent="0">
              <a:lnSpc>
                <a:spcPct val="117999"/>
              </a:lnSpc>
              <a:buFont typeface="+mj-lt"/>
              <a:buNone/>
              <a:defRPr sz="2200"/>
            </a:pPr>
            <a:r>
              <a:rPr lang="en-CA" dirty="0"/>
              <a:t>- Write the given octets first 200.200.200. You’re stuck with those (they’re the “area code”) </a:t>
            </a:r>
          </a:p>
          <a:p>
            <a:pPr marL="342900" indent="-342900">
              <a:lnSpc>
                <a:spcPct val="117999"/>
              </a:lnSpc>
              <a:buFontTx/>
              <a:buChar char="-"/>
              <a:defRPr sz="2200"/>
            </a:pPr>
            <a:r>
              <a:rPr lang="en-CA" dirty="0"/>
              <a:t>For the last octet start at 0 and then just count by the block size and fill out the subnet ID column </a:t>
            </a:r>
          </a:p>
          <a:p>
            <a:pPr marL="342900" indent="-342900">
              <a:lnSpc>
                <a:spcPct val="117999"/>
              </a:lnSpc>
              <a:buFontTx/>
              <a:buChar char="-"/>
              <a:defRPr sz="2200"/>
            </a:pPr>
            <a:r>
              <a:rPr lang="en-CA" dirty="0"/>
              <a:t>0, 4, 8, 12– the next one would be 16 – I’ll usually ask you to stop at 4 rows </a:t>
            </a:r>
          </a:p>
          <a:p>
            <a:pPr marL="342900" indent="-342900">
              <a:lnSpc>
                <a:spcPct val="117999"/>
              </a:lnSpc>
              <a:buFontTx/>
              <a:buChar char="-"/>
              <a:defRPr sz="2200"/>
            </a:pPr>
            <a:r>
              <a:rPr lang="en-CA" dirty="0"/>
              <a:t>I use these to find the BID. Since the second SID is 4 then the first BID of the first subnet, must go up to 3 </a:t>
            </a:r>
          </a:p>
          <a:p>
            <a:pPr marL="342900" indent="-342900">
              <a:lnSpc>
                <a:spcPct val="117999"/>
              </a:lnSpc>
              <a:buFontTx/>
              <a:buChar char="-"/>
              <a:defRPr sz="2200"/>
            </a:pPr>
            <a:r>
              <a:rPr lang="en-CA" dirty="0"/>
              <a:t>Similarly, the second BID must be 7 if the 3</a:t>
            </a:r>
            <a:r>
              <a:rPr lang="en-CA" baseline="30000" dirty="0"/>
              <a:t>rd</a:t>
            </a:r>
            <a:r>
              <a:rPr lang="en-CA" dirty="0"/>
              <a:t> row starts at 8 </a:t>
            </a:r>
          </a:p>
          <a:p>
            <a:pPr marL="342900" indent="-342900">
              <a:lnSpc>
                <a:spcPct val="117999"/>
              </a:lnSpc>
              <a:buFontTx/>
              <a:buChar char="-"/>
              <a:defRPr sz="2200"/>
            </a:pPr>
            <a:r>
              <a:rPr lang="en-CA" dirty="0"/>
              <a:t>Valid host range is everything in between the SID and BID </a:t>
            </a:r>
          </a:p>
          <a:p>
            <a:pPr marL="342900" indent="-342900">
              <a:lnSpc>
                <a:spcPct val="117999"/>
              </a:lnSpc>
              <a:buFontTx/>
              <a:buChar char="-"/>
              <a:defRPr sz="2200"/>
            </a:pPr>
            <a:endParaRPr lang="en-CA" dirty="0"/>
          </a:p>
          <a:p>
            <a:pPr marL="342900" indent="-342900">
              <a:lnSpc>
                <a:spcPct val="117999"/>
              </a:lnSpc>
              <a:buFontTx/>
              <a:buChar char="-"/>
              <a:defRPr sz="2200"/>
            </a:pPr>
            <a:endParaRPr lang="en-CA" dirty="0"/>
          </a:p>
          <a:p>
            <a:pPr marL="0" indent="0">
              <a:lnSpc>
                <a:spcPct val="117999"/>
              </a:lnSpc>
              <a:buFontTx/>
              <a:buNone/>
              <a:defRPr sz="2200"/>
            </a:pPr>
            <a:r>
              <a:rPr lang="en-CA" dirty="0"/>
              <a:t>----</a:t>
            </a:r>
          </a:p>
          <a:p>
            <a:pPr marL="0" indent="0">
              <a:lnSpc>
                <a:spcPct val="117999"/>
              </a:lnSpc>
              <a:buFontTx/>
              <a:buNone/>
              <a:defRPr sz="2200"/>
            </a:pPr>
            <a:r>
              <a:rPr lang="en-CA" dirty="0"/>
              <a:t>#subnets 2^5. You’ll be able to leave your answers as powers of 2 but in this case it’s just 16 subnets in total</a:t>
            </a:r>
          </a:p>
          <a:p>
            <a:pPr marL="0" indent="0">
              <a:lnSpc>
                <a:spcPct val="117999"/>
              </a:lnSpc>
              <a:buFontTx/>
              <a:buNone/>
              <a:defRPr sz="2200"/>
            </a:pPr>
            <a:r>
              <a:rPr lang="en-CA" dirty="0"/>
              <a:t>N = number of bits borrowed and the question tells us its 3 bits borrowed </a:t>
            </a:r>
          </a:p>
          <a:p>
            <a:pPr marL="0" indent="0">
              <a:lnSpc>
                <a:spcPct val="117999"/>
              </a:lnSpc>
              <a:buFontTx/>
              <a:buNone/>
              <a:defRPr sz="2200"/>
            </a:pPr>
            <a:endParaRPr lang="en-CA" dirty="0"/>
          </a:p>
          <a:p>
            <a:pPr marL="0" indent="0">
              <a:lnSpc>
                <a:spcPct val="117999"/>
              </a:lnSpc>
              <a:buFontTx/>
              <a:buNone/>
              <a:defRPr sz="2200"/>
            </a:pPr>
            <a:r>
              <a:rPr lang="en-CA" dirty="0"/>
              <a:t>#hosts = 2^m – 2 = 2^3 -2 </a:t>
            </a:r>
          </a:p>
          <a:p>
            <a:pPr marL="0" indent="0">
              <a:lnSpc>
                <a:spcPct val="117999"/>
              </a:lnSpc>
              <a:buFontTx/>
              <a:buNone/>
              <a:defRPr sz="2200"/>
            </a:pPr>
            <a:r>
              <a:rPr lang="en-CA" dirty="0"/>
              <a:t>- It’s easy to see this visually here. It’s just the green bits that are left in the top representation</a:t>
            </a:r>
          </a:p>
        </p:txBody>
      </p:sp>
    </p:spTree>
    <p:extLst>
      <p:ext uri="{BB962C8B-B14F-4D97-AF65-F5344CB8AC3E}">
        <p14:creationId xmlns:p14="http://schemas.microsoft.com/office/powerpoint/2010/main" val="2530913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Tree>
    <p:extLst>
      <p:ext uri="{BB962C8B-B14F-4D97-AF65-F5344CB8AC3E}">
        <p14:creationId xmlns:p14="http://schemas.microsoft.com/office/powerpoint/2010/main" val="1302434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Tree>
    <p:extLst>
      <p:ext uri="{BB962C8B-B14F-4D97-AF65-F5344CB8AC3E}">
        <p14:creationId xmlns:p14="http://schemas.microsoft.com/office/powerpoint/2010/main" val="23436472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CA" dirty="0"/>
          </a:p>
        </p:txBody>
      </p:sp>
    </p:spTree>
    <p:extLst>
      <p:ext uri="{BB962C8B-B14F-4D97-AF65-F5344CB8AC3E}">
        <p14:creationId xmlns:p14="http://schemas.microsoft.com/office/powerpoint/2010/main" val="17381081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88801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7004024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981800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https://tech.fast.sheridanc.on.ca/r/ac_academic_procedures_for_evaluations.pdf</a:t>
            </a:r>
          </a:p>
        </p:txBody>
      </p:sp>
    </p:spTree>
    <p:extLst>
      <p:ext uri="{BB962C8B-B14F-4D97-AF65-F5344CB8AC3E}">
        <p14:creationId xmlns:p14="http://schemas.microsoft.com/office/powerpoint/2010/main" val="6383578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CA" dirty="0"/>
              <a:t>ANDing is the process where we are trying to figure out which row a certain IP address is on. In this slide we are doing it many times </a:t>
            </a:r>
          </a:p>
          <a:p>
            <a:pPr marL="342900" indent="-342900">
              <a:buFont typeface="Arial" panose="020B0604020202020204" pitchFamily="34" charset="0"/>
              <a:buChar char="•"/>
            </a:pPr>
            <a:r>
              <a:rPr lang="en-CA" dirty="0"/>
              <a:t>9 questions in that chart at the top of the page</a:t>
            </a:r>
          </a:p>
          <a:p>
            <a:pPr marL="342900" indent="-342900">
              <a:buFont typeface="Arial" panose="020B0604020202020204" pitchFamily="34" charset="0"/>
              <a:buChar char="•"/>
            </a:pPr>
            <a:r>
              <a:rPr lang="en-CA" dirty="0"/>
              <a:t>However, in order to do the question we wrote out the entire subnet chart and what we want to do is avoid doing that </a:t>
            </a:r>
          </a:p>
          <a:p>
            <a:endParaRPr lang="en-CA" dirty="0"/>
          </a:p>
        </p:txBody>
      </p:sp>
    </p:spTree>
    <p:extLst>
      <p:ext uri="{BB962C8B-B14F-4D97-AF65-F5344CB8AC3E}">
        <p14:creationId xmlns:p14="http://schemas.microsoft.com/office/powerpoint/2010/main" val="34661214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CA" dirty="0"/>
              <a:t>This demonstrates how a computer will do the same task as in the previous slide. It performs the logical operation of ANDing (which is essentially like multiplying the two numbers) </a:t>
            </a:r>
          </a:p>
          <a:p>
            <a:pPr marL="342900" indent="-342900">
              <a:buFont typeface="Arial" panose="020B0604020202020204" pitchFamily="34" charset="0"/>
              <a:buChar char="•"/>
            </a:pPr>
            <a:r>
              <a:rPr lang="en-CA" dirty="0"/>
              <a:t>As a human we are going to use a trick to avoid binary </a:t>
            </a:r>
          </a:p>
          <a:p>
            <a:pPr marL="342900" indent="-342900">
              <a:buFont typeface="Arial" panose="020B0604020202020204" pitchFamily="34" charset="0"/>
              <a:buChar char="•"/>
            </a:pPr>
            <a:r>
              <a:rPr lang="en-CA" dirty="0"/>
              <a:t>If you prefer you CAN use binary to solve these questions but the method we will learn will be much quicker. Even if you </a:t>
            </a:r>
          </a:p>
          <a:p>
            <a:pPr marL="342900" indent="-342900">
              <a:buFont typeface="Arial" panose="020B0604020202020204" pitchFamily="34" charset="0"/>
              <a:buChar char="•"/>
            </a:pPr>
            <a:r>
              <a:rPr lang="en-CA" dirty="0"/>
              <a:t>You can also use the charts but they take a little bit of time </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The 3 rules we are going to use that will make it a bit easier </a:t>
            </a:r>
          </a:p>
          <a:p>
            <a:pPr marL="342900" indent="-342900">
              <a:buFont typeface="Arial" panose="020B0604020202020204" pitchFamily="34" charset="0"/>
              <a:buChar char="•"/>
            </a:pPr>
            <a:r>
              <a:rPr lang="en-CA" dirty="0"/>
              <a:t>255 AND X yields X. This is because 255 is all 1’s. (1 times X equals X) </a:t>
            </a:r>
          </a:p>
          <a:p>
            <a:pPr marL="342900" indent="-342900">
              <a:buFont typeface="Arial" panose="020B0604020202020204" pitchFamily="34" charset="0"/>
              <a:buChar char="•"/>
            </a:pPr>
            <a:r>
              <a:rPr lang="en-CA" dirty="0"/>
              <a:t>0 AND X yields 0. </a:t>
            </a:r>
          </a:p>
          <a:p>
            <a:pPr marL="342900" indent="-342900">
              <a:buFont typeface="Arial" panose="020B0604020202020204" pitchFamily="34" charset="0"/>
              <a:buChar char="•"/>
            </a:pPr>
            <a:r>
              <a:rPr lang="en-CA" dirty="0"/>
              <a:t>Else: we will use a division trick that will help us determine where the IP fits</a:t>
            </a:r>
          </a:p>
          <a:p>
            <a:pPr marL="342900" lvl="1" indent="-342900">
              <a:buFont typeface="Arial" panose="020B0604020202020204" pitchFamily="34" charset="0"/>
              <a:buChar char="•"/>
            </a:pPr>
            <a:r>
              <a:rPr lang="en-CA" dirty="0"/>
              <a:t>In this example 177/32 (block size is 32) </a:t>
            </a:r>
          </a:p>
          <a:p>
            <a:pPr marL="342900" lvl="1" indent="-342900">
              <a:buFont typeface="Arial" panose="020B0604020202020204" pitchFamily="34" charset="0"/>
              <a:buChar char="•"/>
            </a:pPr>
            <a:r>
              <a:rPr lang="en-CA" dirty="0"/>
              <a:t>Result is 5.____  (it’s some decimal but we are only interested in the whole number part) </a:t>
            </a:r>
          </a:p>
          <a:p>
            <a:pPr marL="342900" lvl="1" indent="-342900">
              <a:buFont typeface="Arial" panose="020B0604020202020204" pitchFamily="34" charset="0"/>
              <a:buChar char="•"/>
            </a:pPr>
            <a:r>
              <a:rPr lang="en-CA" dirty="0"/>
              <a:t>Multiply 5 by the block size (5*32) which will yield 160</a:t>
            </a:r>
          </a:p>
          <a:p>
            <a:pPr marL="342900" lvl="1" indent="-342900">
              <a:buFont typeface="Arial" panose="020B0604020202020204" pitchFamily="34" charset="0"/>
              <a:buChar char="•"/>
            </a:pPr>
            <a:r>
              <a:rPr lang="en-CA" dirty="0"/>
              <a:t>It’s the same answer but this is a lot quicker than using binary! </a:t>
            </a:r>
          </a:p>
        </p:txBody>
      </p:sp>
    </p:spTree>
    <p:extLst>
      <p:ext uri="{BB962C8B-B14F-4D97-AF65-F5344CB8AC3E}">
        <p14:creationId xmlns:p14="http://schemas.microsoft.com/office/powerpoint/2010/main" val="5143601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CA" dirty="0"/>
              <a:t>ANDing is the process where we are trying to figure out which row a certain IP address is on. In this slide we are doing it many times </a:t>
            </a:r>
          </a:p>
          <a:p>
            <a:pPr marL="342900" indent="-342900">
              <a:buFont typeface="Arial" panose="020B0604020202020204" pitchFamily="34" charset="0"/>
              <a:buChar char="•"/>
            </a:pPr>
            <a:r>
              <a:rPr lang="en-CA" dirty="0"/>
              <a:t>9 questions in that chart at the top of the page</a:t>
            </a:r>
          </a:p>
          <a:p>
            <a:pPr marL="342900" indent="-342900">
              <a:buFont typeface="Arial" panose="020B0604020202020204" pitchFamily="34" charset="0"/>
              <a:buChar char="•"/>
            </a:pPr>
            <a:r>
              <a:rPr lang="en-CA" dirty="0"/>
              <a:t>However, in order to do the question we wrote out the entire subnet chart and what we want to do is avoid doing that </a:t>
            </a:r>
          </a:p>
          <a:p>
            <a:endParaRPr lang="en-CA" dirty="0"/>
          </a:p>
        </p:txBody>
      </p:sp>
    </p:spTree>
    <p:extLst>
      <p:ext uri="{BB962C8B-B14F-4D97-AF65-F5344CB8AC3E}">
        <p14:creationId xmlns:p14="http://schemas.microsoft.com/office/powerpoint/2010/main" val="19926710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994605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1133188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Shape 545"/>
          <p:cNvSpPr>
            <a:spLocks noGrp="1" noRot="1" noChangeAspect="1"/>
          </p:cNvSpPr>
          <p:nvPr>
            <p:ph type="sldImg"/>
          </p:nvPr>
        </p:nvSpPr>
        <p:spPr>
          <a:prstGeom prst="rect">
            <a:avLst/>
          </a:prstGeom>
        </p:spPr>
        <p:txBody>
          <a:bodyPr/>
          <a:lstStyle/>
          <a:p>
            <a:endParaRPr/>
          </a:p>
        </p:txBody>
      </p:sp>
      <p:sp>
        <p:nvSpPr>
          <p:cNvPr id="546" name="Shape 54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601446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The sentences “can I talk to you”. “Yes. Can I talk to you”. “Yes” are just a memory aid for the flags. They will not appear on the test.  </a:t>
            </a:r>
          </a:p>
          <a:p>
            <a:pPr marL="342900" indent="-342900">
              <a:buFont typeface="Arial" panose="020B0604020202020204" pitchFamily="34" charset="0"/>
              <a:buChar char="•"/>
            </a:pPr>
            <a:r>
              <a:rPr lang="en-CA" dirty="0"/>
              <a:t>The number 20 and 151 were just randomly selected numbers. You can use any number you wish here but then you increment. So if the first blue number you chose was 1821 then the next message blue sent would have a sequence number of 1822. </a:t>
            </a:r>
          </a:p>
          <a:p>
            <a:pPr marL="342900" indent="-342900">
              <a:buFont typeface="Arial" panose="020B0604020202020204" pitchFamily="34" charset="0"/>
              <a:buChar char="•"/>
            </a:pPr>
            <a:r>
              <a:rPr lang="en-CA" dirty="0"/>
              <a:t>The ACK numbers are a bit weird. The way I remember them is the following: The PC sends sequence number 20 and to acknowledge that message the server says “You sent me 20 and I am now ready to receive 21”. And the next message the PC sends will be the sequence number 21.  </a:t>
            </a:r>
          </a:p>
        </p:txBody>
      </p:sp>
    </p:spTree>
    <p:extLst>
      <p:ext uri="{BB962C8B-B14F-4D97-AF65-F5344CB8AC3E}">
        <p14:creationId xmlns:p14="http://schemas.microsoft.com/office/powerpoint/2010/main" val="42343229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The sentences “can I stop talking to you”. “Yes. Can I stop talking to you”. “Yes” are just a memory aid for the flags. They will not appear on the test.  </a:t>
            </a:r>
          </a:p>
          <a:p>
            <a:pPr marL="342900" indent="-342900">
              <a:buFont typeface="Arial" panose="020B0604020202020204" pitchFamily="34" charset="0"/>
              <a:buChar char="•"/>
            </a:pPr>
            <a:r>
              <a:rPr lang="en-CA" dirty="0"/>
              <a:t>Initially the PC stated with message 20 but now we don’t know what number it’s at (it depends how much the PC sent). To represent this uncertainty we use the letter X, which makes the next message X+1 </a:t>
            </a:r>
          </a:p>
          <a:p>
            <a:pPr marL="342900" indent="-342900">
              <a:buFont typeface="Arial" panose="020B0604020202020204" pitchFamily="34" charset="0"/>
              <a:buChar char="•"/>
            </a:pPr>
            <a:r>
              <a:rPr lang="en-CA" dirty="0"/>
              <a:t>Same idea for the server. It was at 151 but we have no idea what it’s at now so we use the letter Y </a:t>
            </a:r>
          </a:p>
          <a:p>
            <a:pPr marL="342900" indent="-342900">
              <a:buFont typeface="Arial" panose="020B0604020202020204" pitchFamily="34" charset="0"/>
              <a:buChar char="•"/>
            </a:pPr>
            <a:r>
              <a:rPr lang="en-CA" dirty="0"/>
              <a:t>The one major difference is the first step here does require an acknowledgment number </a:t>
            </a:r>
          </a:p>
        </p:txBody>
      </p:sp>
    </p:spTree>
    <p:extLst>
      <p:ext uri="{BB962C8B-B14F-4D97-AF65-F5344CB8AC3E}">
        <p14:creationId xmlns:p14="http://schemas.microsoft.com/office/powerpoint/2010/main" val="42107432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prstGeom prst="rect">
            <a:avLst/>
          </a:prstGeom>
        </p:spPr>
        <p:txBody>
          <a:bodyPr/>
          <a:lstStyle/>
          <a:p>
            <a:endParaRPr/>
          </a:p>
        </p:txBody>
      </p:sp>
      <p:sp>
        <p:nvSpPr>
          <p:cNvPr id="525" name="Shape 525"/>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Shape 552"/>
          <p:cNvSpPr>
            <a:spLocks noGrp="1" noRot="1" noChangeAspect="1"/>
          </p:cNvSpPr>
          <p:nvPr>
            <p:ph type="sldImg"/>
          </p:nvPr>
        </p:nvSpPr>
        <p:spPr>
          <a:prstGeom prst="rect">
            <a:avLst/>
          </a:prstGeom>
        </p:spPr>
        <p:txBody>
          <a:bodyPr/>
          <a:lstStyle/>
          <a:p>
            <a:endParaRPr/>
          </a:p>
        </p:txBody>
      </p:sp>
      <p:sp>
        <p:nvSpPr>
          <p:cNvPr id="553" name="Shape 553"/>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know this might seem harsh but the idea is that grading should be transparent. If you do a certain amount of work you should receive a grade for the work that you do – and if another student does the same amount of work they should receive the same grade. </a:t>
            </a:r>
          </a:p>
          <a:p>
            <a:endParaRPr lang="en-CA" dirty="0"/>
          </a:p>
          <a:p>
            <a:endParaRPr lang="en-CA" dirty="0"/>
          </a:p>
          <a:p>
            <a:r>
              <a:rPr lang="en-CA" dirty="0"/>
              <a:t>Asking me to give you grades you did not earn will not accomplish anything and I want to be upfront about it now. </a:t>
            </a:r>
          </a:p>
        </p:txBody>
      </p:sp>
    </p:spTree>
    <p:extLst>
      <p:ext uri="{BB962C8B-B14F-4D97-AF65-F5344CB8AC3E}">
        <p14:creationId xmlns:p14="http://schemas.microsoft.com/office/powerpoint/2010/main" val="1848036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6260181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pPr marL="0" indent="0">
              <a:buSzPct val="80000"/>
              <a:buNone/>
            </a:pPr>
            <a:endParaRPr dirty="0"/>
          </a:p>
        </p:txBody>
      </p:sp>
    </p:spTree>
    <p:extLst>
      <p:ext uri="{BB962C8B-B14F-4D97-AF65-F5344CB8AC3E}">
        <p14:creationId xmlns:p14="http://schemas.microsoft.com/office/powerpoint/2010/main" val="10119937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Learning Goals </a:t>
            </a:r>
          </a:p>
          <a:p>
            <a:pPr marL="336041" indent="-336041" defTabSz="368045">
              <a:spcBef>
                <a:spcPts val="2600"/>
              </a:spcBef>
              <a:buBlip>
                <a:blip r:embed="rId3"/>
              </a:buBlip>
              <a:defRPr sz="2709"/>
            </a:pPr>
            <a:r>
              <a:rPr lang="en-US" dirty="0"/>
              <a:t>Distinguish between client server paradigm and peer to peer paradigm and provide examples of each </a:t>
            </a:r>
          </a:p>
          <a:p>
            <a:pPr marL="336041" indent="-336041" defTabSz="368045">
              <a:spcBef>
                <a:spcPts val="2600"/>
              </a:spcBef>
              <a:buBlip>
                <a:blip r:embed="rId3"/>
              </a:buBlip>
              <a:defRPr sz="2709"/>
            </a:pPr>
            <a:r>
              <a:rPr lang="en-US" dirty="0"/>
              <a:t>Discuss issues associated with client server and peer to peer paradigm </a:t>
            </a:r>
          </a:p>
          <a:p>
            <a:pPr marL="336041" indent="-336041" defTabSz="368045">
              <a:spcBef>
                <a:spcPts val="2600"/>
              </a:spcBef>
              <a:buBlip>
                <a:blip r:embed="rId3"/>
              </a:buBlip>
              <a:defRPr sz="2709"/>
            </a:pPr>
            <a:r>
              <a:rPr lang="en-US" dirty="0"/>
              <a:t>Discuss HTTP, WWW, and URL and how they are used to find web pages on the internet </a:t>
            </a:r>
          </a:p>
          <a:p>
            <a:pPr marL="336041" indent="-336041" defTabSz="368045">
              <a:spcBef>
                <a:spcPts val="2600"/>
              </a:spcBef>
              <a:buBlip>
                <a:blip r:embed="rId3"/>
              </a:buBlip>
              <a:defRPr sz="2709"/>
            </a:pPr>
            <a:r>
              <a:rPr lang="en-US" dirty="0"/>
              <a:t>Compare simple and composite web pages as well as static, dynamic and active web pages</a:t>
            </a:r>
          </a:p>
          <a:p>
            <a:pPr marL="336041" indent="-336041" defTabSz="368045">
              <a:spcBef>
                <a:spcPts val="2600"/>
              </a:spcBef>
              <a:buBlip>
                <a:blip r:embed="rId3"/>
              </a:buBlip>
              <a:defRPr sz="2709"/>
            </a:pPr>
            <a:r>
              <a:rPr lang="en-US" dirty="0"/>
              <a:t>Explain the difference between persistent and non persistent HTTP connections</a:t>
            </a:r>
          </a:p>
          <a:p>
            <a:pPr marL="336041" indent="-336041" defTabSz="368045">
              <a:spcBef>
                <a:spcPts val="2600"/>
              </a:spcBef>
              <a:buBlip>
                <a:blip r:embed="rId3"/>
              </a:buBlip>
              <a:defRPr sz="2709"/>
            </a:pPr>
            <a:r>
              <a:rPr lang="en-US" dirty="0"/>
              <a:t>Explain the general purpose of FTP as well as it’s major flaw  </a:t>
            </a:r>
          </a:p>
          <a:p>
            <a:endParaRPr lang="en-CA" dirty="0"/>
          </a:p>
          <a:p>
            <a:endParaRPr lang="en-CA" dirty="0"/>
          </a:p>
        </p:txBody>
      </p:sp>
    </p:spTree>
    <p:extLst>
      <p:ext uri="{BB962C8B-B14F-4D97-AF65-F5344CB8AC3E}">
        <p14:creationId xmlns:p14="http://schemas.microsoft.com/office/powerpoint/2010/main" val="42837970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6135056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Shape 552"/>
          <p:cNvSpPr>
            <a:spLocks noGrp="1" noRot="1" noChangeAspect="1"/>
          </p:cNvSpPr>
          <p:nvPr>
            <p:ph type="sldImg"/>
          </p:nvPr>
        </p:nvSpPr>
        <p:spPr>
          <a:prstGeom prst="rect">
            <a:avLst/>
          </a:prstGeom>
        </p:spPr>
        <p:txBody>
          <a:bodyPr/>
          <a:lstStyle/>
          <a:p>
            <a:endParaRPr/>
          </a:p>
        </p:txBody>
      </p:sp>
      <p:sp>
        <p:nvSpPr>
          <p:cNvPr id="553" name="Shape 553"/>
          <p:cNvSpPr>
            <a:spLocks noGrp="1"/>
          </p:cNvSpPr>
          <p:nvPr>
            <p:ph type="body" sz="quarter" idx="1"/>
          </p:nvPr>
        </p:nvSpPr>
        <p:spPr>
          <a:prstGeom prst="rect">
            <a:avLst/>
          </a:prstGeom>
        </p:spPr>
        <p:txBody>
          <a:bodyPr/>
          <a:lstStyle/>
          <a:p>
            <a:r>
              <a:rPr lang="en-CA" dirty="0"/>
              <a:t>https://www.networkstraining.com/peer-to-peer-vs-client-server-network/</a:t>
            </a:r>
            <a:endParaRPr dirty="0"/>
          </a:p>
        </p:txBody>
      </p:sp>
    </p:spTree>
    <p:extLst>
      <p:ext uri="{BB962C8B-B14F-4D97-AF65-F5344CB8AC3E}">
        <p14:creationId xmlns:p14="http://schemas.microsoft.com/office/powerpoint/2010/main" val="13994620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Shape 552"/>
          <p:cNvSpPr>
            <a:spLocks noGrp="1" noRot="1" noChangeAspect="1"/>
          </p:cNvSpPr>
          <p:nvPr>
            <p:ph type="sldImg"/>
          </p:nvPr>
        </p:nvSpPr>
        <p:spPr>
          <a:prstGeom prst="rect">
            <a:avLst/>
          </a:prstGeom>
        </p:spPr>
        <p:txBody>
          <a:bodyPr/>
          <a:lstStyle/>
          <a:p>
            <a:endParaRPr/>
          </a:p>
        </p:txBody>
      </p:sp>
      <p:sp>
        <p:nvSpPr>
          <p:cNvPr id="553" name="Shape 553"/>
          <p:cNvSpPr>
            <a:spLocks noGrp="1"/>
          </p:cNvSpPr>
          <p:nvPr>
            <p:ph type="body" sz="quarter" idx="1"/>
          </p:nvPr>
        </p:nvSpPr>
        <p:spPr>
          <a:prstGeom prst="rect">
            <a:avLst/>
          </a:prstGeom>
        </p:spPr>
        <p:txBody>
          <a:bodyPr/>
          <a:lstStyle/>
          <a:p>
            <a:r>
              <a:rPr lang="en-CA" dirty="0"/>
              <a:t>https://www.networkstraining.com/peer-to-peer-vs-client-server-network/</a:t>
            </a:r>
          </a:p>
          <a:p>
            <a:pPr marL="0" indent="0">
              <a:buFont typeface="Arial" panose="020B0604020202020204" pitchFamily="34" charset="0"/>
              <a:buNone/>
            </a:pPr>
            <a:endParaRPr lang="en-CA" dirty="0"/>
          </a:p>
          <a:p>
            <a:pPr marL="342900" indent="-342900">
              <a:buFont typeface="Arial" panose="020B0604020202020204" pitchFamily="34" charset="0"/>
              <a:buChar char="•"/>
            </a:pPr>
            <a:r>
              <a:rPr lang="en-CA" dirty="0"/>
              <a:t>The server must be a powerful PC as it must run 24/7 and be able to handle the traffic it receives. </a:t>
            </a:r>
          </a:p>
          <a:p>
            <a:pPr marL="342900" indent="-342900">
              <a:buFont typeface="Arial" panose="020B0604020202020204" pitchFamily="34" charset="0"/>
              <a:buChar char="•"/>
            </a:pPr>
            <a:r>
              <a:rPr lang="en-CA" dirty="0"/>
              <a:t>Typically the server will be cloned with different serves all being tied to the same DNS name using a load balancer </a:t>
            </a:r>
          </a:p>
          <a:p>
            <a:pPr marL="0" indent="0">
              <a:buFont typeface="Arial" panose="020B0604020202020204" pitchFamily="34" charset="0"/>
              <a:buNone/>
            </a:pPr>
            <a:endParaRPr lang="en-CA" dirty="0"/>
          </a:p>
          <a:p>
            <a:pPr marL="0" indent="0">
              <a:buFontTx/>
              <a:buNone/>
            </a:pPr>
            <a:r>
              <a:rPr lang="en-CA" dirty="0"/>
              <a:t>ADV: </a:t>
            </a:r>
          </a:p>
          <a:p>
            <a:pPr marL="342900" lvl="1" indent="-342900">
              <a:buFontTx/>
              <a:buChar char="-"/>
            </a:pPr>
            <a:r>
              <a:rPr lang="en-CA" dirty="0"/>
              <a:t>Security: The server can control who is allowed to access the document</a:t>
            </a:r>
          </a:p>
          <a:p>
            <a:pPr marL="342900" lvl="1" indent="-342900">
              <a:buFontTx/>
              <a:buChar char="-"/>
            </a:pPr>
            <a:r>
              <a:rPr lang="en-CA" dirty="0"/>
              <a:t>Reliability: The server is available 24/7 </a:t>
            </a:r>
          </a:p>
          <a:p>
            <a:pPr marL="342900" lvl="1" indent="-342900">
              <a:buFontTx/>
              <a:buChar char="-"/>
            </a:pPr>
            <a:r>
              <a:rPr lang="en-CA" dirty="0"/>
              <a:t>Adaptability: Client/Server is easily able to handle many tasks (hosting web pages or hosting files ) </a:t>
            </a:r>
          </a:p>
          <a:p>
            <a:pPr marL="342900" lvl="1" indent="-342900">
              <a:buFontTx/>
              <a:buChar char="-"/>
            </a:pPr>
            <a:r>
              <a:rPr lang="en-CA" dirty="0"/>
              <a:t>constant availability are all advantages to using the client/server model</a:t>
            </a:r>
          </a:p>
          <a:p>
            <a:pPr marL="0" indent="0">
              <a:buFontTx/>
              <a:buNone/>
            </a:pPr>
            <a:r>
              <a:rPr lang="en-CA" dirty="0"/>
              <a:t>DIS:</a:t>
            </a:r>
          </a:p>
          <a:p>
            <a:pPr marL="342900" indent="-342900">
              <a:buFontTx/>
              <a:buChar char="-"/>
            </a:pPr>
            <a:r>
              <a:rPr lang="en-CA" dirty="0"/>
              <a:t>Cost: You have to pay to run the server </a:t>
            </a:r>
          </a:p>
          <a:p>
            <a:pPr marL="342900" indent="-342900">
              <a:buFontTx/>
              <a:buChar char="-"/>
            </a:pPr>
            <a:r>
              <a:rPr lang="en-CA" dirty="0"/>
              <a:t>Slowdown: If many clients connect/more clients connect than expected it can lead to server slowdown </a:t>
            </a:r>
          </a:p>
          <a:p>
            <a:pPr marL="342900" indent="-342900">
              <a:buFontTx/>
              <a:buChar char="-"/>
            </a:pPr>
            <a:r>
              <a:rPr lang="en-CA" dirty="0"/>
              <a:t>Crash: If a large number of clients connect you can crash the server </a:t>
            </a:r>
            <a:endParaRPr dirty="0"/>
          </a:p>
        </p:txBody>
      </p:sp>
    </p:spTree>
    <p:extLst>
      <p:ext uri="{BB962C8B-B14F-4D97-AF65-F5344CB8AC3E}">
        <p14:creationId xmlns:p14="http://schemas.microsoft.com/office/powerpoint/2010/main" val="20425962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Shape 552"/>
          <p:cNvSpPr>
            <a:spLocks noGrp="1" noRot="1" noChangeAspect="1"/>
          </p:cNvSpPr>
          <p:nvPr>
            <p:ph type="sldImg"/>
          </p:nvPr>
        </p:nvSpPr>
        <p:spPr>
          <a:prstGeom prst="rect">
            <a:avLst/>
          </a:prstGeom>
        </p:spPr>
        <p:txBody>
          <a:bodyPr/>
          <a:lstStyle/>
          <a:p>
            <a:endParaRPr/>
          </a:p>
        </p:txBody>
      </p:sp>
      <p:sp>
        <p:nvSpPr>
          <p:cNvPr id="553" name="Shape 553"/>
          <p:cNvSpPr>
            <a:spLocks noGrp="1"/>
          </p:cNvSpPr>
          <p:nvPr>
            <p:ph type="body" sz="quarter" idx="1"/>
          </p:nvPr>
        </p:nvSpPr>
        <p:spPr>
          <a:prstGeom prst="rect">
            <a:avLst/>
          </a:prstGeom>
        </p:spPr>
        <p:txBody>
          <a:bodyPr/>
          <a:lstStyle/>
          <a:p>
            <a:r>
              <a:rPr lang="en-CA" dirty="0"/>
              <a:t>https://www.networkstraining.com/peer-to-peer-vs-client-server-network/</a:t>
            </a:r>
          </a:p>
          <a:p>
            <a:endParaRPr lang="en-CA" dirty="0"/>
          </a:p>
          <a:p>
            <a:r>
              <a:rPr lang="en-CA" dirty="0"/>
              <a:t>ADV</a:t>
            </a:r>
          </a:p>
          <a:p>
            <a:pPr marL="342900" indent="-342900">
              <a:buFontTx/>
              <a:buChar char="-"/>
            </a:pPr>
            <a:r>
              <a:rPr lang="en-CA" dirty="0"/>
              <a:t>Cheap as no payment required for a central server </a:t>
            </a:r>
          </a:p>
          <a:p>
            <a:pPr marL="342900" indent="-342900">
              <a:buFontTx/>
              <a:buChar char="-"/>
            </a:pPr>
            <a:r>
              <a:rPr lang="en-CA" dirty="0"/>
              <a:t>Speed of the internet connection usually does not impact the time it takes to download your files </a:t>
            </a:r>
          </a:p>
          <a:p>
            <a:pPr marL="342900" indent="-342900">
              <a:buFontTx/>
              <a:buChar char="-"/>
            </a:pPr>
            <a:r>
              <a:rPr lang="en-CA" dirty="0"/>
              <a:t>If 1 PC crashes the system won’t be greatly impacted </a:t>
            </a:r>
          </a:p>
          <a:p>
            <a:pPr marL="342900" indent="-342900">
              <a:buFontTx/>
              <a:buChar char="-"/>
            </a:pPr>
            <a:r>
              <a:rPr lang="en-CA" dirty="0"/>
              <a:t>Speed of connection actually increases with additional clients </a:t>
            </a:r>
          </a:p>
          <a:p>
            <a:pPr marL="342900" indent="-342900">
              <a:buFontTx/>
              <a:buChar char="-"/>
            </a:pPr>
            <a:endParaRPr lang="en-CA" dirty="0"/>
          </a:p>
          <a:p>
            <a:pPr marL="0" indent="0">
              <a:buFontTx/>
              <a:buNone/>
            </a:pPr>
            <a:r>
              <a:rPr lang="en-CA" dirty="0"/>
              <a:t>DIS </a:t>
            </a:r>
          </a:p>
          <a:p>
            <a:pPr marL="342900" indent="-342900">
              <a:buFontTx/>
              <a:buChar char="-"/>
            </a:pPr>
            <a:r>
              <a:rPr lang="en-CA" dirty="0"/>
              <a:t>Not useable for every type of application: a web page would not work well in the P2P model </a:t>
            </a:r>
          </a:p>
          <a:p>
            <a:pPr marL="342900" indent="-342900">
              <a:buFontTx/>
              <a:buChar char="-"/>
            </a:pPr>
            <a:r>
              <a:rPr lang="en-CA" dirty="0"/>
              <a:t>Not secure – you can associate a password with P2P models but in order to access the files you must share the password</a:t>
            </a:r>
          </a:p>
          <a:p>
            <a:pPr marL="342900" indent="-342900">
              <a:buFontTx/>
              <a:buChar char="-"/>
            </a:pPr>
            <a:r>
              <a:rPr lang="en-CA" dirty="0"/>
              <a:t>Has a history of sharing illegal movies/music/games/</a:t>
            </a:r>
            <a:r>
              <a:rPr lang="en-CA" dirty="0" err="1"/>
              <a:t>etc</a:t>
            </a:r>
            <a:r>
              <a:rPr lang="en-CA" dirty="0"/>
              <a:t>…</a:t>
            </a:r>
          </a:p>
          <a:p>
            <a:pPr marL="342900" indent="-342900">
              <a:buFontTx/>
              <a:buChar char="-"/>
            </a:pPr>
            <a:r>
              <a:rPr lang="en-CA" dirty="0"/>
              <a:t>With few users distributing the file, it can actually be slower than client/server </a:t>
            </a:r>
          </a:p>
          <a:p>
            <a:endParaRPr lang="en-CA" dirty="0"/>
          </a:p>
          <a:p>
            <a:endParaRPr dirty="0"/>
          </a:p>
        </p:txBody>
      </p:sp>
    </p:spTree>
    <p:extLst>
      <p:ext uri="{BB962C8B-B14F-4D97-AF65-F5344CB8AC3E}">
        <p14:creationId xmlns:p14="http://schemas.microsoft.com/office/powerpoint/2010/main" val="23069437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Shape 552"/>
          <p:cNvSpPr>
            <a:spLocks noGrp="1" noRot="1" noChangeAspect="1"/>
          </p:cNvSpPr>
          <p:nvPr>
            <p:ph type="sldImg"/>
          </p:nvPr>
        </p:nvSpPr>
        <p:spPr>
          <a:prstGeom prst="rect">
            <a:avLst/>
          </a:prstGeom>
        </p:spPr>
        <p:txBody>
          <a:bodyPr/>
          <a:lstStyle/>
          <a:p>
            <a:endParaRPr/>
          </a:p>
        </p:txBody>
      </p:sp>
      <p:sp>
        <p:nvSpPr>
          <p:cNvPr id="553" name="Shape 55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242025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Shape 552"/>
          <p:cNvSpPr>
            <a:spLocks noGrp="1" noRot="1" noChangeAspect="1"/>
          </p:cNvSpPr>
          <p:nvPr>
            <p:ph type="sldImg"/>
          </p:nvPr>
        </p:nvSpPr>
        <p:spPr>
          <a:prstGeom prst="rect">
            <a:avLst/>
          </a:prstGeom>
        </p:spPr>
        <p:txBody>
          <a:bodyPr/>
          <a:lstStyle/>
          <a:p>
            <a:endParaRPr/>
          </a:p>
        </p:txBody>
      </p:sp>
      <p:sp>
        <p:nvSpPr>
          <p:cNvPr id="553" name="Shape 553"/>
          <p:cNvSpPr>
            <a:spLocks noGrp="1"/>
          </p:cNvSpPr>
          <p:nvPr>
            <p:ph type="body" sz="quarter" idx="1"/>
          </p:nvPr>
        </p:nvSpPr>
        <p:spPr>
          <a:prstGeom prst="rect">
            <a:avLst/>
          </a:prstGeom>
        </p:spPr>
        <p:txBody>
          <a:bodyPr/>
          <a:lstStyle/>
          <a:p>
            <a:r>
              <a:rPr lang="en-CA" dirty="0"/>
              <a:t>https://en.wikipedia.org/wiki/Web_browser</a:t>
            </a:r>
          </a:p>
          <a:p>
            <a:endParaRPr lang="en-CA" dirty="0"/>
          </a:p>
          <a:p>
            <a:pPr marL="342900" indent="-342900">
              <a:buFontTx/>
              <a:buChar char="-"/>
            </a:pPr>
            <a:r>
              <a:rPr lang="en-CA" dirty="0"/>
              <a:t>The cache helps by storing images from the web server so that on subsequent visits they do not need to redownload those files. The cache can store quite a few items </a:t>
            </a:r>
          </a:p>
          <a:p>
            <a:pPr marL="342900" indent="-342900">
              <a:buFontTx/>
              <a:buChar char="-"/>
            </a:pPr>
            <a:endParaRPr lang="en-CA" dirty="0"/>
          </a:p>
          <a:p>
            <a:pPr marL="0" indent="0">
              <a:buFontTx/>
              <a:buNone/>
            </a:pPr>
            <a:endParaRPr lang="en-CA" dirty="0"/>
          </a:p>
          <a:p>
            <a:pPr marL="0" indent="0">
              <a:buFontTx/>
              <a:buNone/>
            </a:pPr>
            <a:r>
              <a:rPr lang="en-CA" b="1" u="sng" dirty="0"/>
              <a:t>Unlikely to appear on the test: </a:t>
            </a:r>
          </a:p>
          <a:p>
            <a:r>
              <a:rPr lang="en-US" dirty="0"/>
              <a:t>Controllers read input from the mouse/keyboard (HTTP, FTP, SMTP, SSH) </a:t>
            </a:r>
          </a:p>
          <a:p>
            <a:r>
              <a:rPr lang="en-US" dirty="0"/>
              <a:t>Interpreters are used to display the document on the screen (Java, HTML, </a:t>
            </a:r>
            <a:r>
              <a:rPr lang="en-US" dirty="0" err="1"/>
              <a:t>Javascript</a:t>
            </a:r>
            <a:r>
              <a:rPr lang="en-US" dirty="0"/>
              <a:t>) </a:t>
            </a:r>
          </a:p>
        </p:txBody>
      </p:sp>
    </p:spTree>
    <p:extLst>
      <p:ext uri="{BB962C8B-B14F-4D97-AF65-F5344CB8AC3E}">
        <p14:creationId xmlns:p14="http://schemas.microsoft.com/office/powerpoint/2010/main" val="33153812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Shape 380"/>
          <p:cNvSpPr>
            <a:spLocks noGrp="1" noRot="1" noChangeAspect="1"/>
          </p:cNvSpPr>
          <p:nvPr>
            <p:ph type="sldImg"/>
          </p:nvPr>
        </p:nvSpPr>
        <p:spPr>
          <a:prstGeom prst="rect">
            <a:avLst/>
          </a:prstGeom>
        </p:spPr>
        <p:txBody>
          <a:bodyPr/>
          <a:lstStyle/>
          <a:p>
            <a:endParaRPr/>
          </a:p>
        </p:txBody>
      </p:sp>
      <p:sp>
        <p:nvSpPr>
          <p:cNvPr id="381" name="Shape 381"/>
          <p:cNvSpPr>
            <a:spLocks noGrp="1"/>
          </p:cNvSpPr>
          <p:nvPr>
            <p:ph type="body" sz="quarter" idx="1"/>
          </p:nvPr>
        </p:nvSpPr>
        <p:spPr>
          <a:prstGeom prst="rect">
            <a:avLst/>
          </a:prstGeom>
        </p:spPr>
        <p:txBody>
          <a:bodyPr/>
          <a:lstStyle/>
          <a:p>
            <a:pPr defTabSz="914400">
              <a:lnSpc>
                <a:spcPct val="100000"/>
              </a:lnSpc>
            </a:pPr>
            <a:r>
              <a:rPr dirty="0"/>
              <a:t>What is the difference between cookies and cache?</a:t>
            </a:r>
            <a:endParaRPr lang="en-CA" dirty="0"/>
          </a:p>
          <a:p>
            <a:pPr marL="342900" indent="-342900" defTabSz="914400">
              <a:lnSpc>
                <a:spcPct val="100000"/>
              </a:lnSpc>
              <a:buFont typeface="Arial" panose="020B0604020202020204" pitchFamily="34" charset="0"/>
              <a:buChar char="•"/>
            </a:pPr>
            <a:r>
              <a:rPr lang="en-CA" dirty="0"/>
              <a:t>Cookies are files created by the web server that are stored on your PC that are intended to make your online experience easier (saves username/passwords/</a:t>
            </a:r>
            <a:r>
              <a:rPr lang="en-CA" dirty="0" err="1"/>
              <a:t>etc</a:t>
            </a:r>
            <a:r>
              <a:rPr lang="en-CA" dirty="0"/>
              <a:t>…)</a:t>
            </a:r>
          </a:p>
          <a:p>
            <a:pPr marL="342900" indent="-342900" defTabSz="914400">
              <a:lnSpc>
                <a:spcPct val="100000"/>
              </a:lnSpc>
              <a:buFont typeface="Arial" panose="020B0604020202020204" pitchFamily="34" charset="0"/>
              <a:buChar char="•"/>
            </a:pPr>
            <a:r>
              <a:rPr lang="en-CA" dirty="0"/>
              <a:t>The cache stores parts of the web page itself to open the page itself faster during your next visit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Learning Goals </a:t>
            </a:r>
          </a:p>
          <a:p>
            <a:pPr marL="410718" indent="-410718" defTabSz="449833">
              <a:spcBef>
                <a:spcPts val="3200"/>
              </a:spcBef>
              <a:buBlip>
                <a:blip r:embed="rId3"/>
              </a:buBlip>
              <a:defRPr sz="3311"/>
            </a:pPr>
            <a:r>
              <a:rPr lang="en-US" dirty="0"/>
              <a:t>Define the functions of the network layer</a:t>
            </a:r>
          </a:p>
          <a:p>
            <a:pPr marL="410718" indent="-410718" defTabSz="449833">
              <a:spcBef>
                <a:spcPts val="3200"/>
              </a:spcBef>
              <a:buBlip>
                <a:blip r:embed="rId3"/>
              </a:buBlip>
              <a:defRPr sz="3311"/>
            </a:pPr>
            <a:r>
              <a:rPr lang="en-US" dirty="0"/>
              <a:t>Discuss the concept of packet switching </a:t>
            </a:r>
          </a:p>
          <a:p>
            <a:pPr marL="410718" indent="-410718" defTabSz="449833">
              <a:spcBef>
                <a:spcPts val="3200"/>
              </a:spcBef>
              <a:buBlip>
                <a:blip r:embed="rId3"/>
              </a:buBlip>
              <a:defRPr sz="3311"/>
            </a:pPr>
            <a:r>
              <a:rPr lang="en-US" dirty="0"/>
              <a:t>Calculate subnets and subnet masks</a:t>
            </a:r>
          </a:p>
          <a:p>
            <a:pPr marL="410718" indent="-410718" defTabSz="449833">
              <a:spcBef>
                <a:spcPts val="3200"/>
              </a:spcBef>
              <a:buBlip>
                <a:blip r:embed="rId3"/>
              </a:buBlip>
              <a:defRPr sz="3311"/>
            </a:pPr>
            <a:r>
              <a:rPr lang="en-US" dirty="0"/>
              <a:t>Work with CIDR notation to find subnets and subnet masks </a:t>
            </a:r>
          </a:p>
          <a:p>
            <a:pPr marL="410718" indent="-410718" defTabSz="449833">
              <a:spcBef>
                <a:spcPts val="3200"/>
              </a:spcBef>
              <a:buBlip>
                <a:blip r:embed="rId3"/>
              </a:buBlip>
              <a:defRPr sz="3311"/>
            </a:pPr>
            <a:r>
              <a:rPr lang="en-US" dirty="0"/>
              <a:t>Describe IPv4 and IPv6 as well as the concept of classful addresses </a:t>
            </a:r>
          </a:p>
          <a:p>
            <a:pPr marL="410718" indent="-410718" defTabSz="449833">
              <a:spcBef>
                <a:spcPts val="3200"/>
              </a:spcBef>
              <a:buBlip>
                <a:blip r:embed="rId3"/>
              </a:buBlip>
              <a:defRPr sz="3311"/>
            </a:pPr>
            <a:r>
              <a:rPr lang="en-US" dirty="0"/>
              <a:t>Describe the process of DHCP and NAT </a:t>
            </a:r>
          </a:p>
          <a:p>
            <a:endParaRPr lang="en-CA" dirty="0"/>
          </a:p>
          <a:p>
            <a:endParaRPr lang="en-CA" dirty="0"/>
          </a:p>
        </p:txBody>
      </p:sp>
    </p:spTree>
    <p:extLst>
      <p:ext uri="{BB962C8B-B14F-4D97-AF65-F5344CB8AC3E}">
        <p14:creationId xmlns:p14="http://schemas.microsoft.com/office/powerpoint/2010/main" val="3304049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prstGeom prst="rect">
            <a:avLst/>
          </a:prstGeom>
        </p:spPr>
        <p:txBody>
          <a:bodyPr/>
          <a:lstStyle/>
          <a:p>
            <a:endParaRPr/>
          </a:p>
        </p:txBody>
      </p:sp>
      <p:sp>
        <p:nvSpPr>
          <p:cNvPr id="339" name="Shape 339"/>
          <p:cNvSpPr>
            <a:spLocks noGrp="1"/>
          </p:cNvSpPr>
          <p:nvPr>
            <p:ph type="body" sz="quarter" idx="1"/>
          </p:nvPr>
        </p:nvSpPr>
        <p:spPr>
          <a:prstGeom prst="rect">
            <a:avLst/>
          </a:prstGeom>
        </p:spPr>
        <p:txBody>
          <a:bodyPr/>
          <a:lstStyle/>
          <a:p>
            <a:r>
              <a:rPr lang="en-CA" dirty="0"/>
              <a:t>A</a:t>
            </a:r>
          </a:p>
          <a:p>
            <a:pPr marL="342900" indent="-342900">
              <a:buFontTx/>
              <a:buChar char="-"/>
            </a:pPr>
            <a:r>
              <a:rPr lang="en-CA" dirty="0"/>
              <a:t>HTTP </a:t>
            </a:r>
          </a:p>
          <a:p>
            <a:pPr marL="342900" indent="-342900">
              <a:buFontTx/>
              <a:buChar char="-"/>
            </a:pPr>
            <a:r>
              <a:rPr lang="en-CA" dirty="0"/>
              <a:t>cs.depaul.edu is the host </a:t>
            </a:r>
          </a:p>
          <a:p>
            <a:pPr marL="342900" indent="-342900">
              <a:buFontTx/>
              <a:buChar char="-"/>
            </a:pPr>
            <a:r>
              <a:rPr lang="en-CA" dirty="0"/>
              <a:t>/public/utilities/</a:t>
            </a:r>
            <a:r>
              <a:rPr lang="en-CA" dirty="0" err="1"/>
              <a:t>ada</a:t>
            </a:r>
            <a:r>
              <a:rPr lang="en-CA" dirty="0"/>
              <a:t>/ is the path </a:t>
            </a:r>
          </a:p>
          <a:p>
            <a:pPr marL="342900" indent="-342900">
              <a:buFontTx/>
              <a:buChar char="-"/>
            </a:pPr>
            <a:r>
              <a:rPr lang="en-CA" dirty="0"/>
              <a:t>Example.htm is the file being accessed </a:t>
            </a:r>
          </a:p>
          <a:p>
            <a:pPr marL="342900" indent="-342900">
              <a:buFontTx/>
              <a:buChar char="-"/>
            </a:pPr>
            <a:endParaRPr lang="en-CA" dirty="0"/>
          </a:p>
          <a:p>
            <a:pPr marL="0" indent="0">
              <a:buFontTx/>
              <a:buNone/>
            </a:pPr>
            <a:r>
              <a:rPr lang="en-CA" dirty="0"/>
              <a:t>B </a:t>
            </a:r>
          </a:p>
          <a:p>
            <a:pPr marL="342900" indent="-342900">
              <a:buFontTx/>
              <a:buChar char="-"/>
            </a:pPr>
            <a:r>
              <a:rPr lang="en-CA" dirty="0"/>
              <a:t>FTP </a:t>
            </a:r>
          </a:p>
          <a:p>
            <a:pPr marL="342900" indent="-342900">
              <a:buFontTx/>
              <a:buChar char="-"/>
            </a:pPr>
            <a:r>
              <a:rPr lang="en-CA" dirty="0"/>
              <a:t>Gatekeeper.dec.com is the host </a:t>
            </a:r>
          </a:p>
          <a:p>
            <a:pPr marL="342900" indent="-342900">
              <a:buFontTx/>
              <a:buChar char="-"/>
            </a:pPr>
            <a:r>
              <a:rPr lang="en-CA" dirty="0"/>
              <a:t>/pub/games is the path </a:t>
            </a:r>
          </a:p>
          <a:p>
            <a:pPr marL="342900" indent="-342900">
              <a:buFontTx/>
              <a:buChar char="-"/>
            </a:pPr>
            <a:r>
              <a:rPr lang="en-CA" dirty="0"/>
              <a:t>Starwars.exe is the file </a:t>
            </a: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prstGeom prst="rect">
            <a:avLst/>
          </a:prstGeom>
        </p:spPr>
        <p:txBody>
          <a:bodyPr/>
          <a:lstStyle/>
          <a:p>
            <a:endParaRPr/>
          </a:p>
        </p:txBody>
      </p:sp>
      <p:sp>
        <p:nvSpPr>
          <p:cNvPr id="339" name="Shape 339"/>
          <p:cNvSpPr>
            <a:spLocks noGrp="1"/>
          </p:cNvSpPr>
          <p:nvPr>
            <p:ph type="body" sz="quarter" idx="1"/>
          </p:nvPr>
        </p:nvSpPr>
        <p:spPr>
          <a:prstGeom prst="rect">
            <a:avLst/>
          </a:prstGeom>
        </p:spPr>
        <p:txBody>
          <a:bodyPr/>
          <a:lstStyle/>
          <a:p>
            <a:pPr marL="342900" indent="-342900">
              <a:buFont typeface="Arial" panose="020B0604020202020204" pitchFamily="34" charset="0"/>
              <a:buChar char="•"/>
            </a:pPr>
            <a:r>
              <a:rPr lang="en-CA" dirty="0"/>
              <a:t>In a non-persistent connection we need to first have a 3 way handshake to open the connection, a handshake for each item that is sent and a handshake to close the connection </a:t>
            </a:r>
          </a:p>
          <a:p>
            <a:pPr marL="342900" indent="-342900">
              <a:buFont typeface="Arial" panose="020B0604020202020204" pitchFamily="34" charset="0"/>
              <a:buChar char="•"/>
            </a:pPr>
            <a:r>
              <a:rPr lang="en-CA" dirty="0"/>
              <a:t>In persistent we have a 3 way handshake to open the connection but the connection remains open in case of future requests </a:t>
            </a:r>
          </a:p>
          <a:p>
            <a:pPr marL="342900" indent="-342900">
              <a:buFont typeface="Arial" panose="020B0604020202020204" pitchFamily="34" charset="0"/>
              <a:buChar char="•"/>
            </a:pPr>
            <a:endParaRPr lang="en-CA" dirty="0"/>
          </a:p>
          <a:p>
            <a:pPr marL="0" indent="0">
              <a:buFont typeface="Arial" panose="020B0604020202020204" pitchFamily="34" charset="0"/>
              <a:buNone/>
            </a:pPr>
            <a:r>
              <a:rPr lang="en-CA" dirty="0"/>
              <a:t>Typically HTTP nowadays uses persistent connections. Closing the connection was much more important when </a:t>
            </a:r>
            <a:r>
              <a:rPr lang="en-CA" dirty="0" err="1"/>
              <a:t>internt</a:t>
            </a:r>
            <a:r>
              <a:rPr lang="en-CA" dirty="0"/>
              <a:t> speeds were slower</a:t>
            </a:r>
            <a:endParaRPr dirty="0"/>
          </a:p>
        </p:txBody>
      </p:sp>
    </p:spTree>
    <p:extLst>
      <p:ext uri="{BB962C8B-B14F-4D97-AF65-F5344CB8AC3E}">
        <p14:creationId xmlns:p14="http://schemas.microsoft.com/office/powerpoint/2010/main" val="30743766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prstGeom prst="rect">
            <a:avLst/>
          </a:prstGeom>
        </p:spPr>
        <p:txBody>
          <a:bodyPr/>
          <a:lstStyle/>
          <a:p>
            <a:endParaRPr/>
          </a:p>
        </p:txBody>
      </p:sp>
      <p:sp>
        <p:nvSpPr>
          <p:cNvPr id="339" name="Shape 339"/>
          <p:cNvSpPr>
            <a:spLocks noGrp="1"/>
          </p:cNvSpPr>
          <p:nvPr>
            <p:ph type="body" sz="quarter" idx="1"/>
          </p:nvPr>
        </p:nvSpPr>
        <p:spPr>
          <a:prstGeom prst="rect">
            <a:avLst/>
          </a:prstGeom>
        </p:spPr>
        <p:txBody>
          <a:bodyPr/>
          <a:lstStyle/>
          <a:p>
            <a:pPr>
              <a:spcBef>
                <a:spcPts val="0"/>
              </a:spcBef>
            </a:pPr>
            <a:r>
              <a:rPr lang="en-US" dirty="0"/>
              <a:t>]</a:t>
            </a:r>
          </a:p>
        </p:txBody>
      </p:sp>
    </p:spTree>
    <p:extLst>
      <p:ext uri="{BB962C8B-B14F-4D97-AF65-F5344CB8AC3E}">
        <p14:creationId xmlns:p14="http://schemas.microsoft.com/office/powerpoint/2010/main" val="5082669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prstGeom prst="rect">
            <a:avLst/>
          </a:prstGeom>
        </p:spPr>
        <p:txBody>
          <a:bodyPr/>
          <a:lstStyle/>
          <a:p>
            <a:endParaRPr/>
          </a:p>
        </p:txBody>
      </p:sp>
      <p:sp>
        <p:nvSpPr>
          <p:cNvPr id="339" name="Shape 33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282775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prstGeom prst="rect">
            <a:avLst/>
          </a:prstGeom>
        </p:spPr>
        <p:txBody>
          <a:bodyPr/>
          <a:lstStyle/>
          <a:p>
            <a:endParaRPr/>
          </a:p>
        </p:txBody>
      </p:sp>
      <p:sp>
        <p:nvSpPr>
          <p:cNvPr id="339" name="Shape 33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169658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prstGeom prst="rect">
            <a:avLst/>
          </a:prstGeom>
        </p:spPr>
        <p:txBody>
          <a:bodyPr/>
          <a:lstStyle/>
          <a:p>
            <a:endParaRPr/>
          </a:p>
        </p:txBody>
      </p:sp>
      <p:sp>
        <p:nvSpPr>
          <p:cNvPr id="339" name="Shape 33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7608178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prstGeom prst="rect">
            <a:avLst/>
          </a:prstGeom>
        </p:spPr>
        <p:txBody>
          <a:bodyPr/>
          <a:lstStyle/>
          <a:p>
            <a:endParaRPr/>
          </a:p>
        </p:txBody>
      </p:sp>
      <p:sp>
        <p:nvSpPr>
          <p:cNvPr id="339" name="Shape 33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4608818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prstGeom prst="rect">
            <a:avLst/>
          </a:prstGeom>
        </p:spPr>
        <p:txBody>
          <a:bodyPr/>
          <a:lstStyle/>
          <a:p>
            <a:endParaRPr/>
          </a:p>
        </p:txBody>
      </p:sp>
      <p:sp>
        <p:nvSpPr>
          <p:cNvPr id="339" name="Shape 339"/>
          <p:cNvSpPr>
            <a:spLocks noGrp="1"/>
          </p:cNvSpPr>
          <p:nvPr>
            <p:ph type="body" sz="quarter" idx="1"/>
          </p:nvPr>
        </p:nvSpPr>
        <p:spPr>
          <a:prstGeom prst="rect">
            <a:avLst/>
          </a:prstGeom>
        </p:spPr>
        <p:txBody>
          <a:bodyPr/>
          <a:lstStyle/>
          <a:p>
            <a:pPr>
              <a:spcBef>
                <a:spcPts val="0"/>
              </a:spcBef>
            </a:pPr>
            <a:r>
              <a:rPr lang="en-US" dirty="0"/>
              <a:t>SSL-FTP typically uses port 21 whereas FTP uses port 20</a:t>
            </a:r>
          </a:p>
        </p:txBody>
      </p:sp>
    </p:spTree>
    <p:extLst>
      <p:ext uri="{BB962C8B-B14F-4D97-AF65-F5344CB8AC3E}">
        <p14:creationId xmlns:p14="http://schemas.microsoft.com/office/powerpoint/2010/main" val="20161419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prstGeom prst="rect">
            <a:avLst/>
          </a:prstGeom>
        </p:spPr>
        <p:txBody>
          <a:bodyPr/>
          <a:lstStyle/>
          <a:p>
            <a:endParaRPr/>
          </a:p>
        </p:txBody>
      </p:sp>
      <p:sp>
        <p:nvSpPr>
          <p:cNvPr id="402" name="Shape 402"/>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prstGeom prst="rect">
            <a:avLst/>
          </a:prstGeom>
        </p:spPr>
        <p:txBody>
          <a:bodyPr/>
          <a:lstStyle/>
          <a:p>
            <a:endParaRPr/>
          </a:p>
        </p:txBody>
      </p:sp>
      <p:sp>
        <p:nvSpPr>
          <p:cNvPr id="402" name="Shape 4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683815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0472250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prstGeom prst="rect">
            <a:avLst/>
          </a:prstGeom>
        </p:spPr>
        <p:txBody>
          <a:bodyPr/>
          <a:lstStyle/>
          <a:p>
            <a:endParaRPr/>
          </a:p>
        </p:txBody>
      </p:sp>
      <p:sp>
        <p:nvSpPr>
          <p:cNvPr id="402" name="Shape 4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4435219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prstGeom prst="rect">
            <a:avLst/>
          </a:prstGeom>
        </p:spPr>
        <p:txBody>
          <a:bodyPr/>
          <a:lstStyle/>
          <a:p>
            <a:endParaRPr/>
          </a:p>
        </p:txBody>
      </p:sp>
      <p:sp>
        <p:nvSpPr>
          <p:cNvPr id="402" name="Shape 402"/>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i="0" dirty="0"/>
              <a:t>Shows an example of using FTP for retrieving a file. The figure shows only one file to be transferred. The control connection remains open all the time, but the data connection is opened and closed repeatedly. We assume the file is transferred in six sections. After all records have been transferred, the server control process announces that the file transfer is done. Since the client control process has no file to retrieve, it issues the QUIT command, which causes the service connection to be closed.</a:t>
            </a:r>
          </a:p>
          <a:p>
            <a:endParaRPr dirty="0"/>
          </a:p>
        </p:txBody>
      </p:sp>
    </p:spTree>
    <p:extLst>
      <p:ext uri="{BB962C8B-B14F-4D97-AF65-F5344CB8AC3E}">
        <p14:creationId xmlns:p14="http://schemas.microsoft.com/office/powerpoint/2010/main" val="41218473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prstGeom prst="rect">
            <a:avLst/>
          </a:prstGeom>
        </p:spPr>
        <p:txBody>
          <a:bodyPr/>
          <a:lstStyle/>
          <a:p>
            <a:endParaRPr/>
          </a:p>
        </p:txBody>
      </p:sp>
      <p:sp>
        <p:nvSpPr>
          <p:cNvPr id="339" name="Shape 339"/>
          <p:cNvSpPr>
            <a:spLocks noGrp="1"/>
          </p:cNvSpPr>
          <p:nvPr>
            <p:ph type="body" sz="quarter" idx="1"/>
          </p:nvPr>
        </p:nvSpPr>
        <p:spPr>
          <a:prstGeom prst="rect">
            <a:avLst/>
          </a:prstGeom>
        </p:spPr>
        <p:txBody>
          <a:bodyPr/>
          <a:lstStyle/>
          <a:p>
            <a:pPr>
              <a:spcBef>
                <a:spcPts val="0"/>
              </a:spcBef>
            </a:pPr>
            <a:endParaRPr lang="en-US" dirty="0"/>
          </a:p>
        </p:txBody>
      </p:sp>
    </p:spTree>
    <p:extLst>
      <p:ext uri="{BB962C8B-B14F-4D97-AF65-F5344CB8AC3E}">
        <p14:creationId xmlns:p14="http://schemas.microsoft.com/office/powerpoint/2010/main" val="14518373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prstGeom prst="rect">
            <a:avLst/>
          </a:prstGeom>
        </p:spPr>
        <p:txBody>
          <a:bodyPr/>
          <a:lstStyle/>
          <a:p>
            <a:endParaRPr/>
          </a:p>
        </p:txBody>
      </p:sp>
      <p:sp>
        <p:nvSpPr>
          <p:cNvPr id="339" name="Shape 339"/>
          <p:cNvSpPr>
            <a:spLocks noGrp="1"/>
          </p:cNvSpPr>
          <p:nvPr>
            <p:ph type="body" sz="quarter" idx="1"/>
          </p:nvPr>
        </p:nvSpPr>
        <p:spPr>
          <a:prstGeom prst="rect">
            <a:avLst/>
          </a:prstGeom>
        </p:spPr>
        <p:txBody>
          <a:bodyPr/>
          <a:lstStyle/>
          <a:p>
            <a:pPr defTabSz="914400">
              <a:lnSpc>
                <a:spcPct val="100000"/>
              </a:lnSpc>
            </a:pPr>
            <a:r>
              <a:rPr lang="en-US" dirty="0"/>
              <a:t>What are some examples of user agents?</a:t>
            </a:r>
          </a:p>
          <a:p>
            <a:pPr marL="272902" indent="-272902" defTabSz="914400">
              <a:lnSpc>
                <a:spcPct val="100000"/>
              </a:lnSpc>
              <a:buSzPct val="80000"/>
              <a:buChar char="•"/>
            </a:pPr>
            <a:r>
              <a:rPr lang="en-US" dirty="0"/>
              <a:t>Hotmail</a:t>
            </a:r>
          </a:p>
          <a:p>
            <a:pPr marL="272902" indent="-272902" defTabSz="914400">
              <a:lnSpc>
                <a:spcPct val="100000"/>
              </a:lnSpc>
              <a:buSzPct val="80000"/>
              <a:buChar char="•"/>
            </a:pPr>
            <a:r>
              <a:rPr lang="en-US" dirty="0"/>
              <a:t>Gmail </a:t>
            </a:r>
          </a:p>
          <a:p>
            <a:pPr marL="272902" indent="-272902" defTabSz="914400">
              <a:lnSpc>
                <a:spcPct val="100000"/>
              </a:lnSpc>
              <a:buSzPct val="80000"/>
              <a:buChar char="•"/>
            </a:pPr>
            <a:r>
              <a:rPr lang="en-US" dirty="0"/>
              <a:t>Outlook </a:t>
            </a:r>
          </a:p>
          <a:p>
            <a:pPr marL="272902" indent="-272902" defTabSz="914400">
              <a:lnSpc>
                <a:spcPct val="100000"/>
              </a:lnSpc>
              <a:buSzPct val="80000"/>
              <a:buChar char="•"/>
            </a:pPr>
            <a:r>
              <a:rPr lang="en-US" dirty="0"/>
              <a:t>Thunderbird</a:t>
            </a:r>
          </a:p>
          <a:p>
            <a:pPr marL="272902" indent="-272902" defTabSz="914400">
              <a:lnSpc>
                <a:spcPct val="100000"/>
              </a:lnSpc>
              <a:buSzPct val="80000"/>
              <a:buChar char="•"/>
            </a:pPr>
            <a:r>
              <a:rPr lang="en-US" dirty="0" err="1"/>
              <a:t>etc</a:t>
            </a:r>
            <a:r>
              <a:rPr lang="en-US" dirty="0"/>
              <a:t>… </a:t>
            </a:r>
          </a:p>
          <a:p>
            <a:pPr marL="272902" indent="-272902" defTabSz="914400">
              <a:lnSpc>
                <a:spcPct val="100000"/>
              </a:lnSpc>
              <a:buSzPct val="80000"/>
              <a:buChar char="•"/>
            </a:pPr>
            <a:endParaRPr lang="en-US" dirty="0"/>
          </a:p>
          <a:p>
            <a:pPr marL="0" indent="0" defTabSz="914400">
              <a:lnSpc>
                <a:spcPct val="100000"/>
              </a:lnSpc>
              <a:buSzPct val="80000"/>
              <a:buNone/>
            </a:pPr>
            <a:r>
              <a:rPr lang="en-US" dirty="0"/>
              <a:t>john.dafoe1 is the local part, sheridancollege.ca is the domain name </a:t>
            </a:r>
          </a:p>
          <a:p>
            <a:pPr>
              <a:spcBef>
                <a:spcPts val="0"/>
              </a:spcBef>
            </a:pPr>
            <a:endParaRPr lang="en-US" dirty="0"/>
          </a:p>
        </p:txBody>
      </p:sp>
    </p:spTree>
    <p:extLst>
      <p:ext uri="{BB962C8B-B14F-4D97-AF65-F5344CB8AC3E}">
        <p14:creationId xmlns:p14="http://schemas.microsoft.com/office/powerpoint/2010/main" val="5777721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prstGeom prst="rect">
            <a:avLst/>
          </a:prstGeom>
        </p:spPr>
        <p:txBody>
          <a:bodyPr/>
          <a:lstStyle/>
          <a:p>
            <a:endParaRPr/>
          </a:p>
        </p:txBody>
      </p:sp>
      <p:sp>
        <p:nvSpPr>
          <p:cNvPr id="339" name="Shape 339"/>
          <p:cNvSpPr>
            <a:spLocks noGrp="1"/>
          </p:cNvSpPr>
          <p:nvPr>
            <p:ph type="body" sz="quarter" idx="1"/>
          </p:nvPr>
        </p:nvSpPr>
        <p:spPr>
          <a:prstGeom prst="rect">
            <a:avLst/>
          </a:prstGeom>
        </p:spPr>
        <p:txBody>
          <a:bodyPr/>
          <a:lstStyle/>
          <a:p>
            <a:pPr>
              <a:spcBef>
                <a:spcPts val="0"/>
              </a:spcBef>
            </a:pPr>
            <a:endParaRPr lang="en-US" dirty="0"/>
          </a:p>
        </p:txBody>
      </p:sp>
    </p:spTree>
    <p:extLst>
      <p:ext uri="{BB962C8B-B14F-4D97-AF65-F5344CB8AC3E}">
        <p14:creationId xmlns:p14="http://schemas.microsoft.com/office/powerpoint/2010/main" val="2636027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prstGeom prst="rect">
            <a:avLst/>
          </a:prstGeom>
        </p:spPr>
        <p:txBody>
          <a:bodyPr/>
          <a:lstStyle/>
          <a:p>
            <a:endParaRPr/>
          </a:p>
        </p:txBody>
      </p:sp>
      <p:sp>
        <p:nvSpPr>
          <p:cNvPr id="339" name="Shape 339"/>
          <p:cNvSpPr>
            <a:spLocks noGrp="1"/>
          </p:cNvSpPr>
          <p:nvPr>
            <p:ph type="body" sz="quarter" idx="1"/>
          </p:nvPr>
        </p:nvSpPr>
        <p:spPr>
          <a:prstGeom prst="rect">
            <a:avLst/>
          </a:prstGeom>
        </p:spPr>
        <p:txBody>
          <a:bodyPr/>
          <a:lstStyle/>
          <a:p>
            <a:pPr>
              <a:spcBef>
                <a:spcPts val="0"/>
              </a:spcBef>
            </a:pPr>
            <a:endParaRPr lang="en-US" dirty="0"/>
          </a:p>
        </p:txBody>
      </p:sp>
    </p:spTree>
    <p:extLst>
      <p:ext uri="{BB962C8B-B14F-4D97-AF65-F5344CB8AC3E}">
        <p14:creationId xmlns:p14="http://schemas.microsoft.com/office/powerpoint/2010/main" val="7053311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prstGeom prst="rect">
            <a:avLst/>
          </a:prstGeom>
        </p:spPr>
        <p:txBody>
          <a:bodyPr/>
          <a:lstStyle/>
          <a:p>
            <a:endParaRPr/>
          </a:p>
        </p:txBody>
      </p:sp>
      <p:sp>
        <p:nvSpPr>
          <p:cNvPr id="339" name="Shape 339"/>
          <p:cNvSpPr>
            <a:spLocks noGrp="1"/>
          </p:cNvSpPr>
          <p:nvPr>
            <p:ph type="body" sz="quarter" idx="1"/>
          </p:nvPr>
        </p:nvSpPr>
        <p:spPr>
          <a:prstGeom prst="rect">
            <a:avLst/>
          </a:prstGeom>
        </p:spPr>
        <p:txBody>
          <a:bodyPr/>
          <a:lstStyle/>
          <a:p>
            <a:pPr>
              <a:spcBef>
                <a:spcPts val="0"/>
              </a:spcBef>
            </a:pPr>
            <a:endParaRPr lang="en-US" dirty="0"/>
          </a:p>
        </p:txBody>
      </p:sp>
    </p:spTree>
    <p:extLst>
      <p:ext uri="{BB962C8B-B14F-4D97-AF65-F5344CB8AC3E}">
        <p14:creationId xmlns:p14="http://schemas.microsoft.com/office/powerpoint/2010/main" val="36837981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prstGeom prst="rect">
            <a:avLst/>
          </a:prstGeom>
        </p:spPr>
        <p:txBody>
          <a:bodyPr/>
          <a:lstStyle/>
          <a:p>
            <a:endParaRPr/>
          </a:p>
        </p:txBody>
      </p:sp>
      <p:sp>
        <p:nvSpPr>
          <p:cNvPr id="339" name="Shape 339"/>
          <p:cNvSpPr>
            <a:spLocks noGrp="1"/>
          </p:cNvSpPr>
          <p:nvPr>
            <p:ph type="body" sz="quarter" idx="1"/>
          </p:nvPr>
        </p:nvSpPr>
        <p:spPr>
          <a:prstGeom prst="rect">
            <a:avLst/>
          </a:prstGeom>
        </p:spPr>
        <p:txBody>
          <a:bodyPr/>
          <a:lstStyle/>
          <a:p>
            <a:pPr>
              <a:spcBef>
                <a:spcPts val="0"/>
              </a:spcBef>
            </a:pPr>
            <a:endParaRPr lang="en-US" dirty="0"/>
          </a:p>
        </p:txBody>
      </p:sp>
    </p:spTree>
    <p:extLst>
      <p:ext uri="{BB962C8B-B14F-4D97-AF65-F5344CB8AC3E}">
        <p14:creationId xmlns:p14="http://schemas.microsoft.com/office/powerpoint/2010/main" val="20555697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lvl1pPr defTabSz="914400">
              <a:lnSpc>
                <a:spcPct val="100000"/>
              </a:lnSpc>
            </a:lvl1pPr>
          </a:lstStyle>
          <a:p>
            <a:r>
              <a:rPr dirty="0"/>
              <a:t>Uses an HTTP client to access a HTTP server. HTTP server communicates with an SMTP/POP3/IMAP4 server </a:t>
            </a:r>
            <a:endParaRPr lang="en-CA" dirty="0"/>
          </a:p>
          <a:p>
            <a:endParaRPr lang="en-CA" dirty="0"/>
          </a:p>
          <a:p>
            <a:r>
              <a:rPr lang="en-CA" dirty="0"/>
              <a:t>Essentially the main difference here is that you use your browser to visit an HTTP server that uses POP3/SMTP/IMAP4 for you </a:t>
            </a:r>
            <a:endParaRPr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lvl1pPr defTabSz="914400">
              <a:lnSpc>
                <a:spcPct val="100000"/>
              </a:lnSpc>
            </a:lvl1pPr>
          </a:lstStyle>
          <a:p>
            <a:r>
              <a:rPr lang="en-CA" dirty="0"/>
              <a:t>Plaintext means the username and password are </a:t>
            </a:r>
            <a:r>
              <a:rPr lang="en-CA" dirty="0" err="1"/>
              <a:t>unecrypted</a:t>
            </a:r>
            <a:r>
              <a:rPr lang="en-CA" dirty="0"/>
              <a:t> and can be intercepted an used by an attacker! </a:t>
            </a:r>
          </a:p>
          <a:p>
            <a:pPr defTabSz="914400">
              <a:lnSpc>
                <a:spcPct val="100000"/>
              </a:lnSpc>
            </a:pPr>
            <a:endParaRPr lang="en-US" dirty="0"/>
          </a:p>
          <a:p>
            <a:pPr defTabSz="914400">
              <a:lnSpc>
                <a:spcPct val="100000"/>
              </a:lnSpc>
            </a:pPr>
            <a:r>
              <a:rPr lang="en-US" dirty="0"/>
              <a:t>Local: </a:t>
            </a:r>
          </a:p>
          <a:p>
            <a:pPr defTabSz="914400">
              <a:lnSpc>
                <a:spcPct val="100000"/>
              </a:lnSpc>
            </a:pPr>
            <a:r>
              <a:rPr lang="en-US" dirty="0"/>
              <a:t>the keystrokes are interpreted by the terminal driver, passed to the OS which then accesses the program/utility </a:t>
            </a:r>
          </a:p>
          <a:p>
            <a:pPr defTabSz="914400">
              <a:lnSpc>
                <a:spcPct val="100000"/>
              </a:lnSpc>
            </a:pPr>
            <a:endParaRPr lang="en-US" dirty="0"/>
          </a:p>
          <a:p>
            <a:pPr defTabSz="914400">
              <a:lnSpc>
                <a:spcPct val="100000"/>
              </a:lnSpc>
            </a:pPr>
            <a:r>
              <a:rPr lang="en-US" dirty="0"/>
              <a:t>Remote: </a:t>
            </a:r>
          </a:p>
          <a:p>
            <a:pPr defTabSz="914400">
              <a:lnSpc>
                <a:spcPct val="100000"/>
              </a:lnSpc>
            </a:pPr>
            <a:r>
              <a:rPr lang="en-US" dirty="0"/>
              <a:t>the keystrokes are still sent from the terminal drive to the OS which then passes the characters to the telnet client which translates the keystrokes to NVT format </a:t>
            </a:r>
          </a:p>
          <a:p>
            <a:pPr defTabSz="914400">
              <a:lnSpc>
                <a:spcPct val="100000"/>
              </a:lnSpc>
            </a:pPr>
            <a:r>
              <a:rPr lang="en-US" dirty="0"/>
              <a:t>The remote PC needs a pseudonym driver to interpret the keystrokes (so it thinks the keystrokes came from the remote PC itself) </a:t>
            </a:r>
          </a:p>
          <a:p>
            <a:endParaRPr dirty="0"/>
          </a:p>
        </p:txBody>
      </p:sp>
    </p:spTree>
    <p:extLst>
      <p:ext uri="{BB962C8B-B14F-4D97-AF65-F5344CB8AC3E}">
        <p14:creationId xmlns:p14="http://schemas.microsoft.com/office/powerpoint/2010/main" val="282017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prstGeom prst="rect">
            <a:avLst/>
          </a:prstGeom>
        </p:spPr>
        <p:txBody>
          <a:bodyPr/>
          <a:lstStyle/>
          <a:p>
            <a:endParaRPr/>
          </a:p>
        </p:txBody>
      </p:sp>
      <p:sp>
        <p:nvSpPr>
          <p:cNvPr id="225" name="Shape 225"/>
          <p:cNvSpPr>
            <a:spLocks noGrp="1"/>
          </p:cNvSpPr>
          <p:nvPr>
            <p:ph type="body" sz="quarter" idx="1"/>
          </p:nvPr>
        </p:nvSpPr>
        <p:spPr>
          <a:prstGeom prst="rect">
            <a:avLst/>
          </a:prstGeom>
        </p:spPr>
        <p:txBody>
          <a:bodyPr/>
          <a:lstStyle/>
          <a:p>
            <a:pPr marL="272902" indent="-272902">
              <a:buSzPct val="80000"/>
              <a:buChar char="•"/>
            </a:pPr>
            <a:r>
              <a:rPr dirty="0"/>
              <a:t>Packetizing </a:t>
            </a:r>
          </a:p>
          <a:p>
            <a:pPr marL="806302" lvl="1" indent="-272902">
              <a:buSzPct val="80000"/>
              <a:buChar char="•"/>
            </a:pPr>
            <a:r>
              <a:rPr dirty="0"/>
              <a:t>(encapsulating and decapsulating the data) </a:t>
            </a:r>
          </a:p>
          <a:p>
            <a:pPr marL="272902" indent="-272902">
              <a:buSzPct val="80000"/>
              <a:buChar char="•"/>
            </a:pPr>
            <a:r>
              <a:rPr dirty="0"/>
              <a:t>Carrying a payload from source to destination without changing it </a:t>
            </a:r>
          </a:p>
          <a:p>
            <a:pPr marL="806302" lvl="1" indent="-272902">
              <a:buSzPct val="80000"/>
              <a:buChar char="•"/>
            </a:pPr>
            <a:r>
              <a:rPr dirty="0"/>
              <a:t>(think of the post service…you wouldn’t want them to read and change your mail!) </a:t>
            </a:r>
          </a:p>
          <a:p>
            <a:pPr marL="272902" indent="-272902">
              <a:buSzPct val="80000"/>
              <a:buChar char="•"/>
            </a:pPr>
            <a:r>
              <a:rPr dirty="0"/>
              <a:t>Routing and forwarding </a:t>
            </a:r>
            <a:r>
              <a:rPr lang="en-CA" dirty="0"/>
              <a:t>(see next two slides)</a:t>
            </a: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lvl1pPr defTabSz="914400">
              <a:lnSpc>
                <a:spcPct val="100000"/>
              </a:lnSpc>
            </a:lvl1pPr>
          </a:lstStyle>
          <a:p>
            <a:r>
              <a:rPr lang="en-CA" dirty="0"/>
              <a:t>HTTP and FTP can both use port forwarding </a:t>
            </a:r>
          </a:p>
          <a:p>
            <a:endParaRPr lang="en-CA" dirty="0"/>
          </a:p>
          <a:p>
            <a:r>
              <a:rPr lang="en-US" dirty="0"/>
              <a:t>SSH TRANS: </a:t>
            </a:r>
          </a:p>
          <a:p>
            <a:r>
              <a:rPr lang="en-US" dirty="0"/>
              <a:t>Transport layer establishes a connection</a:t>
            </a:r>
            <a:br>
              <a:rPr lang="en-US" dirty="0"/>
            </a:br>
            <a:r>
              <a:rPr lang="en-US" dirty="0"/>
              <a:t>Transport layer TCP is used to establish an insecure connection. Security parameters exchanged to make sure the connection is secure </a:t>
            </a:r>
          </a:p>
          <a:p>
            <a:endParaRPr lang="en-US" dirty="0"/>
          </a:p>
          <a:p>
            <a:r>
              <a:rPr lang="en-US" dirty="0"/>
              <a:t>SSH AUTH: </a:t>
            </a:r>
          </a:p>
          <a:p>
            <a:r>
              <a:rPr lang="en-US" dirty="0"/>
              <a:t>Authenticates the connection </a:t>
            </a:r>
          </a:p>
          <a:p>
            <a:r>
              <a:rPr lang="en-US" dirty="0"/>
              <a:t>Authenticates that the client may access the server</a:t>
            </a:r>
          </a:p>
          <a:p>
            <a:endParaRPr lang="en-US" dirty="0"/>
          </a:p>
          <a:p>
            <a:r>
              <a:rPr lang="en-US" dirty="0"/>
              <a:t>SSH CONN: </a:t>
            </a:r>
          </a:p>
          <a:p>
            <a:r>
              <a:rPr lang="en-US" dirty="0"/>
              <a:t>Connection established. Multiplexing   </a:t>
            </a:r>
          </a:p>
          <a:p>
            <a:r>
              <a:rPr lang="en-US" dirty="0"/>
              <a:t>Several channels created each for a different purpose</a:t>
            </a:r>
          </a:p>
          <a:p>
            <a:endParaRPr dirty="0"/>
          </a:p>
        </p:txBody>
      </p:sp>
    </p:spTree>
    <p:extLst>
      <p:ext uri="{BB962C8B-B14F-4D97-AF65-F5344CB8AC3E}">
        <p14:creationId xmlns:p14="http://schemas.microsoft.com/office/powerpoint/2010/main" val="10111408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hape 393"/>
          <p:cNvSpPr>
            <a:spLocks noGrp="1" noRot="1" noChangeAspect="1"/>
          </p:cNvSpPr>
          <p:nvPr>
            <p:ph type="sldImg"/>
          </p:nvPr>
        </p:nvSpPr>
        <p:spPr>
          <a:prstGeom prst="rect">
            <a:avLst/>
          </a:prstGeom>
        </p:spPr>
        <p:txBody>
          <a:bodyPr/>
          <a:lstStyle/>
          <a:p>
            <a:endParaRPr/>
          </a:p>
        </p:txBody>
      </p:sp>
      <p:sp>
        <p:nvSpPr>
          <p:cNvPr id="394" name="Shape 394"/>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The mechanism to access a remote computer is complex. This is because every computer and its operating system accepts a special combination of characters as tokens. For example, the end-of-file token in a computer running the DOS operating system is </a:t>
            </a:r>
            <a:r>
              <a:rPr lang="en-US" dirty="0" err="1"/>
              <a:t>Ctrl+z</a:t>
            </a:r>
            <a:r>
              <a:rPr lang="en-US" dirty="0"/>
              <a:t>, while the UNIX operating system recognizes </a:t>
            </a:r>
            <a:r>
              <a:rPr lang="en-US" dirty="0" err="1"/>
              <a:t>Ctrl+d</a:t>
            </a:r>
            <a:r>
              <a:rPr lang="en-US" dirty="0"/>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1" dirty="0"/>
              <a:t>NVT acts as a translator when we are using two different operating systems</a:t>
            </a:r>
          </a:p>
          <a:p>
            <a:pPr defTabSz="914400">
              <a:lnSpc>
                <a:spcPct val="100000"/>
              </a:lnSpc>
            </a:pPr>
            <a:endParaRPr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prstGeom prst="rect">
            <a:avLst/>
          </a:prstGeom>
        </p:spPr>
        <p:txBody>
          <a:bodyPr/>
          <a:lstStyle/>
          <a:p>
            <a:endParaRPr dirty="0"/>
          </a:p>
        </p:txBody>
      </p:sp>
      <p:sp>
        <p:nvSpPr>
          <p:cNvPr id="361" name="Shape 361"/>
          <p:cNvSpPr>
            <a:spLocks noGrp="1"/>
          </p:cNvSpPr>
          <p:nvPr>
            <p:ph type="body" sz="quarter" idx="1"/>
          </p:nvPr>
        </p:nvSpPr>
        <p:spPr>
          <a:prstGeom prst="rect">
            <a:avLst/>
          </a:prstGeom>
        </p:spPr>
        <p:txBody>
          <a:bodyPr/>
          <a:lstStyle/>
          <a:p>
            <a:pPr marL="342900" indent="-342900">
              <a:spcBef>
                <a:spcPts val="1200"/>
              </a:spcBef>
              <a:buFont typeface="Arial" panose="020B0604020202020204" pitchFamily="34" charset="0"/>
              <a:buChar char="•"/>
              <a:defRPr/>
            </a:pPr>
            <a:r>
              <a:rPr lang="en-US" dirty="0"/>
              <a:t>Electronic mail has a simple structure. Its simplicity, however, comes with a price. It can send messages only in NVT 7-bit ASCII format. In other words, it has some limitations. It cannot be used for languages other than English (such as French, German, Hebrew, Russian, Chinese, and Japanese). Also, it cannot be used to send binary files or video or audio data. </a:t>
            </a:r>
          </a:p>
          <a:p>
            <a:pPr marL="342900" indent="-342900">
              <a:spcBef>
                <a:spcPts val="1200"/>
              </a:spcBef>
              <a:buFont typeface="Arial" panose="020B0604020202020204" pitchFamily="34" charset="0"/>
              <a:buChar char="•"/>
              <a:defRPr/>
            </a:pPr>
            <a:r>
              <a:rPr lang="en-US" dirty="0"/>
              <a:t>Multipurpose Internet Mail Extensions (MIME) is a supplementary protocol that allows non-ASCII data to be sent through e-mail. </a:t>
            </a:r>
          </a:p>
          <a:p>
            <a:endParaRPr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549148">
              <a:spcBef>
                <a:spcPts val="800"/>
              </a:spcBef>
              <a:buNone/>
              <a:defRPr sz="3572">
                <a:solidFill>
                  <a:srgbClr val="61615E"/>
                </a:solidFill>
              </a:defRPr>
            </a:pPr>
            <a:r>
              <a:rPr lang="en-US" dirty="0"/>
              <a:t>Learning Goals</a:t>
            </a:r>
          </a:p>
          <a:p>
            <a:pPr marL="437442" indent="-437442" defTabSz="549148">
              <a:spcBef>
                <a:spcPts val="800"/>
              </a:spcBef>
              <a:buBlip>
                <a:blip r:embed="rId3"/>
              </a:buBlip>
              <a:defRPr sz="3572">
                <a:solidFill>
                  <a:srgbClr val="61615E"/>
                </a:solidFill>
              </a:defRPr>
            </a:pPr>
            <a:r>
              <a:rPr lang="en-US" dirty="0"/>
              <a:t>Distinguish between differences in structure between wireless and wired networks</a:t>
            </a:r>
          </a:p>
          <a:p>
            <a:pPr marL="437442" indent="-437442" defTabSz="549148">
              <a:spcBef>
                <a:spcPts val="800"/>
              </a:spcBef>
              <a:buBlip>
                <a:blip r:embed="rId3"/>
              </a:buBlip>
              <a:defRPr sz="3572">
                <a:solidFill>
                  <a:srgbClr val="61615E"/>
                </a:solidFill>
              </a:defRPr>
            </a:pPr>
            <a:r>
              <a:rPr lang="en-US" dirty="0"/>
              <a:t>Describe attenuation, interference, multipath propagation and error</a:t>
            </a:r>
          </a:p>
          <a:p>
            <a:pPr marL="437442" indent="-437442" defTabSz="549148">
              <a:spcBef>
                <a:spcPts val="800"/>
              </a:spcBef>
              <a:buBlip>
                <a:blip r:embed="rId3"/>
              </a:buBlip>
              <a:defRPr sz="3572">
                <a:solidFill>
                  <a:srgbClr val="61615E"/>
                </a:solidFill>
              </a:defRPr>
            </a:pPr>
            <a:r>
              <a:rPr lang="en-US" dirty="0"/>
              <a:t>Describe the reasons that CSMA/CD cannot be used in a wireless environment and how CSMA/CA works </a:t>
            </a:r>
          </a:p>
          <a:p>
            <a:pPr marL="437442" indent="-437442" defTabSz="549148">
              <a:spcBef>
                <a:spcPts val="800"/>
              </a:spcBef>
              <a:buBlip>
                <a:blip r:embed="rId3"/>
              </a:buBlip>
              <a:defRPr sz="3572">
                <a:solidFill>
                  <a:srgbClr val="61615E"/>
                </a:solidFill>
              </a:defRPr>
            </a:pPr>
            <a:r>
              <a:rPr lang="en-US" dirty="0"/>
              <a:t>List the correct order for wireless networking standards </a:t>
            </a:r>
          </a:p>
          <a:p>
            <a:pPr marL="437442" indent="-437442" defTabSz="549148">
              <a:spcBef>
                <a:spcPts val="800"/>
              </a:spcBef>
              <a:buBlip>
                <a:blip r:embed="rId3"/>
              </a:buBlip>
              <a:defRPr sz="3572">
                <a:solidFill>
                  <a:srgbClr val="61615E"/>
                </a:solidFill>
              </a:defRPr>
            </a:pPr>
            <a:r>
              <a:rPr lang="en-US" dirty="0"/>
              <a:t>Describe basic networking structures such as BSS and ESS </a:t>
            </a:r>
          </a:p>
          <a:p>
            <a:endParaRPr lang="en-CA" dirty="0"/>
          </a:p>
          <a:p>
            <a:endParaRPr lang="en-CA" dirty="0"/>
          </a:p>
        </p:txBody>
      </p:sp>
    </p:spTree>
    <p:extLst>
      <p:ext uri="{BB962C8B-B14F-4D97-AF65-F5344CB8AC3E}">
        <p14:creationId xmlns:p14="http://schemas.microsoft.com/office/powerpoint/2010/main" val="36512451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5278144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noRot="1" noChangeAspect="1"/>
          </p:cNvSpPr>
          <p:nvPr>
            <p:ph type="sldImg"/>
          </p:nvPr>
        </p:nvSpPr>
        <p:spPr>
          <a:prstGeom prst="rect">
            <a:avLst/>
          </a:prstGeom>
        </p:spPr>
        <p:txBody>
          <a:bodyPr/>
          <a:lstStyle/>
          <a:p>
            <a:endParaRPr/>
          </a:p>
        </p:txBody>
      </p:sp>
      <p:sp>
        <p:nvSpPr>
          <p:cNvPr id="299" name="Shape 299"/>
          <p:cNvSpPr>
            <a:spLocks noGrp="1"/>
          </p:cNvSpPr>
          <p:nvPr>
            <p:ph type="body" sz="quarter" idx="1"/>
          </p:nvPr>
        </p:nvSpPr>
        <p:spPr>
          <a:prstGeom prst="rect">
            <a:avLst/>
          </a:prstGeom>
        </p:spPr>
        <p:txBody>
          <a:bodyPr/>
          <a:lstStyle/>
          <a:p>
            <a:pPr marL="457200" indent="-457200" defTabSz="914400">
              <a:lnSpc>
                <a:spcPct val="100000"/>
              </a:lnSpc>
              <a:buFont typeface="+mj-lt"/>
              <a:buAutoNum type="arabicPeriod"/>
              <a:defRPr u="sng"/>
            </a:pPr>
            <a:r>
              <a:rPr lang="en-US" b="0" u="none" dirty="0"/>
              <a:t>You need to remove the wires! Basic but it’s true </a:t>
            </a:r>
          </a:p>
          <a:p>
            <a:pPr marL="342900" lvl="1" indent="-342900" defTabSz="914400">
              <a:lnSpc>
                <a:spcPct val="100000"/>
              </a:lnSpc>
              <a:buFont typeface="Arial" panose="020B0604020202020204" pitchFamily="34" charset="0"/>
              <a:buChar char="•"/>
              <a:defRPr u="sng"/>
            </a:pPr>
            <a:r>
              <a:rPr lang="en-US" b="0" u="none" dirty="0"/>
              <a:t>You need to replace the switch/router with one that has access point functionality </a:t>
            </a:r>
          </a:p>
          <a:p>
            <a:pPr marL="342900" lvl="1" indent="-342900" defTabSz="914400">
              <a:lnSpc>
                <a:spcPct val="100000"/>
              </a:lnSpc>
              <a:buFont typeface="Arial" panose="020B0604020202020204" pitchFamily="34" charset="0"/>
              <a:buChar char="•"/>
              <a:defRPr u="sng"/>
            </a:pPr>
            <a:r>
              <a:rPr lang="en-US" b="0" u="none" dirty="0"/>
              <a:t>You need to ensure that your workstations have wireless NICs </a:t>
            </a:r>
          </a:p>
          <a:p>
            <a:pPr marL="0" indent="0" defTabSz="914400">
              <a:lnSpc>
                <a:spcPct val="100000"/>
              </a:lnSpc>
              <a:buFont typeface="+mj-lt"/>
              <a:buNone/>
              <a:defRPr u="sng"/>
            </a:pPr>
            <a:endParaRPr lang="en-US" b="0" u="none" dirty="0"/>
          </a:p>
          <a:p>
            <a:pPr marL="0" indent="0" defTabSz="914400">
              <a:lnSpc>
                <a:spcPct val="100000"/>
              </a:lnSpc>
              <a:buFont typeface="+mj-lt"/>
              <a:buNone/>
              <a:defRPr u="sng"/>
            </a:pPr>
            <a:r>
              <a:rPr lang="en-US" b="0" u="none" dirty="0"/>
              <a:t>Differences between wired and wireless shown below </a:t>
            </a:r>
          </a:p>
          <a:p>
            <a:pPr defTabSz="914400">
              <a:lnSpc>
                <a:spcPct val="100000"/>
              </a:lnSpc>
              <a:defRPr u="sng"/>
            </a:pPr>
            <a:endParaRPr lang="en-US" dirty="0"/>
          </a:p>
          <a:p>
            <a:pPr defTabSz="914400">
              <a:lnSpc>
                <a:spcPct val="100000"/>
              </a:lnSpc>
              <a:defRPr u="sng"/>
            </a:pPr>
            <a:r>
              <a:rPr lang="en-US" dirty="0"/>
              <a:t>Medium: </a:t>
            </a:r>
          </a:p>
          <a:p>
            <a:pPr marL="457200" indent="-457200" defTabSz="914400">
              <a:lnSpc>
                <a:spcPct val="100000"/>
              </a:lnSpc>
              <a:buSzPct val="100000"/>
              <a:buFont typeface="Arial"/>
              <a:buChar char="•"/>
            </a:pPr>
            <a:r>
              <a:rPr lang="en-US" dirty="0"/>
              <a:t>Wired network uses cables such as Ethernet. Connections are point to point</a:t>
            </a:r>
          </a:p>
          <a:p>
            <a:pPr marL="457200" indent="-457200" defTabSz="914400">
              <a:lnSpc>
                <a:spcPct val="100000"/>
              </a:lnSpc>
              <a:buSzPct val="100000"/>
              <a:buFont typeface="Arial"/>
              <a:buChar char="•"/>
            </a:pPr>
            <a:r>
              <a:rPr lang="en-US" dirty="0"/>
              <a:t>Wireless network signal travels through air and is broadcast </a:t>
            </a:r>
          </a:p>
          <a:p>
            <a:pPr defTabSz="914400">
              <a:lnSpc>
                <a:spcPct val="100000"/>
              </a:lnSpc>
            </a:pPr>
            <a:endParaRPr lang="en-US" dirty="0"/>
          </a:p>
          <a:p>
            <a:pPr defTabSz="914400">
              <a:lnSpc>
                <a:spcPct val="100000"/>
              </a:lnSpc>
              <a:defRPr u="sng"/>
            </a:pPr>
            <a:r>
              <a:rPr lang="en-US" dirty="0"/>
              <a:t>Location of Hosts (mobility): </a:t>
            </a:r>
          </a:p>
          <a:p>
            <a:pPr marL="457200" indent="-457200" defTabSz="914400">
              <a:lnSpc>
                <a:spcPct val="100000"/>
              </a:lnSpc>
              <a:buSzPct val="100000"/>
              <a:buFont typeface="Arial"/>
              <a:buChar char="•"/>
            </a:pPr>
            <a:r>
              <a:rPr lang="en-US" dirty="0"/>
              <a:t>Wired network hosts are stuck in place</a:t>
            </a:r>
          </a:p>
          <a:p>
            <a:pPr marL="457200" indent="-457200" defTabSz="914400">
              <a:lnSpc>
                <a:spcPct val="100000"/>
              </a:lnSpc>
              <a:buSzPct val="100000"/>
              <a:buFont typeface="Arial"/>
              <a:buChar char="•"/>
            </a:pPr>
            <a:r>
              <a:rPr lang="en-US" dirty="0"/>
              <a:t>Wireless network hosts may move freely</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noRot="1" noChangeAspect="1"/>
          </p:cNvSpPr>
          <p:nvPr>
            <p:ph type="sldImg"/>
          </p:nvPr>
        </p:nvSpPr>
        <p:spPr>
          <a:prstGeom prst="rect">
            <a:avLst/>
          </a:prstGeom>
        </p:spPr>
        <p:txBody>
          <a:bodyPr/>
          <a:lstStyle/>
          <a:p>
            <a:endParaRPr/>
          </a:p>
        </p:txBody>
      </p:sp>
      <p:sp>
        <p:nvSpPr>
          <p:cNvPr id="348" name="Shape 348"/>
          <p:cNvSpPr>
            <a:spLocks noGrp="1"/>
          </p:cNvSpPr>
          <p:nvPr>
            <p:ph type="body" sz="quarter" idx="1"/>
          </p:nvPr>
        </p:nvSpPr>
        <p:spPr>
          <a:prstGeom prst="rect">
            <a:avLst/>
          </a:prstGeom>
        </p:spPr>
        <p:txBody>
          <a:bodyPr/>
          <a:lstStyle/>
          <a:p>
            <a:pPr defTabSz="914400">
              <a:lnSpc>
                <a:spcPct val="100000"/>
              </a:lnSpc>
            </a:pPr>
            <a:r>
              <a:rPr lang="en-CA" dirty="0"/>
              <a:t>https://en.wikipedia.org/wiki/Wi-Fi#</a:t>
            </a:r>
            <a:endParaRPr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noRot="1" noChangeAspect="1"/>
          </p:cNvSpPr>
          <p:nvPr>
            <p:ph type="sldImg"/>
          </p:nvPr>
        </p:nvSpPr>
        <p:spPr>
          <a:prstGeom prst="rect">
            <a:avLst/>
          </a:prstGeom>
        </p:spPr>
        <p:txBody>
          <a:bodyPr/>
          <a:lstStyle/>
          <a:p>
            <a:endParaRPr/>
          </a:p>
        </p:txBody>
      </p:sp>
      <p:sp>
        <p:nvSpPr>
          <p:cNvPr id="299" name="Shape 299"/>
          <p:cNvSpPr>
            <a:spLocks noGrp="1"/>
          </p:cNvSpPr>
          <p:nvPr>
            <p:ph type="body" sz="quarter" idx="1"/>
          </p:nvPr>
        </p:nvSpPr>
        <p:spPr>
          <a:prstGeom prst="rect">
            <a:avLst/>
          </a:prstGeom>
        </p:spPr>
        <p:txBody>
          <a:bodyPr/>
          <a:lstStyle/>
          <a:p>
            <a:pPr defTabSz="914400">
              <a:lnSpc>
                <a:spcPct val="100000"/>
              </a:lnSpc>
              <a:defRPr u="sng"/>
            </a:pPr>
            <a:r>
              <a:rPr lang="en-CA" u="none" dirty="0"/>
              <a:t>Basic Service Set </a:t>
            </a:r>
          </a:p>
          <a:p>
            <a:pPr marL="342900" indent="-342900" defTabSz="914400">
              <a:lnSpc>
                <a:spcPct val="100000"/>
              </a:lnSpc>
              <a:buFontTx/>
              <a:buChar char="-"/>
              <a:defRPr u="sng"/>
            </a:pPr>
            <a:r>
              <a:rPr lang="en-CA" u="none" dirty="0"/>
              <a:t>Consists of a group of wireless devices and potentially an access point </a:t>
            </a:r>
          </a:p>
          <a:p>
            <a:pPr marL="342900" indent="-342900" defTabSz="914400">
              <a:lnSpc>
                <a:spcPct val="100000"/>
              </a:lnSpc>
              <a:buFontTx/>
              <a:buChar char="-"/>
              <a:defRPr u="sng"/>
            </a:pPr>
            <a:r>
              <a:rPr lang="en-CA" u="none" dirty="0"/>
              <a:t>The access point is optional, and without an access point the nodes can still share/exchange data via a wireless method called </a:t>
            </a:r>
            <a:r>
              <a:rPr lang="en-CA" b="1" u="none" dirty="0"/>
              <a:t>ad hoc mode </a:t>
            </a:r>
          </a:p>
          <a:p>
            <a:pPr marL="0" indent="0" defTabSz="914400">
              <a:lnSpc>
                <a:spcPct val="100000"/>
              </a:lnSpc>
              <a:buFontTx/>
              <a:buNone/>
              <a:defRPr u="sng"/>
            </a:pPr>
            <a:endParaRPr lang="en-CA" u="none" dirty="0"/>
          </a:p>
          <a:p>
            <a:pPr marL="0" indent="0" defTabSz="914400">
              <a:lnSpc>
                <a:spcPct val="100000"/>
              </a:lnSpc>
              <a:buFontTx/>
              <a:buNone/>
              <a:defRPr u="sng"/>
            </a:pPr>
            <a:r>
              <a:rPr lang="en-CA" u="none" dirty="0"/>
              <a:t>Access Point </a:t>
            </a:r>
          </a:p>
          <a:p>
            <a:pPr marL="342900" indent="-342900" defTabSz="914400">
              <a:lnSpc>
                <a:spcPct val="100000"/>
              </a:lnSpc>
              <a:buFontTx/>
              <a:buChar char="-"/>
              <a:defRPr u="sng"/>
            </a:pPr>
            <a:r>
              <a:rPr lang="en-CA" u="none" dirty="0"/>
              <a:t>Acts as the glue between the wired and wireless environment </a:t>
            </a:r>
          </a:p>
          <a:p>
            <a:pPr marL="342900" indent="-342900" defTabSz="914400">
              <a:lnSpc>
                <a:spcPct val="100000"/>
              </a:lnSpc>
              <a:buFontTx/>
              <a:buChar char="-"/>
              <a:defRPr u="sng"/>
            </a:pPr>
            <a:r>
              <a:rPr lang="en-CA" u="none" dirty="0"/>
              <a:t>You can see the ethernet cables coming out of the access points here at Sheridan: </a:t>
            </a:r>
          </a:p>
          <a:p>
            <a:pPr marL="342900" indent="-342900" defTabSz="914400">
              <a:lnSpc>
                <a:spcPct val="100000"/>
              </a:lnSpc>
              <a:buFontTx/>
              <a:buChar char="-"/>
              <a:defRPr u="sng"/>
            </a:pPr>
            <a:endParaRPr u="none" dirty="0"/>
          </a:p>
        </p:txBody>
      </p:sp>
    </p:spTree>
    <p:extLst>
      <p:ext uri="{BB962C8B-B14F-4D97-AF65-F5344CB8AC3E}">
        <p14:creationId xmlns:p14="http://schemas.microsoft.com/office/powerpoint/2010/main" val="18201663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noRot="1" noChangeAspect="1"/>
          </p:cNvSpPr>
          <p:nvPr>
            <p:ph type="sldImg"/>
          </p:nvPr>
        </p:nvSpPr>
        <p:spPr>
          <a:prstGeom prst="rect">
            <a:avLst/>
          </a:prstGeom>
        </p:spPr>
        <p:txBody>
          <a:bodyPr/>
          <a:lstStyle/>
          <a:p>
            <a:endParaRPr/>
          </a:p>
        </p:txBody>
      </p:sp>
      <p:sp>
        <p:nvSpPr>
          <p:cNvPr id="299" name="Shape 299"/>
          <p:cNvSpPr>
            <a:spLocks noGrp="1"/>
          </p:cNvSpPr>
          <p:nvPr>
            <p:ph type="body" sz="quarter" idx="1"/>
          </p:nvPr>
        </p:nvSpPr>
        <p:spPr>
          <a:prstGeom prst="rect">
            <a:avLst/>
          </a:prstGeom>
        </p:spPr>
        <p:txBody>
          <a:bodyPr/>
          <a:lstStyle/>
          <a:p>
            <a:pPr marL="342900" indent="-342900" defTabSz="914400">
              <a:lnSpc>
                <a:spcPct val="100000"/>
              </a:lnSpc>
              <a:buFontTx/>
              <a:buChar char="-"/>
              <a:defRPr u="sng"/>
            </a:pPr>
            <a:r>
              <a:rPr lang="en-CA" u="none" dirty="0"/>
              <a:t>You must connect the access point to a router to make it an infrastructure network </a:t>
            </a:r>
          </a:p>
          <a:p>
            <a:pPr marL="342900" indent="-342900" defTabSz="914400">
              <a:lnSpc>
                <a:spcPct val="100000"/>
              </a:lnSpc>
              <a:buFontTx/>
              <a:buChar char="-"/>
              <a:defRPr u="sng"/>
            </a:pPr>
            <a:endParaRPr u="none" dirty="0"/>
          </a:p>
        </p:txBody>
      </p:sp>
    </p:spTree>
    <p:extLst>
      <p:ext uri="{BB962C8B-B14F-4D97-AF65-F5344CB8AC3E}">
        <p14:creationId xmlns:p14="http://schemas.microsoft.com/office/powerpoint/2010/main" val="33140379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noRot="1" noChangeAspect="1"/>
          </p:cNvSpPr>
          <p:nvPr>
            <p:ph type="sldImg"/>
          </p:nvPr>
        </p:nvSpPr>
        <p:spPr>
          <a:prstGeom prst="rect">
            <a:avLst/>
          </a:prstGeom>
        </p:spPr>
        <p:txBody>
          <a:bodyPr/>
          <a:lstStyle/>
          <a:p>
            <a:endParaRPr/>
          </a:p>
        </p:txBody>
      </p:sp>
      <p:sp>
        <p:nvSpPr>
          <p:cNvPr id="299" name="Shape 299"/>
          <p:cNvSpPr>
            <a:spLocks noGrp="1"/>
          </p:cNvSpPr>
          <p:nvPr>
            <p:ph type="body" sz="quarter" idx="1"/>
          </p:nvPr>
        </p:nvSpPr>
        <p:spPr>
          <a:prstGeom prst="rect">
            <a:avLst/>
          </a:prstGeom>
        </p:spPr>
        <p:txBody>
          <a:bodyPr/>
          <a:lstStyle/>
          <a:p>
            <a:pPr marL="457200" indent="-457200" defTabSz="914400">
              <a:lnSpc>
                <a:spcPct val="100000"/>
              </a:lnSpc>
              <a:buFont typeface="+mj-lt"/>
              <a:buAutoNum type="arabicPeriod"/>
              <a:defRPr u="sng"/>
            </a:pPr>
            <a:r>
              <a:rPr lang="en-CA" u="none" dirty="0"/>
              <a:t>A Service Set Identifier is used to identify the service set you are connected to. It is essentially the name of the network </a:t>
            </a:r>
          </a:p>
          <a:p>
            <a:pPr marL="457200" indent="-457200" defTabSz="914400">
              <a:lnSpc>
                <a:spcPct val="100000"/>
              </a:lnSpc>
              <a:buFont typeface="+mj-lt"/>
              <a:buAutoNum type="arabicPeriod"/>
              <a:defRPr u="sng"/>
            </a:pPr>
            <a:r>
              <a:rPr lang="en-CA" u="none" dirty="0"/>
              <a:t>Sheridan’s SSID is </a:t>
            </a:r>
            <a:r>
              <a:rPr lang="en-CA" u="none" dirty="0" err="1"/>
              <a:t>sheridansecureaccess</a:t>
            </a:r>
            <a:r>
              <a:rPr lang="en-CA" u="none" dirty="0"/>
              <a:t> </a:t>
            </a:r>
          </a:p>
          <a:p>
            <a:pPr marL="457200" indent="-457200" defTabSz="914400">
              <a:lnSpc>
                <a:spcPct val="100000"/>
              </a:lnSpc>
              <a:buFont typeface="+mj-lt"/>
              <a:buAutoNum type="arabicPeriod"/>
              <a:defRPr u="sng"/>
            </a:pPr>
            <a:r>
              <a:rPr lang="en-CA" u="none" dirty="0"/>
              <a:t>An extended service set would be like Sheridan’s network – multiple access points all connecting to the same SSID which provides true wireless freedom</a:t>
            </a:r>
          </a:p>
          <a:p>
            <a:pPr marL="457200" indent="-457200" defTabSz="914400">
              <a:lnSpc>
                <a:spcPct val="100000"/>
              </a:lnSpc>
              <a:buFont typeface="+mj-lt"/>
              <a:buAutoNum type="arabicPeriod"/>
              <a:defRPr u="sng"/>
            </a:pPr>
            <a:r>
              <a:rPr lang="en-CA" u="none" dirty="0"/>
              <a:t>Provides redundancy, better range, allows users to “roam” wirelessly, and </a:t>
            </a:r>
            <a:endParaRPr u="none" dirty="0"/>
          </a:p>
        </p:txBody>
      </p:sp>
    </p:spTree>
    <p:extLst>
      <p:ext uri="{BB962C8B-B14F-4D97-AF65-F5344CB8AC3E}">
        <p14:creationId xmlns:p14="http://schemas.microsoft.com/office/powerpoint/2010/main" val="1581433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r>
              <a:rPr lang="en-CA" b="1" u="sng" dirty="0"/>
              <a:t>RIP (Routing information protocol) </a:t>
            </a:r>
          </a:p>
          <a:p>
            <a:pPr marL="342900" indent="-342900">
              <a:buFontTx/>
              <a:buChar char="-"/>
            </a:pPr>
            <a:r>
              <a:rPr lang="en-CA" dirty="0"/>
              <a:t>Uses hop count </a:t>
            </a:r>
          </a:p>
          <a:p>
            <a:pPr marL="342900" indent="-342900">
              <a:buFontTx/>
              <a:buChar char="-"/>
            </a:pPr>
            <a:r>
              <a:rPr lang="en-CA" dirty="0"/>
              <a:t>A hop is a router you have to pass through (both enter and exit) </a:t>
            </a:r>
          </a:p>
          <a:p>
            <a:endParaRPr lang="en-CA" dirty="0"/>
          </a:p>
          <a:p>
            <a:r>
              <a:rPr lang="en-CA" dirty="0"/>
              <a:t>I wont expect you to find the shortest path like this on a test </a:t>
            </a:r>
            <a:endParaRPr dirty="0"/>
          </a:p>
        </p:txBody>
      </p:sp>
    </p:spTree>
    <p:extLst>
      <p:ext uri="{BB962C8B-B14F-4D97-AF65-F5344CB8AC3E}">
        <p14:creationId xmlns:p14="http://schemas.microsoft.com/office/powerpoint/2010/main" val="128217706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p>
            <a:pPr marL="457200" indent="-457200" defTabSz="914400">
              <a:lnSpc>
                <a:spcPct val="100000"/>
              </a:lnSpc>
              <a:buAutoNum type="arabicPeriod"/>
              <a:defRPr u="sng"/>
            </a:pPr>
            <a:r>
              <a:rPr lang="en-CA" b="0" u="none" dirty="0"/>
              <a:t>Attenuation is what we expect from the first half of the course and also from real life. As you move away from the access point the signal strength decreases </a:t>
            </a:r>
          </a:p>
          <a:p>
            <a:pPr marL="457200" indent="-457200" defTabSz="914400">
              <a:lnSpc>
                <a:spcPct val="100000"/>
              </a:lnSpc>
              <a:buAutoNum type="arabicPeriod"/>
              <a:defRPr u="sng"/>
            </a:pPr>
            <a:r>
              <a:rPr lang="en-CA" b="0" u="none" dirty="0"/>
              <a:t>A user within a wireless network expects a certain level of wireless freedom – the ability to move their workstation where they like. You must configure the access points to allow this </a:t>
            </a:r>
          </a:p>
          <a:p>
            <a:pPr marL="457200" indent="-457200" defTabSz="914400">
              <a:lnSpc>
                <a:spcPct val="100000"/>
              </a:lnSpc>
              <a:buAutoNum type="arabicPeriod"/>
              <a:defRPr u="sng"/>
            </a:pPr>
            <a:r>
              <a:rPr lang="en-CA" b="0" u="none" dirty="0" err="1"/>
              <a:t>Wifi</a:t>
            </a:r>
            <a:r>
              <a:rPr lang="en-CA" b="0" u="none" dirty="0"/>
              <a:t> has 2 main frequency bands – 2.4 GHz and 5 </a:t>
            </a:r>
            <a:r>
              <a:rPr lang="en-CA" b="0" u="none" dirty="0" err="1"/>
              <a:t>Ghz.</a:t>
            </a:r>
            <a:r>
              <a:rPr lang="en-CA" b="0" u="none" dirty="0"/>
              <a:t> Although the 5 </a:t>
            </a:r>
            <a:r>
              <a:rPr lang="en-CA" b="0" u="none" dirty="0" err="1"/>
              <a:t>Ghz</a:t>
            </a:r>
            <a:r>
              <a:rPr lang="en-CA" b="0" u="none" dirty="0"/>
              <a:t> band offers faster speeds the 2.4 GHz band more easily penetrates through floors and ceilings</a:t>
            </a:r>
          </a:p>
          <a:p>
            <a:pPr marL="457200" indent="-457200" defTabSz="914400">
              <a:lnSpc>
                <a:spcPct val="100000"/>
              </a:lnSpc>
              <a:buAutoNum type="arabicPeriod"/>
              <a:defRPr u="sng"/>
            </a:pPr>
            <a:r>
              <a:rPr lang="en-CA" b="0" u="none" dirty="0"/>
              <a:t>See Slide 93 </a:t>
            </a:r>
          </a:p>
          <a:p>
            <a:pPr marL="457200" indent="-457200" defTabSz="914400">
              <a:lnSpc>
                <a:spcPct val="100000"/>
              </a:lnSpc>
              <a:buAutoNum type="arabicPeriod"/>
              <a:defRPr u="sng"/>
            </a:pPr>
            <a:r>
              <a:rPr lang="en-CA" b="0" u="none" dirty="0"/>
              <a:t>Since wireless signals can reflect off surfaces they can actually cause interference with themselves – unlike with ethernet. </a:t>
            </a:r>
            <a:endParaRPr lang="en-CA" dirty="0"/>
          </a:p>
          <a:p>
            <a:pPr defTabSz="914400">
              <a:lnSpc>
                <a:spcPct val="100000"/>
              </a:lnSpc>
              <a:defRPr u="sng"/>
            </a:pPr>
            <a:endParaRPr lang="en-CA" dirty="0"/>
          </a:p>
          <a:p>
            <a:pPr defTabSz="914400">
              <a:lnSpc>
                <a:spcPct val="100000"/>
              </a:lnSpc>
              <a:defRPr u="sng"/>
            </a:pPr>
            <a:endParaRPr lang="en-CA" dirty="0"/>
          </a:p>
          <a:p>
            <a:pPr defTabSz="914400">
              <a:lnSpc>
                <a:spcPct val="100000"/>
              </a:lnSpc>
              <a:defRPr u="sng"/>
            </a:pPr>
            <a:r>
              <a:rPr lang="en-CA" dirty="0"/>
              <a:t>https://www.belden.com/blogs/5-big-wireless-challenges-signal-loss-movement-reach-densification-and-multipath-fading#:~:text=5%20Big%20Wireless%20Challenges%3A%20Signal,Reach%2C%20Densification%20and%20Multipath%20Fading</a:t>
            </a:r>
          </a:p>
          <a:p>
            <a:pPr defTabSz="914400">
              <a:lnSpc>
                <a:spcPct val="100000"/>
              </a:lnSpc>
              <a:defRPr u="sng"/>
            </a:pPr>
            <a:endParaRPr dirty="0">
              <a:solidFill>
                <a:schemeClr val="bg2">
                  <a:lumMod val="10000"/>
                </a:schemeClr>
              </a:solidFill>
            </a:endParaRPr>
          </a:p>
        </p:txBody>
      </p:sp>
    </p:spTree>
    <p:extLst>
      <p:ext uri="{BB962C8B-B14F-4D97-AF65-F5344CB8AC3E}">
        <p14:creationId xmlns:p14="http://schemas.microsoft.com/office/powerpoint/2010/main" val="75814311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noRot="1" noChangeAspect="1"/>
          </p:cNvSpPr>
          <p:nvPr>
            <p:ph type="sldImg"/>
          </p:nvPr>
        </p:nvSpPr>
        <p:spPr>
          <a:prstGeom prst="rect">
            <a:avLst/>
          </a:prstGeom>
        </p:spPr>
        <p:txBody>
          <a:bodyPr/>
          <a:lstStyle/>
          <a:p>
            <a:endParaRPr/>
          </a:p>
        </p:txBody>
      </p:sp>
      <p:sp>
        <p:nvSpPr>
          <p:cNvPr id="331" name="Shape 331"/>
          <p:cNvSpPr>
            <a:spLocks noGrp="1"/>
          </p:cNvSpPr>
          <p:nvPr>
            <p:ph type="body" sz="quarter" idx="1"/>
          </p:nvPr>
        </p:nvSpPr>
        <p:spPr>
          <a:prstGeom prst="rect">
            <a:avLst/>
          </a:prstGeom>
        </p:spPr>
        <p:txBody>
          <a:bodyPr/>
          <a:lstStyle/>
          <a:p>
            <a:pPr defTabSz="914400">
              <a:lnSpc>
                <a:spcPct val="100000"/>
              </a:lnSpc>
            </a:pPr>
            <a:r>
              <a:rPr dirty="0"/>
              <a:t>Recall that wired Ethernet uses the access control method CSMA/CD – Carrier Sense Multiple Access Collision Detection.  </a:t>
            </a:r>
          </a:p>
          <a:p>
            <a:pPr defTabSz="914400">
              <a:lnSpc>
                <a:spcPct val="100000"/>
              </a:lnSpc>
            </a:pPr>
            <a:r>
              <a:rPr dirty="0"/>
              <a:t>How did CSMA/CD work?</a:t>
            </a:r>
          </a:p>
          <a:p>
            <a:pPr defTabSz="914400">
              <a:lnSpc>
                <a:spcPct val="100000"/>
              </a:lnSpc>
            </a:pPr>
            <a:r>
              <a:rPr dirty="0"/>
              <a:t>Collisions are detected after the fact and steps are taken to recover from them – no attempt is made to avoid them other than the philosophy that a station can only start transmitting if no one else in the segment is.</a:t>
            </a:r>
          </a:p>
          <a:p>
            <a:pPr defTabSz="914400">
              <a:lnSpc>
                <a:spcPct val="100000"/>
              </a:lnSpc>
            </a:pPr>
            <a:endParaRPr dirty="0"/>
          </a:p>
          <a:p>
            <a:pPr defTabSz="914400">
              <a:lnSpc>
                <a:spcPct val="100000"/>
              </a:lnSpc>
            </a:pPr>
            <a:r>
              <a:rPr dirty="0"/>
              <a:t>Q: Can I use CSMA/CD in wireless networks?</a:t>
            </a:r>
            <a:endParaRPr lang="en-CA" dirty="0"/>
          </a:p>
          <a:p>
            <a:pPr defTabSz="914400">
              <a:lnSpc>
                <a:spcPct val="100000"/>
              </a:lnSpc>
            </a:pPr>
            <a:r>
              <a:rPr lang="en-CA" dirty="0"/>
              <a:t>- You cannot use CSMA/CD, the reason is actually depicted in the next slide. </a:t>
            </a:r>
            <a:endParaRPr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pPr defTabSz="914400">
              <a:lnSpc>
                <a:spcPct val="100000"/>
              </a:lnSpc>
            </a:pPr>
            <a:r>
              <a:rPr dirty="0"/>
              <a:t>The CSMA/CD algorithm will not work in a wireless environment because:</a:t>
            </a:r>
          </a:p>
          <a:p>
            <a:pPr marL="457200" indent="-457200" defTabSz="914400">
              <a:lnSpc>
                <a:spcPct val="100000"/>
              </a:lnSpc>
              <a:buAutoNum type="arabicPeriod"/>
            </a:pPr>
            <a:r>
              <a:rPr lang="en-CA" dirty="0"/>
              <a:t>To detect a collision you must know that another PC is sending – You can see in this diagram that PCB and PCC cannot see each other</a:t>
            </a:r>
          </a:p>
          <a:p>
            <a:pPr marL="457200" indent="-457200" defTabSz="914400">
              <a:lnSpc>
                <a:spcPct val="100000"/>
              </a:lnSpc>
              <a:buAutoNum type="arabicPeriod"/>
            </a:pPr>
            <a:r>
              <a:rPr lang="en-CA" dirty="0"/>
              <a:t>It is impossible/difficult to see all the devices that are actively trying to connect to each other</a:t>
            </a:r>
            <a:endParaRPr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pPr lvl="1" indent="457200" defTabSz="914400">
              <a:lnSpc>
                <a:spcPct val="90000"/>
              </a:lnSpc>
            </a:pPr>
            <a:endParaRPr dirty="0"/>
          </a:p>
          <a:p>
            <a:pPr lvl="1" indent="457200" defTabSz="914400">
              <a:lnSpc>
                <a:spcPct val="90000"/>
              </a:lnSpc>
            </a:pPr>
            <a:r>
              <a:rPr dirty="0"/>
              <a:t>Use Carrier Sense Multiple Access with Collision Avoidance (CSMA/CA) to access shared medium</a:t>
            </a:r>
          </a:p>
          <a:p>
            <a:pPr marL="914400" lvl="1" indent="-457200" defTabSz="914400">
              <a:lnSpc>
                <a:spcPct val="90000"/>
              </a:lnSpc>
              <a:buSzPct val="100000"/>
              <a:buFont typeface="Arial"/>
              <a:buChar char="•"/>
            </a:pPr>
            <a:r>
              <a:rPr dirty="0"/>
              <a:t>Minimizes potential for collisions</a:t>
            </a:r>
          </a:p>
          <a:p>
            <a:pPr marL="914400" lvl="1" indent="-457200" defTabSz="914400">
              <a:lnSpc>
                <a:spcPct val="90000"/>
              </a:lnSpc>
              <a:buSzPct val="100000"/>
              <a:buFont typeface="Arial"/>
              <a:buChar char="•"/>
            </a:pPr>
            <a:r>
              <a:rPr dirty="0"/>
              <a:t>ACK packets used to verify every transmission</a:t>
            </a:r>
          </a:p>
          <a:p>
            <a:pPr lvl="1" indent="457200" defTabSz="914400">
              <a:lnSpc>
                <a:spcPct val="100000"/>
              </a:lnSpc>
            </a:pPr>
            <a:endParaRPr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pPr defTabSz="914400">
              <a:lnSpc>
                <a:spcPct val="100000"/>
              </a:lnSpc>
            </a:pPr>
            <a:r>
              <a:t>ISM (Industrial, Scientific and Medical) Band:</a:t>
            </a:r>
          </a:p>
          <a:p>
            <a:pPr marL="457200" indent="-457200" defTabSz="914400">
              <a:lnSpc>
                <a:spcPct val="100000"/>
              </a:lnSpc>
              <a:buSzPct val="100000"/>
              <a:buFont typeface="Arial"/>
              <a:buChar char="•"/>
            </a:pPr>
            <a:r>
              <a:t>2.4 GHz and 5 GHz band</a:t>
            </a:r>
          </a:p>
          <a:p>
            <a:pPr defTabSz="914400">
              <a:lnSpc>
                <a:spcPct val="100000"/>
              </a:lnSpc>
            </a:pPr>
            <a:endParaRPr/>
          </a:p>
          <a:p>
            <a:pPr defTabSz="914400">
              <a:lnSpc>
                <a:spcPct val="100000"/>
              </a:lnSpc>
            </a:pPr>
            <a:r>
              <a:t>In 2.4 GHz, 14 Channels (in Canada 1 - 11 only)</a:t>
            </a:r>
          </a:p>
          <a:p>
            <a:pPr marL="457200" indent="-457200" defTabSz="914400">
              <a:lnSpc>
                <a:spcPct val="100000"/>
              </a:lnSpc>
              <a:buSzPct val="100000"/>
              <a:buFont typeface="Arial"/>
              <a:buChar char="•"/>
            </a:pPr>
            <a:r>
              <a:t>5 MHz apart</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24953167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2137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99346878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a:t>If I give you a question on the final exam it’ll likely be with the CIDR notation</a:t>
            </a:r>
          </a:p>
        </p:txBody>
      </p:sp>
    </p:spTree>
    <p:extLst>
      <p:ext uri="{BB962C8B-B14F-4D97-AF65-F5344CB8AC3E}">
        <p14:creationId xmlns:p14="http://schemas.microsoft.com/office/powerpoint/2010/main" val="423158411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a:t>\</a:t>
            </a:r>
          </a:p>
        </p:txBody>
      </p:sp>
    </p:spTree>
    <p:extLst>
      <p:ext uri="{BB962C8B-B14F-4D97-AF65-F5344CB8AC3E}">
        <p14:creationId xmlns:p14="http://schemas.microsoft.com/office/powerpoint/2010/main" val="32081477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3 Up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Image"/>
          <p:cNvSpPr>
            <a:spLocks noGrp="1"/>
          </p:cNvSpPr>
          <p:nvPr>
            <p:ph type="pic" sz="half" idx="13"/>
          </p:nvPr>
        </p:nvSpPr>
        <p:spPr>
          <a:xfrm>
            <a:off x="4457700" y="292100"/>
            <a:ext cx="4114800" cy="6172200"/>
          </a:xfrm>
          <a:prstGeom prst="rect">
            <a:avLst/>
          </a:prstGeom>
          <a:ln w="9525">
            <a:round/>
          </a:ln>
        </p:spPr>
        <p:txBody>
          <a:bodyPr lIns="91439" tIns="45719" rIns="91439" bIns="45719" anchor="t">
            <a:noAutofit/>
          </a:bodyPr>
          <a:lstStyle/>
          <a:p>
            <a:endParaRPr/>
          </a:p>
        </p:txBody>
      </p:sp>
      <p:sp>
        <p:nvSpPr>
          <p:cNvPr id="21" name="Image"/>
          <p:cNvSpPr>
            <a:spLocks noGrp="1"/>
          </p:cNvSpPr>
          <p:nvPr>
            <p:ph type="pic" idx="14"/>
          </p:nvPr>
        </p:nvSpPr>
        <p:spPr>
          <a:xfrm>
            <a:off x="4927600" y="-330200"/>
            <a:ext cx="10115867" cy="6756400"/>
          </a:xfrm>
          <a:prstGeom prst="rect">
            <a:avLst/>
          </a:prstGeom>
          <a:ln w="9525">
            <a:round/>
          </a:ln>
        </p:spPr>
        <p:txBody>
          <a:bodyPr lIns="91439" tIns="45719" rIns="91439" bIns="45719" anchor="t">
            <a:noAutofit/>
          </a:bodyPr>
          <a:lstStyle/>
          <a:p>
            <a:endParaRPr/>
          </a:p>
        </p:txBody>
      </p:sp>
      <p:sp>
        <p:nvSpPr>
          <p:cNvPr id="22" name="Image"/>
          <p:cNvSpPr>
            <a:spLocks noGrp="1"/>
          </p:cNvSpPr>
          <p:nvPr>
            <p:ph type="pic" sz="quarter" idx="15"/>
          </p:nvPr>
        </p:nvSpPr>
        <p:spPr>
          <a:xfrm>
            <a:off x="355600" y="304800"/>
            <a:ext cx="4114800" cy="6147628"/>
          </a:xfrm>
          <a:prstGeom prst="rect">
            <a:avLst/>
          </a:prstGeom>
          <a:ln w="9525">
            <a:round/>
          </a:ln>
        </p:spPr>
        <p:txBody>
          <a:bodyPr lIns="91439" tIns="45719" rIns="91439" bIns="45719" anchor="t">
            <a:noAutofit/>
          </a:bodyPr>
          <a:lstStyle/>
          <a:p>
            <a:endParaRPr/>
          </a:p>
        </p:txBody>
      </p:sp>
      <p:sp>
        <p:nvSpPr>
          <p:cNvPr id="23" name="Title Text"/>
          <p:cNvSpPr txBox="1">
            <a:spLocks noGrp="1"/>
          </p:cNvSpPr>
          <p:nvPr>
            <p:ph type="title"/>
          </p:nvPr>
        </p:nvSpPr>
        <p:spPr>
          <a:xfrm>
            <a:off x="647700" y="6794500"/>
            <a:ext cx="11709400" cy="1422400"/>
          </a:xfrm>
          <a:prstGeom prst="rect">
            <a:avLst/>
          </a:prstGeom>
        </p:spPr>
        <p:txBody>
          <a:bodyPr anchor="b"/>
          <a:lstStyle>
            <a:lvl1pPr algn="ctr">
              <a:defRPr>
                <a:solidFill>
                  <a:srgbClr val="546056"/>
                </a:solidFill>
              </a:defRPr>
            </a:lvl1pPr>
          </a:lstStyle>
          <a:p>
            <a:r>
              <a:t>Title Text</a:t>
            </a:r>
          </a:p>
        </p:txBody>
      </p:sp>
      <p:sp>
        <p:nvSpPr>
          <p:cNvPr id="24" name="Body Level One…"/>
          <p:cNvSpPr txBox="1">
            <a:spLocks noGrp="1"/>
          </p:cNvSpPr>
          <p:nvPr>
            <p:ph type="body" sz="quarter" idx="1"/>
          </p:nvPr>
        </p:nvSpPr>
        <p:spPr>
          <a:xfrm>
            <a:off x="647700" y="8204200"/>
            <a:ext cx="11709400" cy="1282700"/>
          </a:xfrm>
          <a:prstGeom prst="rect">
            <a:avLst/>
          </a:prstGeom>
        </p:spPr>
        <p:txBody>
          <a:bodyPr anchor="t"/>
          <a:lstStyle>
            <a:lvl1pPr marL="0" indent="0" algn="ctr">
              <a:lnSpc>
                <a:spcPct val="110000"/>
              </a:lnSpc>
              <a:spcBef>
                <a:spcPts val="0"/>
              </a:spcBef>
              <a:buSzTx/>
              <a:buNone/>
              <a:defRPr sz="3200" i="1">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sz="3200" i="1">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sz="3200" i="1">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sz="3200" i="1">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sz="3200" i="1">
                <a:solidFill>
                  <a:srgbClr val="717D75"/>
                </a:solidFill>
                <a:latin typeface="Hoefler Text"/>
                <a:ea typeface="Hoefler Text"/>
                <a:cs typeface="Hoefler Text"/>
                <a:sym typeface="Hoefler Text"/>
              </a:defRPr>
            </a:lvl5p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 name="Image"/>
          <p:cNvSpPr>
            <a:spLocks noGrp="1"/>
          </p:cNvSpPr>
          <p:nvPr>
            <p:ph type="pic" idx="13"/>
          </p:nvPr>
        </p:nvSpPr>
        <p:spPr>
          <a:xfrm>
            <a:off x="-3576127" y="-359578"/>
            <a:ext cx="16624301" cy="10197776"/>
          </a:xfrm>
          <a:prstGeom prst="rect">
            <a:avLst/>
          </a:prstGeom>
        </p:spPr>
        <p:txBody>
          <a:bodyPr lIns="91439" tIns="45719" rIns="91439" bIns="45719" anchor="t">
            <a:noAutofit/>
          </a:bodyPr>
          <a:lstStyle/>
          <a:p>
            <a:endParaRP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8" name="Slide Number"/>
          <p:cNvSpPr txBox="1">
            <a:spLocks noGrp="1"/>
          </p:cNvSpPr>
          <p:nvPr>
            <p:ph type="sldNum" sz="quarter" idx="2"/>
          </p:nvPr>
        </p:nvSpPr>
        <p:spPr>
          <a:xfrm>
            <a:off x="11985791" y="9123786"/>
            <a:ext cx="368769" cy="352001"/>
          </a:xfrm>
          <a:prstGeom prst="rect">
            <a:avLst/>
          </a:prstGeom>
        </p:spPr>
        <p:txBody>
          <a:bodyPr lIns="65023" tIns="65023" rIns="65023" bIns="65023" anchor="ctr"/>
          <a:lstStyle>
            <a:lvl1pPr algn="r" defTabSz="1300480">
              <a:defRPr sz="1600">
                <a:solidFill>
                  <a:srgbClr val="888888"/>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iapositive de titre">
    <p:bg>
      <p:bgPr>
        <a:solidFill>
          <a:srgbClr val="FFFFFF"/>
        </a:solidFill>
        <a:effectLst/>
      </p:bgPr>
    </p:bg>
    <p:spTree>
      <p:nvGrpSpPr>
        <p:cNvPr id="1" name=""/>
        <p:cNvGrpSpPr/>
        <p:nvPr/>
      </p:nvGrpSpPr>
      <p:grpSpPr>
        <a:xfrm>
          <a:off x="0" y="0"/>
          <a:ext cx="0" cy="0"/>
          <a:chOff x="0" y="0"/>
          <a:chExt cx="0" cy="0"/>
        </a:xfrm>
      </p:grpSpPr>
      <p:sp>
        <p:nvSpPr>
          <p:cNvPr id="145" name="Title Text"/>
          <p:cNvSpPr txBox="1">
            <a:spLocks noGrp="1"/>
          </p:cNvSpPr>
          <p:nvPr>
            <p:ph type="title"/>
          </p:nvPr>
        </p:nvSpPr>
        <p:spPr>
          <a:xfrm>
            <a:off x="975359" y="3029937"/>
            <a:ext cx="11054082" cy="2090703"/>
          </a:xfrm>
          <a:prstGeom prst="rect">
            <a:avLst/>
          </a:prstGeom>
        </p:spPr>
        <p:txBody>
          <a:bodyPr lIns="65023" tIns="65023" rIns="65023" bIns="65023"/>
          <a:lstStyle>
            <a:lvl1pPr algn="ctr" defTabSz="1300480">
              <a:defRPr sz="6200">
                <a:solidFill>
                  <a:srgbClr val="000000"/>
                </a:solidFill>
                <a:latin typeface="Calibri"/>
                <a:ea typeface="Calibri"/>
                <a:cs typeface="Calibri"/>
                <a:sym typeface="Calibri"/>
              </a:defRPr>
            </a:lvl1pPr>
          </a:lstStyle>
          <a:p>
            <a:r>
              <a:t>Title Text</a:t>
            </a:r>
          </a:p>
        </p:txBody>
      </p:sp>
      <p:sp>
        <p:nvSpPr>
          <p:cNvPr id="146" name="Body Level One…"/>
          <p:cNvSpPr txBox="1">
            <a:spLocks noGrp="1"/>
          </p:cNvSpPr>
          <p:nvPr>
            <p:ph type="body" sz="quarter" idx="1"/>
          </p:nvPr>
        </p:nvSpPr>
        <p:spPr>
          <a:xfrm>
            <a:off x="1950719" y="5527040"/>
            <a:ext cx="9103361" cy="2492587"/>
          </a:xfrm>
          <a:prstGeom prst="rect">
            <a:avLst/>
          </a:prstGeom>
        </p:spPr>
        <p:txBody>
          <a:bodyPr lIns="65023" tIns="65023" rIns="65023" bIns="65023" anchor="t"/>
          <a:lstStyle>
            <a:lvl1pPr marL="0" indent="0" algn="ctr" defTabSz="1300480">
              <a:spcBef>
                <a:spcPts val="1000"/>
              </a:spcBef>
              <a:buSzTx/>
              <a:buNone/>
              <a:defRPr sz="4400">
                <a:solidFill>
                  <a:srgbClr val="888888"/>
                </a:solidFill>
                <a:latin typeface="Calibri"/>
                <a:ea typeface="Calibri"/>
                <a:cs typeface="Calibri"/>
                <a:sym typeface="Calibri"/>
              </a:defRPr>
            </a:lvl1pPr>
            <a:lvl2pPr marL="0" indent="457200" algn="ctr" defTabSz="1300480">
              <a:spcBef>
                <a:spcPts val="1000"/>
              </a:spcBef>
              <a:buSzTx/>
              <a:buNone/>
              <a:defRPr sz="4400">
                <a:solidFill>
                  <a:srgbClr val="888888"/>
                </a:solidFill>
                <a:latin typeface="Calibri"/>
                <a:ea typeface="Calibri"/>
                <a:cs typeface="Calibri"/>
                <a:sym typeface="Calibri"/>
              </a:defRPr>
            </a:lvl2pPr>
            <a:lvl3pPr marL="0" indent="914400" algn="ctr" defTabSz="1300480">
              <a:spcBef>
                <a:spcPts val="1000"/>
              </a:spcBef>
              <a:buSzTx/>
              <a:buNone/>
              <a:defRPr sz="4400">
                <a:solidFill>
                  <a:srgbClr val="888888"/>
                </a:solidFill>
                <a:latin typeface="Calibri"/>
                <a:ea typeface="Calibri"/>
                <a:cs typeface="Calibri"/>
                <a:sym typeface="Calibri"/>
              </a:defRPr>
            </a:lvl3pPr>
            <a:lvl4pPr marL="0" indent="1371600" algn="ctr" defTabSz="1300480">
              <a:spcBef>
                <a:spcPts val="1000"/>
              </a:spcBef>
              <a:buSzTx/>
              <a:buNone/>
              <a:defRPr sz="4400">
                <a:solidFill>
                  <a:srgbClr val="888888"/>
                </a:solidFill>
                <a:latin typeface="Calibri"/>
                <a:ea typeface="Calibri"/>
                <a:cs typeface="Calibri"/>
                <a:sym typeface="Calibri"/>
              </a:defRPr>
            </a:lvl4pPr>
            <a:lvl5pPr marL="0" indent="1828800" algn="ctr" defTabSz="1300480">
              <a:spcBef>
                <a:spcPts val="1000"/>
              </a:spcBef>
              <a:buSzTx/>
              <a:buNone/>
              <a:defRPr sz="44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7" name="Slide Number"/>
          <p:cNvSpPr txBox="1">
            <a:spLocks noGrp="1"/>
          </p:cNvSpPr>
          <p:nvPr>
            <p:ph type="sldNum" sz="quarter" idx="2"/>
          </p:nvPr>
        </p:nvSpPr>
        <p:spPr>
          <a:xfrm>
            <a:off x="11998689" y="9114112"/>
            <a:ext cx="355871" cy="371349"/>
          </a:xfrm>
          <a:prstGeom prst="rect">
            <a:avLst/>
          </a:prstGeom>
        </p:spPr>
        <p:txBody>
          <a:bodyPr lIns="65023" tIns="65023" rIns="65023" bIns="65023" anchor="ctr"/>
          <a:lstStyle>
            <a:lvl1pPr algn="r" defTabSz="1300480">
              <a:defRPr sz="1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re et contenu">
    <p:bg>
      <p:bgPr>
        <a:solidFill>
          <a:srgbClr val="FFFFFF"/>
        </a:solidFill>
        <a:effectLst/>
      </p:bgPr>
    </p:bg>
    <p:spTree>
      <p:nvGrpSpPr>
        <p:cNvPr id="1" name=""/>
        <p:cNvGrpSpPr/>
        <p:nvPr/>
      </p:nvGrpSpPr>
      <p:grpSpPr>
        <a:xfrm>
          <a:off x="0" y="0"/>
          <a:ext cx="0" cy="0"/>
          <a:chOff x="0" y="0"/>
          <a:chExt cx="0" cy="0"/>
        </a:xfrm>
      </p:grpSpPr>
      <p:sp>
        <p:nvSpPr>
          <p:cNvPr id="154" name="Title Text"/>
          <p:cNvSpPr txBox="1">
            <a:spLocks noGrp="1"/>
          </p:cNvSpPr>
          <p:nvPr>
            <p:ph type="title"/>
          </p:nvPr>
        </p:nvSpPr>
        <p:spPr>
          <a:xfrm>
            <a:off x="650239" y="390596"/>
            <a:ext cx="11704322" cy="1625601"/>
          </a:xfrm>
          <a:prstGeom prst="rect">
            <a:avLst/>
          </a:prstGeom>
        </p:spPr>
        <p:txBody>
          <a:bodyPr lIns="65023" tIns="65023" rIns="65023" bIns="65023"/>
          <a:lstStyle>
            <a:lvl1pPr algn="ctr" defTabSz="1300480">
              <a:defRPr sz="6200">
                <a:solidFill>
                  <a:srgbClr val="000000"/>
                </a:solidFill>
                <a:latin typeface="Calibri"/>
                <a:ea typeface="Calibri"/>
                <a:cs typeface="Calibri"/>
                <a:sym typeface="Calibri"/>
              </a:defRPr>
            </a:lvl1pPr>
          </a:lstStyle>
          <a:p>
            <a:r>
              <a:t>Title Text</a:t>
            </a:r>
          </a:p>
        </p:txBody>
      </p:sp>
      <p:sp>
        <p:nvSpPr>
          <p:cNvPr id="155" name="Body Level One…"/>
          <p:cNvSpPr txBox="1">
            <a:spLocks noGrp="1"/>
          </p:cNvSpPr>
          <p:nvPr>
            <p:ph type="body" idx="1"/>
          </p:nvPr>
        </p:nvSpPr>
        <p:spPr>
          <a:xfrm>
            <a:off x="650239" y="2275839"/>
            <a:ext cx="11704322" cy="6436927"/>
          </a:xfrm>
          <a:prstGeom prst="rect">
            <a:avLst/>
          </a:prstGeom>
        </p:spPr>
        <p:txBody>
          <a:bodyPr lIns="65023" tIns="65023" rIns="65023" bIns="65023" anchor="t"/>
          <a:lstStyle>
            <a:lvl1pPr marL="471487" indent="-471487" defTabSz="1300480">
              <a:spcBef>
                <a:spcPts val="1000"/>
              </a:spcBef>
              <a:buSzPct val="100000"/>
              <a:buFont typeface="Arial"/>
              <a:buChar char="•"/>
              <a:defRPr sz="4400">
                <a:solidFill>
                  <a:srgbClr val="000000"/>
                </a:solidFill>
                <a:latin typeface="Calibri"/>
                <a:ea typeface="Calibri"/>
                <a:cs typeface="Calibri"/>
                <a:sym typeface="Calibri"/>
              </a:defRPr>
            </a:lvl1pPr>
            <a:lvl2pPr marL="906235" indent="-449035" defTabSz="1300480">
              <a:spcBef>
                <a:spcPts val="1000"/>
              </a:spcBef>
              <a:buSzPct val="100000"/>
              <a:buFont typeface="Arial"/>
              <a:buChar char="–"/>
              <a:defRPr sz="4400">
                <a:solidFill>
                  <a:srgbClr val="000000"/>
                </a:solidFill>
                <a:latin typeface="Calibri"/>
                <a:ea typeface="Calibri"/>
                <a:cs typeface="Calibri"/>
                <a:sym typeface="Calibri"/>
              </a:defRPr>
            </a:lvl2pPr>
            <a:lvl3pPr marL="1333500" indent="-419100" defTabSz="1300480">
              <a:spcBef>
                <a:spcPts val="1000"/>
              </a:spcBef>
              <a:buSzPct val="100000"/>
              <a:buFont typeface="Arial"/>
              <a:buChar char="•"/>
              <a:defRPr sz="4400">
                <a:solidFill>
                  <a:srgbClr val="000000"/>
                </a:solidFill>
                <a:latin typeface="Calibri"/>
                <a:ea typeface="Calibri"/>
                <a:cs typeface="Calibri"/>
                <a:sym typeface="Calibri"/>
              </a:defRPr>
            </a:lvl3pPr>
            <a:lvl4pPr marL="1874520" indent="-502920" defTabSz="1300480">
              <a:spcBef>
                <a:spcPts val="1000"/>
              </a:spcBef>
              <a:buSzPct val="100000"/>
              <a:buFont typeface="Arial"/>
              <a:buChar char="–"/>
              <a:defRPr sz="4400">
                <a:solidFill>
                  <a:srgbClr val="000000"/>
                </a:solidFill>
                <a:latin typeface="Calibri"/>
                <a:ea typeface="Calibri"/>
                <a:cs typeface="Calibri"/>
                <a:sym typeface="Calibri"/>
              </a:defRPr>
            </a:lvl4pPr>
            <a:lvl5pPr marL="2331720" indent="-502920" defTabSz="1300480">
              <a:spcBef>
                <a:spcPts val="1000"/>
              </a:spcBef>
              <a:buSzPct val="100000"/>
              <a:buFont typeface="Arial"/>
              <a:buChar char="»"/>
              <a:defRPr sz="4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6" name="Slide Number"/>
          <p:cNvSpPr txBox="1">
            <a:spLocks noGrp="1"/>
          </p:cNvSpPr>
          <p:nvPr>
            <p:ph type="sldNum" sz="quarter" idx="2"/>
          </p:nvPr>
        </p:nvSpPr>
        <p:spPr>
          <a:xfrm>
            <a:off x="11998689" y="9114112"/>
            <a:ext cx="355871" cy="371349"/>
          </a:xfrm>
          <a:prstGeom prst="rect">
            <a:avLst/>
          </a:prstGeom>
        </p:spPr>
        <p:txBody>
          <a:bodyPr lIns="65023" tIns="65023" rIns="65023" bIns="65023" anchor="ctr"/>
          <a:lstStyle>
            <a:lvl1pPr algn="r" defTabSz="1300480">
              <a:defRPr sz="1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Vide">
    <p:bg>
      <p:bgPr>
        <a:solidFill>
          <a:srgbClr val="FFFFFF"/>
        </a:solidFill>
        <a:effectLst/>
      </p:bgPr>
    </p:bg>
    <p:spTree>
      <p:nvGrpSpPr>
        <p:cNvPr id="1" name=""/>
        <p:cNvGrpSpPr/>
        <p:nvPr/>
      </p:nvGrpSpPr>
      <p:grpSpPr>
        <a:xfrm>
          <a:off x="0" y="0"/>
          <a:ext cx="0" cy="0"/>
          <a:chOff x="0" y="0"/>
          <a:chExt cx="0" cy="0"/>
        </a:xfrm>
      </p:grpSpPr>
      <p:sp>
        <p:nvSpPr>
          <p:cNvPr id="171" name="Slide Number"/>
          <p:cNvSpPr txBox="1">
            <a:spLocks noGrp="1"/>
          </p:cNvSpPr>
          <p:nvPr>
            <p:ph type="sldNum" sz="quarter" idx="2"/>
          </p:nvPr>
        </p:nvSpPr>
        <p:spPr>
          <a:xfrm>
            <a:off x="11998689" y="9114112"/>
            <a:ext cx="355871" cy="371349"/>
          </a:xfrm>
          <a:prstGeom prst="rect">
            <a:avLst/>
          </a:prstGeom>
        </p:spPr>
        <p:txBody>
          <a:bodyPr lIns="65023" tIns="65023" rIns="65023" bIns="65023" anchor="ctr"/>
          <a:lstStyle>
            <a:lvl1pPr algn="r" defTabSz="1300480">
              <a:defRPr sz="1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Заголовок и объект">
    <p:bg>
      <p:bgPr>
        <a:solidFill>
          <a:srgbClr val="FFFFFF"/>
        </a:solidFill>
        <a:effectLst/>
      </p:bgPr>
    </p:bg>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650239" y="390596"/>
            <a:ext cx="11704322" cy="1625601"/>
          </a:xfrm>
          <a:prstGeom prst="rect">
            <a:avLst/>
          </a:prstGeom>
        </p:spPr>
        <p:txBody>
          <a:bodyPr lIns="65023" tIns="65023" rIns="65023" bIns="65023"/>
          <a:lstStyle>
            <a:lvl1pPr algn="ctr" defTabSz="1300480">
              <a:defRPr sz="6200" b="1">
                <a:solidFill>
                  <a:srgbClr val="000000"/>
                </a:solidFill>
                <a:latin typeface="Copperplate Gothic Bold"/>
                <a:ea typeface="Copperplate Gothic Bold"/>
                <a:cs typeface="Copperplate Gothic Bold"/>
                <a:sym typeface="Copperplate Gothic Bold"/>
              </a:defRPr>
            </a:lvl1pPr>
          </a:lstStyle>
          <a:p>
            <a:r>
              <a:t>Title Text</a:t>
            </a:r>
          </a:p>
        </p:txBody>
      </p:sp>
      <p:sp>
        <p:nvSpPr>
          <p:cNvPr id="187" name="Body Level One…"/>
          <p:cNvSpPr txBox="1">
            <a:spLocks noGrp="1"/>
          </p:cNvSpPr>
          <p:nvPr>
            <p:ph type="body" idx="1"/>
          </p:nvPr>
        </p:nvSpPr>
        <p:spPr>
          <a:xfrm>
            <a:off x="650239" y="2275839"/>
            <a:ext cx="11704322" cy="6436927"/>
          </a:xfrm>
          <a:prstGeom prst="rect">
            <a:avLst/>
          </a:prstGeom>
        </p:spPr>
        <p:txBody>
          <a:bodyPr lIns="65023" tIns="65023" rIns="65023" bIns="65023" anchor="t"/>
          <a:lstStyle>
            <a:lvl1pPr marL="471487" indent="-471487" defTabSz="1300480">
              <a:spcBef>
                <a:spcPts val="1000"/>
              </a:spcBef>
              <a:buSzPct val="100000"/>
              <a:buFont typeface="Arial"/>
              <a:buChar char="•"/>
              <a:defRPr sz="4400">
                <a:solidFill>
                  <a:srgbClr val="000000"/>
                </a:solidFill>
                <a:latin typeface="Adobe Fangsong Std R"/>
                <a:ea typeface="Adobe Fangsong Std R"/>
                <a:cs typeface="Adobe Fangsong Std R"/>
                <a:sym typeface="Adobe Fangsong Std R"/>
              </a:defRPr>
            </a:lvl1pPr>
            <a:lvl2pPr marL="906235" indent="-449035" defTabSz="1300480">
              <a:spcBef>
                <a:spcPts val="1000"/>
              </a:spcBef>
              <a:buSzPct val="100000"/>
              <a:buFont typeface="Arial"/>
              <a:buChar char="–"/>
              <a:defRPr sz="4400">
                <a:solidFill>
                  <a:srgbClr val="000000"/>
                </a:solidFill>
                <a:latin typeface="Adobe Fangsong Std R"/>
                <a:ea typeface="Adobe Fangsong Std R"/>
                <a:cs typeface="Adobe Fangsong Std R"/>
                <a:sym typeface="Adobe Fangsong Std R"/>
              </a:defRPr>
            </a:lvl2pPr>
            <a:lvl3pPr marL="1333500" indent="-419100" defTabSz="1300480">
              <a:spcBef>
                <a:spcPts val="1000"/>
              </a:spcBef>
              <a:buSzPct val="100000"/>
              <a:buFont typeface="Arial"/>
              <a:buChar char="•"/>
              <a:defRPr sz="4400">
                <a:solidFill>
                  <a:srgbClr val="000000"/>
                </a:solidFill>
                <a:latin typeface="Adobe Fangsong Std R"/>
                <a:ea typeface="Adobe Fangsong Std R"/>
                <a:cs typeface="Adobe Fangsong Std R"/>
                <a:sym typeface="Adobe Fangsong Std R"/>
              </a:defRPr>
            </a:lvl3pPr>
            <a:lvl4pPr marL="1874520" indent="-502920" defTabSz="1300480">
              <a:spcBef>
                <a:spcPts val="1000"/>
              </a:spcBef>
              <a:buSzPct val="100000"/>
              <a:buFont typeface="Arial"/>
              <a:buChar char="–"/>
              <a:defRPr sz="4400">
                <a:solidFill>
                  <a:srgbClr val="000000"/>
                </a:solidFill>
                <a:latin typeface="Adobe Fangsong Std R"/>
                <a:ea typeface="Adobe Fangsong Std R"/>
                <a:cs typeface="Adobe Fangsong Std R"/>
                <a:sym typeface="Adobe Fangsong Std R"/>
              </a:defRPr>
            </a:lvl4pPr>
            <a:lvl5pPr marL="2331720" indent="-502920" defTabSz="1300480">
              <a:spcBef>
                <a:spcPts val="1000"/>
              </a:spcBef>
              <a:buSzPct val="100000"/>
              <a:buFont typeface="Arial"/>
              <a:buChar char="»"/>
              <a:defRPr sz="4400">
                <a:solidFill>
                  <a:srgbClr val="000000"/>
                </a:solidFill>
                <a:latin typeface="Adobe Fangsong Std R"/>
                <a:ea typeface="Adobe Fangsong Std R"/>
                <a:cs typeface="Adobe Fangsong Std R"/>
                <a:sym typeface="Adobe Fangsong Std R"/>
              </a:defRPr>
            </a:lvl5pPr>
          </a:lstStyle>
          <a:p>
            <a:r>
              <a:t>Body Level One</a:t>
            </a:r>
          </a:p>
          <a:p>
            <a:pPr lvl="1"/>
            <a:r>
              <a:t>Body Level Two</a:t>
            </a:r>
          </a:p>
          <a:p>
            <a:pPr lvl="2"/>
            <a:r>
              <a:t>Body Level Three</a:t>
            </a:r>
          </a:p>
          <a:p>
            <a:pPr lvl="3"/>
            <a:r>
              <a:t>Body Level Four</a:t>
            </a:r>
          </a:p>
          <a:p>
            <a:pPr lvl="4"/>
            <a:r>
              <a:t>Body Level Five</a:t>
            </a:r>
          </a:p>
        </p:txBody>
      </p:sp>
      <p:sp>
        <p:nvSpPr>
          <p:cNvPr id="188" name="Slide Number"/>
          <p:cNvSpPr txBox="1">
            <a:spLocks noGrp="1"/>
          </p:cNvSpPr>
          <p:nvPr>
            <p:ph type="sldNum" sz="quarter" idx="2"/>
          </p:nvPr>
        </p:nvSpPr>
        <p:spPr>
          <a:xfrm>
            <a:off x="11985791" y="9114112"/>
            <a:ext cx="368769" cy="371349"/>
          </a:xfrm>
          <a:prstGeom prst="rect">
            <a:avLst/>
          </a:prstGeom>
        </p:spPr>
        <p:txBody>
          <a:bodyPr lIns="65023" tIns="65023" rIns="65023" bIns="65023" anchor="ctr"/>
          <a:lstStyle>
            <a:lvl1pPr algn="r" defTabSz="1300480">
              <a:defRPr sz="1600">
                <a:solidFill>
                  <a:srgbClr val="888888"/>
                </a:solidFill>
                <a:latin typeface="Adobe Fangsong Std R"/>
                <a:ea typeface="Adobe Fangsong Std R"/>
                <a:cs typeface="Adobe Fangsong Std R"/>
                <a:sym typeface="Adobe Fangsong Std R"/>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3D6C8-5645-40FC-A6F0-0E39D0C2A734}"/>
              </a:ext>
            </a:extLst>
          </p:cNvPr>
          <p:cNvSpPr>
            <a:spLocks noGrp="1"/>
          </p:cNvSpPr>
          <p:nvPr>
            <p:ph type="ctrTitle"/>
          </p:nvPr>
        </p:nvSpPr>
        <p:spPr>
          <a:xfrm>
            <a:off x="1625600" y="1596249"/>
            <a:ext cx="9753600" cy="3395698"/>
          </a:xfrm>
        </p:spPr>
        <p:txBody>
          <a:bodyPr anchor="b"/>
          <a:lstStyle>
            <a:lvl1pPr algn="ctr">
              <a:defRPr sz="6400"/>
            </a:lvl1pPr>
          </a:lstStyle>
          <a:p>
            <a:r>
              <a:rPr lang="en-US"/>
              <a:t>Click to edit Master title style</a:t>
            </a:r>
            <a:endParaRPr lang="en-CA"/>
          </a:p>
        </p:txBody>
      </p:sp>
      <p:sp>
        <p:nvSpPr>
          <p:cNvPr id="3" name="Subtitle 2">
            <a:extLst>
              <a:ext uri="{FF2B5EF4-FFF2-40B4-BE49-F238E27FC236}">
                <a16:creationId xmlns:a16="http://schemas.microsoft.com/office/drawing/2014/main" id="{E251B7E1-D40B-435B-A1D3-DCC8EA9D9F32}"/>
              </a:ext>
            </a:extLst>
          </p:cNvPr>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E6B29BF-3340-4D7F-B975-260D94C48898}"/>
              </a:ext>
            </a:extLst>
          </p:cNvPr>
          <p:cNvSpPr>
            <a:spLocks noGrp="1"/>
          </p:cNvSpPr>
          <p:nvPr>
            <p:ph type="dt" sz="half" idx="10"/>
          </p:nvPr>
        </p:nvSpPr>
        <p:spPr/>
        <p:txBody>
          <a:bodyPr/>
          <a:lstStyle/>
          <a:p>
            <a:endParaRPr lang="en-CA"/>
          </a:p>
        </p:txBody>
      </p:sp>
      <p:sp>
        <p:nvSpPr>
          <p:cNvPr id="5" name="Footer Placeholder 4">
            <a:extLst>
              <a:ext uri="{FF2B5EF4-FFF2-40B4-BE49-F238E27FC236}">
                <a16:creationId xmlns:a16="http://schemas.microsoft.com/office/drawing/2014/main" id="{AD82C162-7EF7-42CA-8433-DE89EFEFB39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F581E14-0386-44F5-BD10-4B47D4D4C202}"/>
              </a:ext>
            </a:extLst>
          </p:cNvPr>
          <p:cNvSpPr>
            <a:spLocks noGrp="1"/>
          </p:cNvSpPr>
          <p:nvPr>
            <p:ph type="sldNum" sz="quarter" idx="12"/>
          </p:nvPr>
        </p:nvSpPr>
        <p:spPr/>
        <p:txBody>
          <a:bodyPr/>
          <a:lstStyle/>
          <a:p>
            <a:fld id="{45652993-741E-4B3E-B164-30E298E3B554}" type="slidenum">
              <a:rPr lang="en-CA" smtClean="0"/>
              <a:t>‹#›</a:t>
            </a:fld>
            <a:endParaRPr lang="en-CA"/>
          </a:p>
        </p:txBody>
      </p:sp>
    </p:spTree>
    <p:extLst>
      <p:ext uri="{BB962C8B-B14F-4D97-AF65-F5344CB8AC3E}">
        <p14:creationId xmlns:p14="http://schemas.microsoft.com/office/powerpoint/2010/main" val="38400992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34D63-CFF4-4366-B2B5-147D9C47751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3282E72-22EB-411E-8E77-602C067A1F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E53A1B-D110-4EB7-B4C3-87878D4596D1}"/>
              </a:ext>
            </a:extLst>
          </p:cNvPr>
          <p:cNvSpPr>
            <a:spLocks noGrp="1"/>
          </p:cNvSpPr>
          <p:nvPr>
            <p:ph type="dt" sz="half" idx="10"/>
          </p:nvPr>
        </p:nvSpPr>
        <p:spPr/>
        <p:txBody>
          <a:bodyPr/>
          <a:lstStyle/>
          <a:p>
            <a:endParaRPr lang="en-CA"/>
          </a:p>
        </p:txBody>
      </p:sp>
      <p:sp>
        <p:nvSpPr>
          <p:cNvPr id="5" name="Footer Placeholder 4">
            <a:extLst>
              <a:ext uri="{FF2B5EF4-FFF2-40B4-BE49-F238E27FC236}">
                <a16:creationId xmlns:a16="http://schemas.microsoft.com/office/drawing/2014/main" id="{38A319B0-1625-45D4-86EA-B92DBA84DF1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51FBBA1-0F98-4130-AAE7-48EEC8EA6CD0}"/>
              </a:ext>
            </a:extLst>
          </p:cNvPr>
          <p:cNvSpPr>
            <a:spLocks noGrp="1"/>
          </p:cNvSpPr>
          <p:nvPr>
            <p:ph type="sldNum" sz="quarter" idx="12"/>
          </p:nvPr>
        </p:nvSpPr>
        <p:spPr/>
        <p:txBody>
          <a:bodyPr/>
          <a:lstStyle/>
          <a:p>
            <a:fld id="{45652993-741E-4B3E-B164-30E298E3B554}" type="slidenum">
              <a:rPr lang="en-CA" smtClean="0"/>
              <a:t>‹#›</a:t>
            </a:fld>
            <a:endParaRPr lang="en-CA"/>
          </a:p>
        </p:txBody>
      </p:sp>
    </p:spTree>
    <p:extLst>
      <p:ext uri="{BB962C8B-B14F-4D97-AF65-F5344CB8AC3E}">
        <p14:creationId xmlns:p14="http://schemas.microsoft.com/office/powerpoint/2010/main" val="24548619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585CA-BAD8-4076-983A-1C09125D8410}"/>
              </a:ext>
            </a:extLst>
          </p:cNvPr>
          <p:cNvSpPr>
            <a:spLocks noGrp="1"/>
          </p:cNvSpPr>
          <p:nvPr>
            <p:ph type="title"/>
          </p:nvPr>
        </p:nvSpPr>
        <p:spPr>
          <a:xfrm>
            <a:off x="887307" y="2431628"/>
            <a:ext cx="11216640" cy="4057226"/>
          </a:xfrm>
        </p:spPr>
        <p:txBody>
          <a:bodyPr anchor="b"/>
          <a:lstStyle>
            <a:lvl1pPr>
              <a:defRPr sz="64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AB17197-8CB9-4434-9AC9-AAB6E2B8199E}"/>
              </a:ext>
            </a:extLst>
          </p:cNvPr>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4586DF-B39E-4655-AFDB-37CA3D405484}"/>
              </a:ext>
            </a:extLst>
          </p:cNvPr>
          <p:cNvSpPr>
            <a:spLocks noGrp="1"/>
          </p:cNvSpPr>
          <p:nvPr>
            <p:ph type="dt" sz="half" idx="10"/>
          </p:nvPr>
        </p:nvSpPr>
        <p:spPr/>
        <p:txBody>
          <a:bodyPr/>
          <a:lstStyle/>
          <a:p>
            <a:endParaRPr lang="en-CA"/>
          </a:p>
        </p:txBody>
      </p:sp>
      <p:sp>
        <p:nvSpPr>
          <p:cNvPr id="5" name="Footer Placeholder 4">
            <a:extLst>
              <a:ext uri="{FF2B5EF4-FFF2-40B4-BE49-F238E27FC236}">
                <a16:creationId xmlns:a16="http://schemas.microsoft.com/office/drawing/2014/main" id="{FED10821-8AAA-421F-BFD1-9689876A760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4FFDA7A-476F-4658-96BF-CABA33119DED}"/>
              </a:ext>
            </a:extLst>
          </p:cNvPr>
          <p:cNvSpPr>
            <a:spLocks noGrp="1"/>
          </p:cNvSpPr>
          <p:nvPr>
            <p:ph type="sldNum" sz="quarter" idx="12"/>
          </p:nvPr>
        </p:nvSpPr>
        <p:spPr/>
        <p:txBody>
          <a:bodyPr/>
          <a:lstStyle/>
          <a:p>
            <a:fld id="{45652993-741E-4B3E-B164-30E298E3B554}" type="slidenum">
              <a:rPr lang="en-CA" smtClean="0"/>
              <a:t>‹#›</a:t>
            </a:fld>
            <a:endParaRPr lang="en-CA"/>
          </a:p>
        </p:txBody>
      </p:sp>
    </p:spTree>
    <p:extLst>
      <p:ext uri="{BB962C8B-B14F-4D97-AF65-F5344CB8AC3E}">
        <p14:creationId xmlns:p14="http://schemas.microsoft.com/office/powerpoint/2010/main" val="3691185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 name="Title Text"/>
          <p:cNvSpPr txBox="1">
            <a:spLocks noGrp="1"/>
          </p:cNvSpPr>
          <p:nvPr>
            <p:ph type="title"/>
          </p:nvPr>
        </p:nvSpPr>
        <p:spPr>
          <a:xfrm>
            <a:off x="647700" y="3390900"/>
            <a:ext cx="11709400" cy="2959100"/>
          </a:xfrm>
          <a:prstGeom prst="rect">
            <a:avLst/>
          </a:prstGeom>
        </p:spPr>
        <p:txBody>
          <a:bodyPr/>
          <a:lstStyle>
            <a:lvl1pPr algn="ctr">
              <a:defRPr>
                <a:solidFill>
                  <a:srgbClr val="546056"/>
                </a:solidFill>
              </a:defRPr>
            </a:lvl1pPr>
          </a:lstStyle>
          <a:p>
            <a:r>
              <a:t>Title Text</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0F0C8-FA43-4F81-915A-12594098B5F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0AD2CDD-E7E8-457B-A80E-15AB860B3B3E}"/>
              </a:ext>
            </a:extLst>
          </p:cNvPr>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F2AB637-2637-4463-B970-616F8B863951}"/>
              </a:ext>
            </a:extLst>
          </p:cNvPr>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817B40B-46C9-4EB7-8DDD-D3D5CFC6306C}"/>
              </a:ext>
            </a:extLst>
          </p:cNvPr>
          <p:cNvSpPr>
            <a:spLocks noGrp="1"/>
          </p:cNvSpPr>
          <p:nvPr>
            <p:ph type="dt" sz="half" idx="10"/>
          </p:nvPr>
        </p:nvSpPr>
        <p:spPr/>
        <p:txBody>
          <a:bodyPr/>
          <a:lstStyle/>
          <a:p>
            <a:endParaRPr lang="en-CA"/>
          </a:p>
        </p:txBody>
      </p:sp>
      <p:sp>
        <p:nvSpPr>
          <p:cNvPr id="6" name="Footer Placeholder 5">
            <a:extLst>
              <a:ext uri="{FF2B5EF4-FFF2-40B4-BE49-F238E27FC236}">
                <a16:creationId xmlns:a16="http://schemas.microsoft.com/office/drawing/2014/main" id="{524E3351-2728-4F20-84AA-A2E8AEF91E5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9CF9913-FF22-43F7-9307-4B2E9ABEA2F7}"/>
              </a:ext>
            </a:extLst>
          </p:cNvPr>
          <p:cNvSpPr>
            <a:spLocks noGrp="1"/>
          </p:cNvSpPr>
          <p:nvPr>
            <p:ph type="sldNum" sz="quarter" idx="12"/>
          </p:nvPr>
        </p:nvSpPr>
        <p:spPr/>
        <p:txBody>
          <a:bodyPr/>
          <a:lstStyle/>
          <a:p>
            <a:fld id="{45652993-741E-4B3E-B164-30E298E3B554}" type="slidenum">
              <a:rPr lang="en-CA" smtClean="0"/>
              <a:t>‹#›</a:t>
            </a:fld>
            <a:endParaRPr lang="en-CA"/>
          </a:p>
        </p:txBody>
      </p:sp>
    </p:spTree>
    <p:extLst>
      <p:ext uri="{BB962C8B-B14F-4D97-AF65-F5344CB8AC3E}">
        <p14:creationId xmlns:p14="http://schemas.microsoft.com/office/powerpoint/2010/main" val="31089463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1BD84-B259-485B-AB90-D21EA7429324}"/>
              </a:ext>
            </a:extLst>
          </p:cNvPr>
          <p:cNvSpPr>
            <a:spLocks noGrp="1"/>
          </p:cNvSpPr>
          <p:nvPr>
            <p:ph type="title"/>
          </p:nvPr>
        </p:nvSpPr>
        <p:spPr>
          <a:xfrm>
            <a:off x="895774" y="519290"/>
            <a:ext cx="11216640" cy="1885245"/>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87EDDD6-49FF-47A4-B689-65E616BCCC66}"/>
              </a:ext>
            </a:extLst>
          </p:cNvPr>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a:extLst>
              <a:ext uri="{FF2B5EF4-FFF2-40B4-BE49-F238E27FC236}">
                <a16:creationId xmlns:a16="http://schemas.microsoft.com/office/drawing/2014/main" id="{7D50E003-8452-46D6-837E-9D490510BD70}"/>
              </a:ext>
            </a:extLst>
          </p:cNvPr>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1D70E30-15D9-4933-8953-AE4AD3D4F7B8}"/>
              </a:ext>
            </a:extLst>
          </p:cNvPr>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a:extLst>
              <a:ext uri="{FF2B5EF4-FFF2-40B4-BE49-F238E27FC236}">
                <a16:creationId xmlns:a16="http://schemas.microsoft.com/office/drawing/2014/main" id="{10AC78E8-18A1-4FB3-8CE7-0B8A78DFBB84}"/>
              </a:ext>
            </a:extLst>
          </p:cNvPr>
          <p:cNvSpPr>
            <a:spLocks noGrp="1"/>
          </p:cNvSpPr>
          <p:nvPr>
            <p:ph sz="quarter" idx="4"/>
          </p:nvPr>
        </p:nvSpPr>
        <p:spPr>
          <a:xfrm>
            <a:off x="6583680"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A252214-8BBA-45CE-AE75-E348250E84F8}"/>
              </a:ext>
            </a:extLst>
          </p:cNvPr>
          <p:cNvSpPr>
            <a:spLocks noGrp="1"/>
          </p:cNvSpPr>
          <p:nvPr>
            <p:ph type="dt" sz="half" idx="10"/>
          </p:nvPr>
        </p:nvSpPr>
        <p:spPr/>
        <p:txBody>
          <a:bodyPr/>
          <a:lstStyle/>
          <a:p>
            <a:endParaRPr lang="en-CA"/>
          </a:p>
        </p:txBody>
      </p:sp>
      <p:sp>
        <p:nvSpPr>
          <p:cNvPr id="8" name="Footer Placeholder 7">
            <a:extLst>
              <a:ext uri="{FF2B5EF4-FFF2-40B4-BE49-F238E27FC236}">
                <a16:creationId xmlns:a16="http://schemas.microsoft.com/office/drawing/2014/main" id="{545043F7-CCB3-45BE-A42E-694D413CEA69}"/>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469ED5B-C2E2-459C-A5AB-50FEC5E4513D}"/>
              </a:ext>
            </a:extLst>
          </p:cNvPr>
          <p:cNvSpPr>
            <a:spLocks noGrp="1"/>
          </p:cNvSpPr>
          <p:nvPr>
            <p:ph type="sldNum" sz="quarter" idx="12"/>
          </p:nvPr>
        </p:nvSpPr>
        <p:spPr/>
        <p:txBody>
          <a:bodyPr/>
          <a:lstStyle/>
          <a:p>
            <a:fld id="{45652993-741E-4B3E-B164-30E298E3B554}" type="slidenum">
              <a:rPr lang="en-CA" smtClean="0"/>
              <a:t>‹#›</a:t>
            </a:fld>
            <a:endParaRPr lang="en-CA"/>
          </a:p>
        </p:txBody>
      </p:sp>
    </p:spTree>
    <p:extLst>
      <p:ext uri="{BB962C8B-B14F-4D97-AF65-F5344CB8AC3E}">
        <p14:creationId xmlns:p14="http://schemas.microsoft.com/office/powerpoint/2010/main" val="1633714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C9B70-FF7C-4533-9DEB-7BA30ED1A5A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C2A1F258-7CBB-46FB-B506-6E038718C738}"/>
              </a:ext>
            </a:extLst>
          </p:cNvPr>
          <p:cNvSpPr>
            <a:spLocks noGrp="1"/>
          </p:cNvSpPr>
          <p:nvPr>
            <p:ph type="dt" sz="half" idx="10"/>
          </p:nvPr>
        </p:nvSpPr>
        <p:spPr/>
        <p:txBody>
          <a:bodyPr/>
          <a:lstStyle/>
          <a:p>
            <a:endParaRPr lang="en-CA"/>
          </a:p>
        </p:txBody>
      </p:sp>
      <p:sp>
        <p:nvSpPr>
          <p:cNvPr id="4" name="Footer Placeholder 3">
            <a:extLst>
              <a:ext uri="{FF2B5EF4-FFF2-40B4-BE49-F238E27FC236}">
                <a16:creationId xmlns:a16="http://schemas.microsoft.com/office/drawing/2014/main" id="{C40616BB-5330-422E-870D-5B482DDF6868}"/>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DA74604-7C1C-4B3E-BE53-25F8F10A18FE}"/>
              </a:ext>
            </a:extLst>
          </p:cNvPr>
          <p:cNvSpPr>
            <a:spLocks noGrp="1"/>
          </p:cNvSpPr>
          <p:nvPr>
            <p:ph type="sldNum" sz="quarter" idx="12"/>
          </p:nvPr>
        </p:nvSpPr>
        <p:spPr/>
        <p:txBody>
          <a:bodyPr/>
          <a:lstStyle/>
          <a:p>
            <a:fld id="{45652993-741E-4B3E-B164-30E298E3B554}" type="slidenum">
              <a:rPr lang="en-CA" smtClean="0"/>
              <a:t>‹#›</a:t>
            </a:fld>
            <a:endParaRPr lang="en-CA"/>
          </a:p>
        </p:txBody>
      </p:sp>
    </p:spTree>
    <p:extLst>
      <p:ext uri="{BB962C8B-B14F-4D97-AF65-F5344CB8AC3E}">
        <p14:creationId xmlns:p14="http://schemas.microsoft.com/office/powerpoint/2010/main" val="5506866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41AB3C-AE08-4741-AFA0-D50CA5081E00}"/>
              </a:ext>
            </a:extLst>
          </p:cNvPr>
          <p:cNvSpPr>
            <a:spLocks noGrp="1"/>
          </p:cNvSpPr>
          <p:nvPr>
            <p:ph type="dt" sz="half" idx="10"/>
          </p:nvPr>
        </p:nvSpPr>
        <p:spPr/>
        <p:txBody>
          <a:bodyPr/>
          <a:lstStyle/>
          <a:p>
            <a:endParaRPr lang="en-CA"/>
          </a:p>
        </p:txBody>
      </p:sp>
      <p:sp>
        <p:nvSpPr>
          <p:cNvPr id="3" name="Footer Placeholder 2">
            <a:extLst>
              <a:ext uri="{FF2B5EF4-FFF2-40B4-BE49-F238E27FC236}">
                <a16:creationId xmlns:a16="http://schemas.microsoft.com/office/drawing/2014/main" id="{20BAF05C-63F3-4987-8890-9BC08584C2E9}"/>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42739503-7D6B-4356-BA48-8756D9929938}"/>
              </a:ext>
            </a:extLst>
          </p:cNvPr>
          <p:cNvSpPr>
            <a:spLocks noGrp="1"/>
          </p:cNvSpPr>
          <p:nvPr>
            <p:ph type="sldNum" sz="quarter" idx="12"/>
          </p:nvPr>
        </p:nvSpPr>
        <p:spPr/>
        <p:txBody>
          <a:bodyPr/>
          <a:lstStyle/>
          <a:p>
            <a:fld id="{45652993-741E-4B3E-B164-30E298E3B554}" type="slidenum">
              <a:rPr lang="en-CA" smtClean="0"/>
              <a:t>‹#›</a:t>
            </a:fld>
            <a:endParaRPr lang="en-CA"/>
          </a:p>
        </p:txBody>
      </p:sp>
    </p:spTree>
    <p:extLst>
      <p:ext uri="{BB962C8B-B14F-4D97-AF65-F5344CB8AC3E}">
        <p14:creationId xmlns:p14="http://schemas.microsoft.com/office/powerpoint/2010/main" val="4247041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DD84C-E59C-4AEE-9DC4-819E26B0F98F}"/>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9893316-F5C3-44FE-A549-AA3657CFEB51}"/>
              </a:ext>
            </a:extLst>
          </p:cNvPr>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62AFEEB-0231-4B68-9424-CEC82C51ABC5}"/>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70715449-DE4B-4BEB-BB32-110E3997B8A2}"/>
              </a:ext>
            </a:extLst>
          </p:cNvPr>
          <p:cNvSpPr>
            <a:spLocks noGrp="1"/>
          </p:cNvSpPr>
          <p:nvPr>
            <p:ph type="dt" sz="half" idx="10"/>
          </p:nvPr>
        </p:nvSpPr>
        <p:spPr/>
        <p:txBody>
          <a:bodyPr/>
          <a:lstStyle/>
          <a:p>
            <a:endParaRPr lang="en-CA"/>
          </a:p>
        </p:txBody>
      </p:sp>
      <p:sp>
        <p:nvSpPr>
          <p:cNvPr id="6" name="Footer Placeholder 5">
            <a:extLst>
              <a:ext uri="{FF2B5EF4-FFF2-40B4-BE49-F238E27FC236}">
                <a16:creationId xmlns:a16="http://schemas.microsoft.com/office/drawing/2014/main" id="{7FCFA3AB-0548-4905-86A8-82F718A977F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6C4A35E-BFF1-4F4C-92DF-2E2B7B117323}"/>
              </a:ext>
            </a:extLst>
          </p:cNvPr>
          <p:cNvSpPr>
            <a:spLocks noGrp="1"/>
          </p:cNvSpPr>
          <p:nvPr>
            <p:ph type="sldNum" sz="quarter" idx="12"/>
          </p:nvPr>
        </p:nvSpPr>
        <p:spPr/>
        <p:txBody>
          <a:bodyPr/>
          <a:lstStyle/>
          <a:p>
            <a:fld id="{45652993-741E-4B3E-B164-30E298E3B554}" type="slidenum">
              <a:rPr lang="en-CA" smtClean="0"/>
              <a:t>‹#›</a:t>
            </a:fld>
            <a:endParaRPr lang="en-CA"/>
          </a:p>
        </p:txBody>
      </p:sp>
    </p:spTree>
    <p:extLst>
      <p:ext uri="{BB962C8B-B14F-4D97-AF65-F5344CB8AC3E}">
        <p14:creationId xmlns:p14="http://schemas.microsoft.com/office/powerpoint/2010/main" val="36903245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6090E-D856-413A-923E-4346D451B440}"/>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70E0909-BB79-4216-AD06-A0B2CD767C77}"/>
              </a:ext>
            </a:extLst>
          </p:cNvPr>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endParaRPr lang="en-CA"/>
          </a:p>
        </p:txBody>
      </p:sp>
      <p:sp>
        <p:nvSpPr>
          <p:cNvPr id="4" name="Text Placeholder 3">
            <a:extLst>
              <a:ext uri="{FF2B5EF4-FFF2-40B4-BE49-F238E27FC236}">
                <a16:creationId xmlns:a16="http://schemas.microsoft.com/office/drawing/2014/main" id="{0DD6F022-4504-4AD9-846F-4AE74F7F9ACB}"/>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7C88F803-621A-4024-BE97-DC263F1219E4}"/>
              </a:ext>
            </a:extLst>
          </p:cNvPr>
          <p:cNvSpPr>
            <a:spLocks noGrp="1"/>
          </p:cNvSpPr>
          <p:nvPr>
            <p:ph type="dt" sz="half" idx="10"/>
          </p:nvPr>
        </p:nvSpPr>
        <p:spPr/>
        <p:txBody>
          <a:bodyPr/>
          <a:lstStyle/>
          <a:p>
            <a:endParaRPr lang="en-CA"/>
          </a:p>
        </p:txBody>
      </p:sp>
      <p:sp>
        <p:nvSpPr>
          <p:cNvPr id="6" name="Footer Placeholder 5">
            <a:extLst>
              <a:ext uri="{FF2B5EF4-FFF2-40B4-BE49-F238E27FC236}">
                <a16:creationId xmlns:a16="http://schemas.microsoft.com/office/drawing/2014/main" id="{9081BBDE-59D6-41FF-988E-535242D625F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8C66E90-B592-428A-84E1-20A7312C8E8F}"/>
              </a:ext>
            </a:extLst>
          </p:cNvPr>
          <p:cNvSpPr>
            <a:spLocks noGrp="1"/>
          </p:cNvSpPr>
          <p:nvPr>
            <p:ph type="sldNum" sz="quarter" idx="12"/>
          </p:nvPr>
        </p:nvSpPr>
        <p:spPr/>
        <p:txBody>
          <a:bodyPr/>
          <a:lstStyle/>
          <a:p>
            <a:fld id="{45652993-741E-4B3E-B164-30E298E3B554}" type="slidenum">
              <a:rPr lang="en-CA" smtClean="0"/>
              <a:t>‹#›</a:t>
            </a:fld>
            <a:endParaRPr lang="en-CA"/>
          </a:p>
        </p:txBody>
      </p:sp>
    </p:spTree>
    <p:extLst>
      <p:ext uri="{BB962C8B-B14F-4D97-AF65-F5344CB8AC3E}">
        <p14:creationId xmlns:p14="http://schemas.microsoft.com/office/powerpoint/2010/main" val="3361089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4538-AA1A-4154-81D1-973BDE18B3E0}"/>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177E505-B6FC-4DB2-BDC7-5A39365E76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4521804-C854-4893-8E6C-6679F6EA375C}"/>
              </a:ext>
            </a:extLst>
          </p:cNvPr>
          <p:cNvSpPr>
            <a:spLocks noGrp="1"/>
          </p:cNvSpPr>
          <p:nvPr>
            <p:ph type="dt" sz="half" idx="10"/>
          </p:nvPr>
        </p:nvSpPr>
        <p:spPr/>
        <p:txBody>
          <a:bodyPr/>
          <a:lstStyle/>
          <a:p>
            <a:endParaRPr lang="en-CA"/>
          </a:p>
        </p:txBody>
      </p:sp>
      <p:sp>
        <p:nvSpPr>
          <p:cNvPr id="5" name="Footer Placeholder 4">
            <a:extLst>
              <a:ext uri="{FF2B5EF4-FFF2-40B4-BE49-F238E27FC236}">
                <a16:creationId xmlns:a16="http://schemas.microsoft.com/office/drawing/2014/main" id="{7CB2A719-1BE3-4CD8-A775-DC346878E0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6DD102B-93CD-49F5-A556-8ECD6F63D24E}"/>
              </a:ext>
            </a:extLst>
          </p:cNvPr>
          <p:cNvSpPr>
            <a:spLocks noGrp="1"/>
          </p:cNvSpPr>
          <p:nvPr>
            <p:ph type="sldNum" sz="quarter" idx="12"/>
          </p:nvPr>
        </p:nvSpPr>
        <p:spPr/>
        <p:txBody>
          <a:bodyPr/>
          <a:lstStyle/>
          <a:p>
            <a:fld id="{45652993-741E-4B3E-B164-30E298E3B554}" type="slidenum">
              <a:rPr lang="en-CA" smtClean="0"/>
              <a:t>‹#›</a:t>
            </a:fld>
            <a:endParaRPr lang="en-CA"/>
          </a:p>
        </p:txBody>
      </p:sp>
    </p:spTree>
    <p:extLst>
      <p:ext uri="{BB962C8B-B14F-4D97-AF65-F5344CB8AC3E}">
        <p14:creationId xmlns:p14="http://schemas.microsoft.com/office/powerpoint/2010/main" val="36296553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CB5347-4809-49FB-933B-06CB1A1747B6}"/>
              </a:ext>
            </a:extLst>
          </p:cNvPr>
          <p:cNvSpPr>
            <a:spLocks noGrp="1"/>
          </p:cNvSpPr>
          <p:nvPr>
            <p:ph type="title" orient="vert"/>
          </p:nvPr>
        </p:nvSpPr>
        <p:spPr>
          <a:xfrm>
            <a:off x="9306560" y="519289"/>
            <a:ext cx="2804160" cy="8265725"/>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C6357A8-EC97-4E34-B199-0D2044EF0B4C}"/>
              </a:ext>
            </a:extLst>
          </p:cNvPr>
          <p:cNvSpPr>
            <a:spLocks noGrp="1"/>
          </p:cNvSpPr>
          <p:nvPr>
            <p:ph type="body" orient="vert" idx="1"/>
          </p:nvPr>
        </p:nvSpPr>
        <p:spPr>
          <a:xfrm>
            <a:off x="894080"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40B82CA-174C-467C-B476-4F28813ED710}"/>
              </a:ext>
            </a:extLst>
          </p:cNvPr>
          <p:cNvSpPr>
            <a:spLocks noGrp="1"/>
          </p:cNvSpPr>
          <p:nvPr>
            <p:ph type="dt" sz="half" idx="10"/>
          </p:nvPr>
        </p:nvSpPr>
        <p:spPr/>
        <p:txBody>
          <a:bodyPr/>
          <a:lstStyle/>
          <a:p>
            <a:endParaRPr lang="en-CA"/>
          </a:p>
        </p:txBody>
      </p:sp>
      <p:sp>
        <p:nvSpPr>
          <p:cNvPr id="5" name="Footer Placeholder 4">
            <a:extLst>
              <a:ext uri="{FF2B5EF4-FFF2-40B4-BE49-F238E27FC236}">
                <a16:creationId xmlns:a16="http://schemas.microsoft.com/office/drawing/2014/main" id="{FE9BBC1E-C842-44D0-993F-F07E294E800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BAC33A2-7391-4024-A0DB-230C07E96FD0}"/>
              </a:ext>
            </a:extLst>
          </p:cNvPr>
          <p:cNvSpPr>
            <a:spLocks noGrp="1"/>
          </p:cNvSpPr>
          <p:nvPr>
            <p:ph type="sldNum" sz="quarter" idx="12"/>
          </p:nvPr>
        </p:nvSpPr>
        <p:spPr/>
        <p:txBody>
          <a:bodyPr/>
          <a:lstStyle/>
          <a:p>
            <a:fld id="{45652993-741E-4B3E-B164-30E298E3B554}" type="slidenum">
              <a:rPr lang="en-CA" smtClean="0"/>
              <a:t>‹#›</a:t>
            </a:fld>
            <a:endParaRPr lang="en-CA"/>
          </a:p>
        </p:txBody>
      </p:sp>
    </p:spTree>
    <p:extLst>
      <p:ext uri="{BB962C8B-B14F-4D97-AF65-F5344CB8AC3E}">
        <p14:creationId xmlns:p14="http://schemas.microsoft.com/office/powerpoint/2010/main" val="7263207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41" name="Title Text"/>
          <p:cNvSpPr txBox="1">
            <a:spLocks noGrp="1"/>
          </p:cNvSpPr>
          <p:nvPr>
            <p:ph type="title"/>
          </p:nvPr>
        </p:nvSpPr>
        <p:spPr>
          <a:xfrm>
            <a:off x="647701" y="152402"/>
            <a:ext cx="11709401" cy="2032001"/>
          </a:xfrm>
          <a:prstGeom prst="rect">
            <a:avLst/>
          </a:prstGeom>
        </p:spPr>
        <p:txBody>
          <a:bodyPr lIns="35718" tIns="35718" rIns="35718" bIns="35718">
            <a:normAutofit/>
          </a:bodyPr>
          <a:lstStyle>
            <a:lvl1pPr algn="l" defTabSz="438163">
              <a:defRPr sz="5120">
                <a:solidFill>
                  <a:schemeClr val="accent3">
                    <a:lumOff val="44000"/>
                    <a:alpha val="95000"/>
                  </a:schemeClr>
                </a:solidFill>
                <a:latin typeface="Palatino"/>
                <a:ea typeface="Palatino"/>
                <a:cs typeface="Palatino"/>
                <a:sym typeface="Palatino"/>
              </a:defRPr>
            </a:lvl1pPr>
          </a:lstStyle>
          <a:p>
            <a:r>
              <a:t>Title Text</a:t>
            </a:r>
          </a:p>
        </p:txBody>
      </p:sp>
      <p:sp>
        <p:nvSpPr>
          <p:cNvPr id="142" name="Body Level One…"/>
          <p:cNvSpPr txBox="1">
            <a:spLocks noGrp="1"/>
          </p:cNvSpPr>
          <p:nvPr>
            <p:ph type="body" idx="1"/>
          </p:nvPr>
        </p:nvSpPr>
        <p:spPr>
          <a:xfrm>
            <a:off x="647701" y="2628901"/>
            <a:ext cx="11709401" cy="6477001"/>
          </a:xfrm>
          <a:prstGeom prst="rect">
            <a:avLst/>
          </a:prstGeom>
        </p:spPr>
        <p:txBody>
          <a:bodyPr lIns="35718" tIns="35718" rIns="35718" bIns="35718" anchor="ctr">
            <a:normAutofit/>
          </a:bodyPr>
          <a:lstStyle>
            <a:lvl1pPr marL="396961" indent="-396961" defTabSz="438163">
              <a:spcBef>
                <a:spcPts val="3093"/>
              </a:spcBef>
              <a:buSzPct val="40000"/>
              <a:buBlip>
                <a:blip r:embed="rId2"/>
              </a:buBlip>
              <a:defRPr sz="3200">
                <a:solidFill>
                  <a:srgbClr val="546056"/>
                </a:solidFill>
                <a:latin typeface="Palatino"/>
                <a:ea typeface="Palatino"/>
                <a:cs typeface="Palatino"/>
                <a:sym typeface="Palatino"/>
              </a:defRPr>
            </a:lvl1pPr>
            <a:lvl2pPr marL="965938" indent="-396961" defTabSz="438163">
              <a:spcBef>
                <a:spcPts val="3093"/>
              </a:spcBef>
              <a:buSzPct val="40000"/>
              <a:buBlip>
                <a:blip r:embed="rId2"/>
              </a:buBlip>
              <a:defRPr sz="3200">
                <a:solidFill>
                  <a:srgbClr val="546056"/>
                </a:solidFill>
                <a:latin typeface="Palatino"/>
                <a:ea typeface="Palatino"/>
                <a:cs typeface="Palatino"/>
                <a:sym typeface="Palatino"/>
              </a:defRPr>
            </a:lvl2pPr>
            <a:lvl3pPr marL="1534916" indent="-396961" defTabSz="438163">
              <a:spcBef>
                <a:spcPts val="3093"/>
              </a:spcBef>
              <a:buSzPct val="40000"/>
              <a:buBlip>
                <a:blip r:embed="rId2"/>
              </a:buBlip>
              <a:defRPr sz="3200">
                <a:solidFill>
                  <a:srgbClr val="546056"/>
                </a:solidFill>
                <a:latin typeface="Palatino"/>
                <a:ea typeface="Palatino"/>
                <a:cs typeface="Palatino"/>
                <a:sym typeface="Palatino"/>
              </a:defRPr>
            </a:lvl3pPr>
            <a:lvl4pPr marL="2103894" indent="-396961" defTabSz="438163">
              <a:spcBef>
                <a:spcPts val="3093"/>
              </a:spcBef>
              <a:buSzPct val="40000"/>
              <a:buBlip>
                <a:blip r:embed="rId2"/>
              </a:buBlip>
              <a:defRPr sz="3200">
                <a:solidFill>
                  <a:srgbClr val="546056"/>
                </a:solidFill>
                <a:latin typeface="Palatino"/>
                <a:ea typeface="Palatino"/>
                <a:cs typeface="Palatino"/>
                <a:sym typeface="Palatino"/>
              </a:defRPr>
            </a:lvl4pPr>
            <a:lvl5pPr marL="2672872" indent="-396961" defTabSz="438163">
              <a:spcBef>
                <a:spcPts val="3093"/>
              </a:spcBef>
              <a:buSzPct val="40000"/>
              <a:buBlip>
                <a:blip r:embed="rId2"/>
              </a:buBlip>
              <a:defRPr sz="3200">
                <a:solidFill>
                  <a:srgbClr val="546056"/>
                </a:solidFill>
                <a:latin typeface="Palatino"/>
                <a:ea typeface="Palatino"/>
                <a:cs typeface="Palatino"/>
                <a:sym typeface="Palatino"/>
              </a:defRPr>
            </a:lvl5pPr>
          </a:lstStyle>
          <a:p>
            <a:r>
              <a:t>Body Level One</a:t>
            </a:r>
          </a:p>
          <a:p>
            <a:pPr lvl="1"/>
            <a:r>
              <a:t>Body Level Two</a:t>
            </a:r>
          </a:p>
          <a:p>
            <a:pPr lvl="2"/>
            <a:r>
              <a:t>Body Level Three</a:t>
            </a:r>
          </a:p>
          <a:p>
            <a:pPr lvl="3"/>
            <a:r>
              <a:t>Body Level Four</a:t>
            </a:r>
          </a:p>
          <a:p>
            <a:pPr lvl="4"/>
            <a:r>
              <a:t>Body Level Five</a:t>
            </a:r>
          </a:p>
        </p:txBody>
      </p:sp>
      <p:sp>
        <p:nvSpPr>
          <p:cNvPr id="143" name="Slide Number"/>
          <p:cNvSpPr txBox="1">
            <a:spLocks noGrp="1"/>
          </p:cNvSpPr>
          <p:nvPr>
            <p:ph type="sldNum" sz="quarter" idx="2"/>
          </p:nvPr>
        </p:nvSpPr>
        <p:spPr>
          <a:xfrm>
            <a:off x="6363536" y="9359900"/>
            <a:ext cx="265028" cy="365227"/>
          </a:xfrm>
          <a:prstGeom prst="rect">
            <a:avLst/>
          </a:prstGeom>
        </p:spPr>
        <p:txBody>
          <a:bodyPr wrap="none" lIns="35718" tIns="35718" rIns="35718" bIns="35718"/>
          <a:lstStyle>
            <a:lvl1pPr algn="ctr" defTabSz="438163">
              <a:defRPr sz="1280">
                <a:solidFill>
                  <a:schemeClr val="accent3">
                    <a:lumOff val="44000"/>
                    <a:alpha val="95000"/>
                  </a:schemeClr>
                </a:solidFill>
                <a:latin typeface="Palatino"/>
                <a:ea typeface="Palatino"/>
                <a:cs typeface="Palatino"/>
                <a:sym typeface="Palatino"/>
              </a:defRPr>
            </a:lvl1pPr>
          </a:lstStyle>
          <a:p>
            <a:fld id="{86CB4B4D-7CA3-9044-876B-883B54F8677D}" type="slidenum">
              <a:t>‹#›</a:t>
            </a:fld>
            <a:endParaRPr/>
          </a:p>
        </p:txBody>
      </p:sp>
    </p:spTree>
    <p:extLst>
      <p:ext uri="{BB962C8B-B14F-4D97-AF65-F5344CB8AC3E}">
        <p14:creationId xmlns:p14="http://schemas.microsoft.com/office/powerpoint/2010/main" val="1549125602"/>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33" name="Title Text"/>
          <p:cNvSpPr txBox="1">
            <a:spLocks noGrp="1"/>
          </p:cNvSpPr>
          <p:nvPr>
            <p:ph type="title"/>
          </p:nvPr>
        </p:nvSpPr>
        <p:spPr>
          <a:xfrm>
            <a:off x="647701" y="152402"/>
            <a:ext cx="11709401" cy="2032001"/>
          </a:xfrm>
          <a:prstGeom prst="rect">
            <a:avLst/>
          </a:prstGeom>
        </p:spPr>
        <p:txBody>
          <a:bodyPr lIns="35718" tIns="35718" rIns="35718" bIns="35718">
            <a:normAutofit/>
          </a:bodyPr>
          <a:lstStyle>
            <a:lvl1pPr algn="l" defTabSz="438163">
              <a:defRPr sz="5120">
                <a:solidFill>
                  <a:schemeClr val="accent3">
                    <a:lumOff val="44000"/>
                    <a:alpha val="95000"/>
                  </a:schemeClr>
                </a:solidFill>
                <a:latin typeface="Palatino"/>
                <a:ea typeface="Palatino"/>
                <a:cs typeface="Palatino"/>
                <a:sym typeface="Palatino"/>
              </a:defRPr>
            </a:lvl1pPr>
          </a:lstStyle>
          <a:p>
            <a:r>
              <a:t>Title Text</a:t>
            </a:r>
          </a:p>
        </p:txBody>
      </p:sp>
      <p:sp>
        <p:nvSpPr>
          <p:cNvPr id="134" name="Slide Number"/>
          <p:cNvSpPr txBox="1">
            <a:spLocks noGrp="1"/>
          </p:cNvSpPr>
          <p:nvPr>
            <p:ph type="sldNum" sz="quarter" idx="2"/>
          </p:nvPr>
        </p:nvSpPr>
        <p:spPr>
          <a:xfrm>
            <a:off x="6363536" y="9359900"/>
            <a:ext cx="265028" cy="365227"/>
          </a:xfrm>
          <a:prstGeom prst="rect">
            <a:avLst/>
          </a:prstGeom>
        </p:spPr>
        <p:txBody>
          <a:bodyPr wrap="none" lIns="35718" tIns="35718" rIns="35718" bIns="35718"/>
          <a:lstStyle>
            <a:lvl1pPr algn="ctr" defTabSz="438163">
              <a:defRPr sz="1280">
                <a:solidFill>
                  <a:schemeClr val="accent3">
                    <a:lumOff val="44000"/>
                    <a:alpha val="95000"/>
                  </a:schemeClr>
                </a:solidFill>
                <a:latin typeface="Palatino"/>
                <a:ea typeface="Palatino"/>
                <a:cs typeface="Palatino"/>
                <a:sym typeface="Palatino"/>
              </a:defRPr>
            </a:lvl1pPr>
          </a:lstStyle>
          <a:p>
            <a:fld id="{86CB4B4D-7CA3-9044-876B-883B54F8677D}" type="slidenum">
              <a:t>‹#›</a:t>
            </a:fld>
            <a:endParaRPr/>
          </a:p>
        </p:txBody>
      </p:sp>
    </p:spTree>
    <p:extLst>
      <p:ext uri="{BB962C8B-B14F-4D97-AF65-F5344CB8AC3E}">
        <p14:creationId xmlns:p14="http://schemas.microsoft.com/office/powerpoint/2010/main" val="144311662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 name="Image"/>
          <p:cNvSpPr>
            <a:spLocks noGrp="1"/>
          </p:cNvSpPr>
          <p:nvPr>
            <p:ph type="pic" idx="13"/>
          </p:nvPr>
        </p:nvSpPr>
        <p:spPr>
          <a:xfrm>
            <a:off x="6489700" y="469900"/>
            <a:ext cx="5892801" cy="8839201"/>
          </a:xfrm>
          <a:prstGeom prst="rect">
            <a:avLst/>
          </a:prstGeom>
          <a:ln w="9525">
            <a:round/>
          </a:ln>
        </p:spPr>
        <p:txBody>
          <a:bodyPr lIns="91439" tIns="45719" rIns="91439" bIns="45719" anchor="t">
            <a:noAutofit/>
          </a:bodyPr>
          <a:lstStyle/>
          <a:p>
            <a:endParaRPr/>
          </a:p>
        </p:txBody>
      </p:sp>
      <p:sp>
        <p:nvSpPr>
          <p:cNvPr id="51" name="Title Text"/>
          <p:cNvSpPr txBox="1">
            <a:spLocks noGrp="1"/>
          </p:cNvSpPr>
          <p:nvPr>
            <p:ph type="title"/>
          </p:nvPr>
        </p:nvSpPr>
        <p:spPr>
          <a:xfrm>
            <a:off x="647700" y="1689100"/>
            <a:ext cx="5600700" cy="3492500"/>
          </a:xfrm>
          <a:prstGeom prst="rect">
            <a:avLst/>
          </a:prstGeom>
        </p:spPr>
        <p:txBody>
          <a:bodyPr anchor="b"/>
          <a:lstStyle>
            <a:lvl1pPr algn="ctr">
              <a:defRPr>
                <a:solidFill>
                  <a:srgbClr val="546056"/>
                </a:solidFill>
              </a:defRPr>
            </a:lvl1pPr>
          </a:lstStyle>
          <a:p>
            <a:r>
              <a:t>Title Text</a:t>
            </a:r>
          </a:p>
        </p:txBody>
      </p:sp>
      <p:sp>
        <p:nvSpPr>
          <p:cNvPr id="52" name="Body Level One…"/>
          <p:cNvSpPr txBox="1">
            <a:spLocks noGrp="1"/>
          </p:cNvSpPr>
          <p:nvPr>
            <p:ph type="body" sz="quarter" idx="1"/>
          </p:nvPr>
        </p:nvSpPr>
        <p:spPr>
          <a:xfrm>
            <a:off x="647700" y="5435600"/>
            <a:ext cx="5600700" cy="3594100"/>
          </a:xfrm>
          <a:prstGeom prst="rect">
            <a:avLst/>
          </a:prstGeom>
        </p:spPr>
        <p:txBody>
          <a:bodyPr anchor="t"/>
          <a:lstStyle>
            <a:lvl1pPr marL="0" indent="0" algn="ctr">
              <a:lnSpc>
                <a:spcPct val="110000"/>
              </a:lnSpc>
              <a:spcBef>
                <a:spcPts val="0"/>
              </a:spcBef>
              <a:buSzTx/>
              <a:buNone/>
              <a:defRPr sz="3200" i="1">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sz="3200" i="1">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sz="3200" i="1">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sz="3200" i="1">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sz="3200" i="1">
                <a:solidFill>
                  <a:srgbClr val="717D75"/>
                </a:solidFill>
                <a:latin typeface="Hoefler Text"/>
                <a:ea typeface="Hoefler Text"/>
                <a:cs typeface="Hoefler Text"/>
                <a:sym typeface="Hoefler Text"/>
              </a:defRPr>
            </a:lvl5pPr>
          </a:lstStyle>
          <a:p>
            <a:r>
              <a:t>Body Level One</a:t>
            </a:r>
          </a:p>
          <a:p>
            <a:pPr lvl="1"/>
            <a:r>
              <a:t>Body Level Two</a:t>
            </a:r>
          </a:p>
          <a:p>
            <a:pPr lvl="2"/>
            <a:r>
              <a:t>Body Level Three</a:t>
            </a:r>
          </a:p>
          <a:p>
            <a:pPr lvl="3"/>
            <a:r>
              <a:t>Body Level Four</a:t>
            </a:r>
          </a:p>
          <a:p>
            <a:pPr lvl="4"/>
            <a:r>
              <a:t>Body Level Five</a:t>
            </a: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Vide">
    <p:spTree>
      <p:nvGrpSpPr>
        <p:cNvPr id="1" name=""/>
        <p:cNvGrpSpPr/>
        <p:nvPr/>
      </p:nvGrpSpPr>
      <p:grpSpPr>
        <a:xfrm>
          <a:off x="0" y="0"/>
          <a:ext cx="0" cy="0"/>
          <a:chOff x="0" y="0"/>
          <a:chExt cx="0" cy="0"/>
        </a:xfrm>
      </p:grpSpPr>
      <p:sp>
        <p:nvSpPr>
          <p:cNvPr id="126" name="Slide Number"/>
          <p:cNvSpPr txBox="1">
            <a:spLocks noGrp="1"/>
          </p:cNvSpPr>
          <p:nvPr>
            <p:ph type="sldNum" sz="quarter" idx="2"/>
          </p:nvPr>
        </p:nvSpPr>
        <p:spPr>
          <a:xfrm>
            <a:off x="12078248" y="9113755"/>
            <a:ext cx="276313" cy="372068"/>
          </a:xfrm>
          <a:prstGeom prst="rect">
            <a:avLst/>
          </a:prstGeom>
        </p:spPr>
        <p:txBody>
          <a:bodyPr wrap="none" anchor="ctr"/>
          <a:lstStyle>
            <a:lvl1pPr>
              <a:defRPr sz="1173">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50420842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half" idx="13"/>
          </p:nvPr>
        </p:nvSpPr>
        <p:spPr>
          <a:xfrm>
            <a:off x="6756401" y="2628901"/>
            <a:ext cx="5527040" cy="6690361"/>
          </a:xfrm>
          <a:prstGeom prst="rect">
            <a:avLst/>
          </a:prstGeom>
          <a:ln w="9525">
            <a:round/>
          </a:ln>
        </p:spPr>
        <p:txBody>
          <a:bodyPr lIns="91439" rIns="91439"/>
          <a:lstStyle/>
          <a:p>
            <a:endParaRPr/>
          </a:p>
        </p:txBody>
      </p:sp>
      <p:sp>
        <p:nvSpPr>
          <p:cNvPr id="108" name="Title Text"/>
          <p:cNvSpPr txBox="1">
            <a:spLocks noGrp="1"/>
          </p:cNvSpPr>
          <p:nvPr>
            <p:ph type="title"/>
          </p:nvPr>
        </p:nvSpPr>
        <p:spPr>
          <a:xfrm>
            <a:off x="647701" y="152402"/>
            <a:ext cx="11709401" cy="2032001"/>
          </a:xfrm>
          <a:prstGeom prst="rect">
            <a:avLst/>
          </a:prstGeom>
        </p:spPr>
        <p:txBody>
          <a:bodyPr lIns="35718" tIns="35718" rIns="35718" bIns="35718">
            <a:normAutofit/>
          </a:bodyPr>
          <a:lstStyle>
            <a:lvl1pPr algn="l" defTabSz="438163">
              <a:defRPr sz="5120">
                <a:solidFill>
                  <a:schemeClr val="accent3">
                    <a:lumOff val="44000"/>
                    <a:alpha val="95000"/>
                  </a:schemeClr>
                </a:solidFill>
                <a:latin typeface="Palatino"/>
                <a:ea typeface="Palatino"/>
                <a:cs typeface="Palatino"/>
                <a:sym typeface="Palatino"/>
              </a:defRPr>
            </a:lvl1pPr>
          </a:lstStyle>
          <a:p>
            <a:r>
              <a:t>Title Text</a:t>
            </a:r>
          </a:p>
        </p:txBody>
      </p:sp>
      <p:sp>
        <p:nvSpPr>
          <p:cNvPr id="109" name="Body Level One…"/>
          <p:cNvSpPr txBox="1">
            <a:spLocks noGrp="1"/>
          </p:cNvSpPr>
          <p:nvPr>
            <p:ph type="body" sz="half" idx="1"/>
          </p:nvPr>
        </p:nvSpPr>
        <p:spPr>
          <a:xfrm>
            <a:off x="647701" y="2628901"/>
            <a:ext cx="5600701" cy="6477001"/>
          </a:xfrm>
          <a:prstGeom prst="rect">
            <a:avLst/>
          </a:prstGeom>
        </p:spPr>
        <p:txBody>
          <a:bodyPr lIns="35718" tIns="35718" rIns="35718" bIns="35718" anchor="ctr">
            <a:normAutofit/>
          </a:bodyPr>
          <a:lstStyle>
            <a:lvl1pPr marL="288722" indent="-288722" defTabSz="438163">
              <a:lnSpc>
                <a:spcPct val="120000"/>
              </a:lnSpc>
              <a:spcBef>
                <a:spcPts val="1707"/>
              </a:spcBef>
              <a:buSzPct val="40000"/>
              <a:buBlip>
                <a:blip r:embed="rId2"/>
              </a:buBlip>
              <a:defRPr sz="2347">
                <a:solidFill>
                  <a:srgbClr val="546056"/>
                </a:solidFill>
                <a:latin typeface="Palatino"/>
                <a:ea typeface="Palatino"/>
                <a:cs typeface="Palatino"/>
                <a:sym typeface="Palatino"/>
              </a:defRPr>
            </a:lvl1pPr>
            <a:lvl2pPr marL="708681" indent="-288722" defTabSz="438163">
              <a:lnSpc>
                <a:spcPct val="120000"/>
              </a:lnSpc>
              <a:spcBef>
                <a:spcPts val="1707"/>
              </a:spcBef>
              <a:buSzPct val="40000"/>
              <a:buBlip>
                <a:blip r:embed="rId2"/>
              </a:buBlip>
              <a:defRPr sz="2347">
                <a:solidFill>
                  <a:srgbClr val="546056"/>
                </a:solidFill>
                <a:latin typeface="Palatino"/>
                <a:ea typeface="Palatino"/>
                <a:cs typeface="Palatino"/>
                <a:sym typeface="Palatino"/>
              </a:defRPr>
            </a:lvl2pPr>
            <a:lvl3pPr marL="1128641" indent="-288722" defTabSz="438163">
              <a:lnSpc>
                <a:spcPct val="120000"/>
              </a:lnSpc>
              <a:spcBef>
                <a:spcPts val="1707"/>
              </a:spcBef>
              <a:buSzPct val="40000"/>
              <a:buBlip>
                <a:blip r:embed="rId2"/>
              </a:buBlip>
              <a:defRPr sz="2347">
                <a:solidFill>
                  <a:srgbClr val="546056"/>
                </a:solidFill>
                <a:latin typeface="Palatino"/>
                <a:ea typeface="Palatino"/>
                <a:cs typeface="Palatino"/>
                <a:sym typeface="Palatino"/>
              </a:defRPr>
            </a:lvl3pPr>
            <a:lvl4pPr marL="1548601" indent="-288722" defTabSz="438163">
              <a:lnSpc>
                <a:spcPct val="120000"/>
              </a:lnSpc>
              <a:spcBef>
                <a:spcPts val="1707"/>
              </a:spcBef>
              <a:buSzPct val="40000"/>
              <a:buBlip>
                <a:blip r:embed="rId2"/>
              </a:buBlip>
              <a:defRPr sz="2347">
                <a:solidFill>
                  <a:srgbClr val="546056"/>
                </a:solidFill>
                <a:latin typeface="Palatino"/>
                <a:ea typeface="Palatino"/>
                <a:cs typeface="Palatino"/>
                <a:sym typeface="Palatino"/>
              </a:defRPr>
            </a:lvl4pPr>
            <a:lvl5pPr marL="1968561" indent="-288722" defTabSz="438163">
              <a:lnSpc>
                <a:spcPct val="120000"/>
              </a:lnSpc>
              <a:spcBef>
                <a:spcPts val="1707"/>
              </a:spcBef>
              <a:buSzPct val="40000"/>
              <a:buBlip>
                <a:blip r:embed="rId2"/>
              </a:buBlip>
              <a:defRPr sz="2347">
                <a:solidFill>
                  <a:srgbClr val="546056"/>
                </a:solidFill>
                <a:latin typeface="Palatino"/>
                <a:ea typeface="Palatino"/>
                <a:cs typeface="Palatino"/>
                <a:sym typeface="Palatino"/>
              </a:defRPr>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6363536" y="9359900"/>
            <a:ext cx="265028" cy="365227"/>
          </a:xfrm>
          <a:prstGeom prst="rect">
            <a:avLst/>
          </a:prstGeom>
        </p:spPr>
        <p:txBody>
          <a:bodyPr wrap="none" lIns="35718" tIns="35718" rIns="35718" bIns="35718"/>
          <a:lstStyle>
            <a:lvl1pPr algn="ctr" defTabSz="438163">
              <a:defRPr sz="1280">
                <a:solidFill>
                  <a:schemeClr val="accent3">
                    <a:lumOff val="44000"/>
                    <a:alpha val="95000"/>
                  </a:schemeClr>
                </a:solidFill>
                <a:latin typeface="Palatino"/>
                <a:ea typeface="Palatino"/>
                <a:cs typeface="Palatino"/>
                <a:sym typeface="Palatino"/>
              </a:defRPr>
            </a:lvl1pPr>
          </a:lstStyle>
          <a:p>
            <a:fld id="{86CB4B4D-7CA3-9044-876B-883B54F8677D}" type="slidenum">
              <a:t>‹#›</a:t>
            </a:fld>
            <a:endParaRPr/>
          </a:p>
        </p:txBody>
      </p:sp>
    </p:spTree>
    <p:extLst>
      <p:ext uri="{BB962C8B-B14F-4D97-AF65-F5344CB8AC3E}">
        <p14:creationId xmlns:p14="http://schemas.microsoft.com/office/powerpoint/2010/main" val="46477157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Photo - 3 Up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Image"/>
          <p:cNvSpPr>
            <a:spLocks noGrp="1"/>
          </p:cNvSpPr>
          <p:nvPr>
            <p:ph type="pic" sz="half" idx="13"/>
          </p:nvPr>
        </p:nvSpPr>
        <p:spPr>
          <a:xfrm>
            <a:off x="4457700" y="292100"/>
            <a:ext cx="4114800" cy="6172200"/>
          </a:xfrm>
          <a:prstGeom prst="rect">
            <a:avLst/>
          </a:prstGeom>
          <a:ln w="9525">
            <a:round/>
          </a:ln>
        </p:spPr>
        <p:txBody>
          <a:bodyPr lIns="91439" tIns="45719" rIns="91439" bIns="45719" anchor="t">
            <a:noAutofit/>
          </a:bodyPr>
          <a:lstStyle/>
          <a:p>
            <a:endParaRPr/>
          </a:p>
        </p:txBody>
      </p:sp>
      <p:sp>
        <p:nvSpPr>
          <p:cNvPr id="21" name="Image"/>
          <p:cNvSpPr>
            <a:spLocks noGrp="1"/>
          </p:cNvSpPr>
          <p:nvPr>
            <p:ph type="pic" idx="14"/>
          </p:nvPr>
        </p:nvSpPr>
        <p:spPr>
          <a:xfrm>
            <a:off x="4927600" y="-330200"/>
            <a:ext cx="10115867" cy="6756400"/>
          </a:xfrm>
          <a:prstGeom prst="rect">
            <a:avLst/>
          </a:prstGeom>
          <a:ln w="9525">
            <a:round/>
          </a:ln>
        </p:spPr>
        <p:txBody>
          <a:bodyPr lIns="91439" tIns="45719" rIns="91439" bIns="45719" anchor="t">
            <a:noAutofit/>
          </a:bodyPr>
          <a:lstStyle/>
          <a:p>
            <a:endParaRPr/>
          </a:p>
        </p:txBody>
      </p:sp>
      <p:sp>
        <p:nvSpPr>
          <p:cNvPr id="22" name="Image"/>
          <p:cNvSpPr>
            <a:spLocks noGrp="1"/>
          </p:cNvSpPr>
          <p:nvPr>
            <p:ph type="pic" sz="quarter" idx="15"/>
          </p:nvPr>
        </p:nvSpPr>
        <p:spPr>
          <a:xfrm>
            <a:off x="355600" y="304800"/>
            <a:ext cx="4114800" cy="6147628"/>
          </a:xfrm>
          <a:prstGeom prst="rect">
            <a:avLst/>
          </a:prstGeom>
          <a:ln w="9525">
            <a:round/>
          </a:ln>
        </p:spPr>
        <p:txBody>
          <a:bodyPr lIns="91439" tIns="45719" rIns="91439" bIns="45719" anchor="t">
            <a:noAutofit/>
          </a:bodyPr>
          <a:lstStyle/>
          <a:p>
            <a:endParaRPr/>
          </a:p>
        </p:txBody>
      </p:sp>
      <p:sp>
        <p:nvSpPr>
          <p:cNvPr id="23" name="Title Text"/>
          <p:cNvSpPr txBox="1">
            <a:spLocks noGrp="1"/>
          </p:cNvSpPr>
          <p:nvPr>
            <p:ph type="title"/>
          </p:nvPr>
        </p:nvSpPr>
        <p:spPr>
          <a:xfrm>
            <a:off x="647700" y="6794500"/>
            <a:ext cx="11709400" cy="1422400"/>
          </a:xfrm>
          <a:prstGeom prst="rect">
            <a:avLst/>
          </a:prstGeom>
        </p:spPr>
        <p:txBody>
          <a:bodyPr anchor="b"/>
          <a:lstStyle>
            <a:lvl1pPr algn="ctr">
              <a:defRPr>
                <a:solidFill>
                  <a:srgbClr val="546056"/>
                </a:solidFill>
              </a:defRPr>
            </a:lvl1pPr>
          </a:lstStyle>
          <a:p>
            <a:r>
              <a:t>Title Text</a:t>
            </a:r>
          </a:p>
        </p:txBody>
      </p:sp>
      <p:sp>
        <p:nvSpPr>
          <p:cNvPr id="24" name="Body Level One…"/>
          <p:cNvSpPr txBox="1">
            <a:spLocks noGrp="1"/>
          </p:cNvSpPr>
          <p:nvPr>
            <p:ph type="body" sz="quarter" idx="1"/>
          </p:nvPr>
        </p:nvSpPr>
        <p:spPr>
          <a:xfrm>
            <a:off x="647700" y="8204200"/>
            <a:ext cx="11709400" cy="1282700"/>
          </a:xfrm>
          <a:prstGeom prst="rect">
            <a:avLst/>
          </a:prstGeom>
        </p:spPr>
        <p:txBody>
          <a:bodyPr anchor="t"/>
          <a:lstStyle>
            <a:lvl1pPr marL="0" indent="0" algn="ctr">
              <a:lnSpc>
                <a:spcPct val="110000"/>
              </a:lnSpc>
              <a:spcBef>
                <a:spcPts val="0"/>
              </a:spcBef>
              <a:buSzTx/>
              <a:buNone/>
              <a:defRPr sz="3200" i="1">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sz="3200" i="1">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sz="3200" i="1">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sz="3200" i="1">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sz="3200" i="1">
                <a:solidFill>
                  <a:srgbClr val="717D75"/>
                </a:solidFill>
                <a:latin typeface="Hoefler Text"/>
                <a:ea typeface="Hoefler Text"/>
                <a:cs typeface="Hoefler Text"/>
                <a:sym typeface="Hoefler Text"/>
              </a:defRPr>
            </a:lvl5p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245289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 name="Image"/>
          <p:cNvSpPr>
            <a:spLocks noGrp="1"/>
          </p:cNvSpPr>
          <p:nvPr>
            <p:ph type="pic" idx="13"/>
          </p:nvPr>
        </p:nvSpPr>
        <p:spPr>
          <a:xfrm>
            <a:off x="304800" y="228600"/>
            <a:ext cx="12814300" cy="6267736"/>
          </a:xfrm>
          <a:prstGeom prst="rect">
            <a:avLst/>
          </a:prstGeom>
          <a:ln w="9525">
            <a:round/>
          </a:ln>
        </p:spPr>
        <p:txBody>
          <a:bodyPr lIns="91439" tIns="45719" rIns="91439" bIns="45719" anchor="t">
            <a:noAutofit/>
          </a:bodyPr>
          <a:lstStyle/>
          <a:p>
            <a:endParaRPr/>
          </a:p>
        </p:txBody>
      </p:sp>
      <p:sp>
        <p:nvSpPr>
          <p:cNvPr id="33" name="Title Text"/>
          <p:cNvSpPr txBox="1">
            <a:spLocks noGrp="1"/>
          </p:cNvSpPr>
          <p:nvPr>
            <p:ph type="title"/>
          </p:nvPr>
        </p:nvSpPr>
        <p:spPr>
          <a:xfrm>
            <a:off x="647700" y="6794500"/>
            <a:ext cx="11709400" cy="1422400"/>
          </a:xfrm>
          <a:prstGeom prst="rect">
            <a:avLst/>
          </a:prstGeom>
        </p:spPr>
        <p:txBody>
          <a:bodyPr anchor="b"/>
          <a:lstStyle>
            <a:lvl1pPr algn="ctr">
              <a:defRPr>
                <a:solidFill>
                  <a:srgbClr val="546056"/>
                </a:solidFill>
              </a:defRPr>
            </a:lvl1pPr>
          </a:lstStyle>
          <a:p>
            <a:r>
              <a:t>Title Text</a:t>
            </a:r>
          </a:p>
        </p:txBody>
      </p:sp>
      <p:sp>
        <p:nvSpPr>
          <p:cNvPr id="34" name="Body Level One…"/>
          <p:cNvSpPr txBox="1">
            <a:spLocks noGrp="1"/>
          </p:cNvSpPr>
          <p:nvPr>
            <p:ph type="body" sz="quarter" idx="1"/>
          </p:nvPr>
        </p:nvSpPr>
        <p:spPr>
          <a:xfrm>
            <a:off x="647700" y="8204200"/>
            <a:ext cx="11709400" cy="1282700"/>
          </a:xfrm>
          <a:prstGeom prst="rect">
            <a:avLst/>
          </a:prstGeom>
        </p:spPr>
        <p:txBody>
          <a:bodyPr anchor="t"/>
          <a:lstStyle>
            <a:lvl1pPr marL="0" indent="0" algn="ctr">
              <a:lnSpc>
                <a:spcPct val="110000"/>
              </a:lnSpc>
              <a:spcBef>
                <a:spcPts val="0"/>
              </a:spcBef>
              <a:buSzTx/>
              <a:buNone/>
              <a:defRPr sz="3200" i="1">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sz="3200" i="1">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sz="3200" i="1">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sz="3200" i="1">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sz="3200" i="1">
                <a:solidFill>
                  <a:srgbClr val="717D75"/>
                </a:solidFill>
                <a:latin typeface="Hoefler Text"/>
                <a:ea typeface="Hoefler Text"/>
                <a:cs typeface="Hoefler Text"/>
                <a:sym typeface="Hoefler Text"/>
              </a:defRPr>
            </a:lvl5pPr>
          </a:lstStyle>
          <a:p>
            <a:r>
              <a:t>Body Level One</a:t>
            </a:r>
          </a:p>
          <a:p>
            <a:pPr lvl="1"/>
            <a:r>
              <a:t>Body Level Two</a:t>
            </a:r>
          </a:p>
          <a:p>
            <a:pPr lvl="2"/>
            <a:r>
              <a:t>Body Level Three</a:t>
            </a:r>
          </a:p>
          <a:p>
            <a:pPr lvl="3"/>
            <a:r>
              <a:t>Body Level Four</a:t>
            </a:r>
          </a:p>
          <a:p>
            <a:pPr lvl="4"/>
            <a:r>
              <a:t>Body Level Five</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90700744"/>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 name="Title Text"/>
          <p:cNvSpPr txBox="1">
            <a:spLocks noGrp="1"/>
          </p:cNvSpPr>
          <p:nvPr>
            <p:ph type="title"/>
          </p:nvPr>
        </p:nvSpPr>
        <p:spPr>
          <a:xfrm>
            <a:off x="647700" y="3390900"/>
            <a:ext cx="11709400" cy="2959100"/>
          </a:xfrm>
          <a:prstGeom prst="rect">
            <a:avLst/>
          </a:prstGeom>
        </p:spPr>
        <p:txBody>
          <a:bodyPr/>
          <a:lstStyle>
            <a:lvl1pPr algn="ctr">
              <a:defRPr>
                <a:solidFill>
                  <a:srgbClr val="546056"/>
                </a:solidFill>
              </a:defRPr>
            </a:lvl1pPr>
          </a:lstStyle>
          <a:p>
            <a:r>
              <a:t>Title Text</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57254198"/>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6572296"/>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7" name="Image"/>
          <p:cNvSpPr>
            <a:spLocks noGrp="1"/>
          </p:cNvSpPr>
          <p:nvPr>
            <p:ph type="pic" sz="half" idx="13"/>
          </p:nvPr>
        </p:nvSpPr>
        <p:spPr>
          <a:xfrm>
            <a:off x="6718300" y="1612900"/>
            <a:ext cx="5676900" cy="8515350"/>
          </a:xfrm>
          <a:prstGeom prst="rect">
            <a:avLst/>
          </a:prstGeom>
          <a:ln w="9525">
            <a:round/>
          </a:ln>
        </p:spPr>
        <p:txBody>
          <a:bodyPr lIns="91439" tIns="45719" rIns="91439" bIns="45719" anchor="t">
            <a:noAutofit/>
          </a:bodyPr>
          <a:lstStyle/>
          <a:p>
            <a:endParaRPr/>
          </a:p>
        </p:txBody>
      </p:sp>
      <p:sp>
        <p:nvSpPr>
          <p:cNvPr id="78" name="Title Text"/>
          <p:cNvSpPr txBox="1">
            <a:spLocks noGrp="1"/>
          </p:cNvSpPr>
          <p:nvPr>
            <p:ph type="title"/>
          </p:nvPr>
        </p:nvSpPr>
        <p:spPr>
          <a:prstGeom prst="rect">
            <a:avLst/>
          </a:prstGeom>
        </p:spPr>
        <p:txBody>
          <a:bodyPr/>
          <a:lstStyle/>
          <a:p>
            <a:r>
              <a:t>Title Text</a:t>
            </a:r>
          </a:p>
        </p:txBody>
      </p:sp>
      <p:sp>
        <p:nvSpPr>
          <p:cNvPr id="79" name="Body Level One…"/>
          <p:cNvSpPr txBox="1">
            <a:spLocks noGrp="1"/>
          </p:cNvSpPr>
          <p:nvPr>
            <p:ph type="body" sz="half" idx="1"/>
          </p:nvPr>
        </p:nvSpPr>
        <p:spPr>
          <a:xfrm>
            <a:off x="647700" y="2628900"/>
            <a:ext cx="5600700" cy="6477000"/>
          </a:xfrm>
          <a:prstGeom prst="rect">
            <a:avLst/>
          </a:prstGeom>
        </p:spPr>
        <p:txBody>
          <a:bodyPr/>
          <a:lstStyle>
            <a:lvl1pPr marL="393700" indent="-393700">
              <a:lnSpc>
                <a:spcPct val="120000"/>
              </a:lnSpc>
              <a:spcBef>
                <a:spcPts val="2400"/>
              </a:spcBef>
              <a:buBlip>
                <a:blip r:embed="rId2"/>
              </a:buBlip>
              <a:defRPr sz="3200"/>
            </a:lvl1pPr>
            <a:lvl2pPr marL="787400" indent="-393700">
              <a:lnSpc>
                <a:spcPct val="120000"/>
              </a:lnSpc>
              <a:spcBef>
                <a:spcPts val="2400"/>
              </a:spcBef>
              <a:buBlip>
                <a:blip r:embed="rId2"/>
              </a:buBlip>
              <a:defRPr sz="3200"/>
            </a:lvl2pPr>
            <a:lvl3pPr marL="1181100" indent="-393700">
              <a:lnSpc>
                <a:spcPct val="120000"/>
              </a:lnSpc>
              <a:spcBef>
                <a:spcPts val="2400"/>
              </a:spcBef>
              <a:buBlip>
                <a:blip r:embed="rId2"/>
              </a:buBlip>
              <a:defRPr sz="3200"/>
            </a:lvl3pPr>
            <a:lvl4pPr marL="1574800" indent="-393700">
              <a:lnSpc>
                <a:spcPct val="120000"/>
              </a:lnSpc>
              <a:spcBef>
                <a:spcPts val="2400"/>
              </a:spcBef>
              <a:buBlip>
                <a:blip r:embed="rId2"/>
              </a:buBlip>
              <a:defRPr sz="3200"/>
            </a:lvl4pPr>
            <a:lvl5pPr marL="1968500" indent="-393700">
              <a:lnSpc>
                <a:spcPct val="120000"/>
              </a:lnSpc>
              <a:spcBef>
                <a:spcPts val="2400"/>
              </a:spcBef>
              <a:buBlip>
                <a:blip r:embed="rId2"/>
              </a:buBlip>
              <a:defRPr sz="3200"/>
            </a:lvl5pPr>
          </a:lstStyle>
          <a:p>
            <a:r>
              <a:t>Body Level One</a:t>
            </a:r>
          </a:p>
          <a:p>
            <a:pPr lvl="1"/>
            <a:r>
              <a:t>Body Level Two</a:t>
            </a:r>
          </a:p>
          <a:p>
            <a:pPr lvl="2"/>
            <a:r>
              <a:t>Body Level Three</a:t>
            </a:r>
          </a:p>
          <a:p>
            <a:pPr lvl="3"/>
            <a:r>
              <a:t>Body Level Four</a:t>
            </a:r>
          </a:p>
          <a:p>
            <a:pPr lvl="4"/>
            <a:r>
              <a:t>Body Level Five</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61874912"/>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5" name="Image"/>
          <p:cNvSpPr>
            <a:spLocks noGrp="1"/>
          </p:cNvSpPr>
          <p:nvPr>
            <p:ph type="pic" sz="half" idx="13"/>
          </p:nvPr>
        </p:nvSpPr>
        <p:spPr>
          <a:xfrm>
            <a:off x="6261100" y="4902200"/>
            <a:ext cx="6406171" cy="4241800"/>
          </a:xfrm>
          <a:prstGeom prst="rect">
            <a:avLst/>
          </a:prstGeom>
          <a:ln w="9525">
            <a:round/>
          </a:ln>
        </p:spPr>
        <p:txBody>
          <a:bodyPr lIns="91439" tIns="45719" rIns="91439" bIns="45719" anchor="t">
            <a:noAutofit/>
          </a:bodyPr>
          <a:lstStyle/>
          <a:p>
            <a:endParaRPr/>
          </a:p>
        </p:txBody>
      </p:sp>
      <p:sp>
        <p:nvSpPr>
          <p:cNvPr id="96" name="Image"/>
          <p:cNvSpPr>
            <a:spLocks noGrp="1"/>
          </p:cNvSpPr>
          <p:nvPr>
            <p:ph type="pic" sz="half" idx="14"/>
          </p:nvPr>
        </p:nvSpPr>
        <p:spPr>
          <a:xfrm>
            <a:off x="5284562" y="546100"/>
            <a:ext cx="7121970" cy="4368801"/>
          </a:xfrm>
          <a:prstGeom prst="rect">
            <a:avLst/>
          </a:prstGeom>
          <a:ln w="9525">
            <a:round/>
          </a:ln>
        </p:spPr>
        <p:txBody>
          <a:bodyPr lIns="91439" tIns="45719" rIns="91439" bIns="45719" anchor="t">
            <a:noAutofit/>
          </a:bodyPr>
          <a:lstStyle/>
          <a:p>
            <a:endParaRPr/>
          </a:p>
        </p:txBody>
      </p:sp>
      <p:sp>
        <p:nvSpPr>
          <p:cNvPr id="97" name="Image"/>
          <p:cNvSpPr>
            <a:spLocks noGrp="1"/>
          </p:cNvSpPr>
          <p:nvPr>
            <p:ph type="pic" idx="15"/>
          </p:nvPr>
        </p:nvSpPr>
        <p:spPr>
          <a:xfrm>
            <a:off x="622300" y="457200"/>
            <a:ext cx="5892801" cy="8839201"/>
          </a:xfrm>
          <a:prstGeom prst="rect">
            <a:avLst/>
          </a:prstGeom>
          <a:ln w="9525">
            <a:round/>
          </a:ln>
        </p:spPr>
        <p:txBody>
          <a:bodyPr lIns="91439" tIns="45719" rIns="91439" bIns="45719" anchor="t">
            <a:noAutofit/>
          </a:bodyPr>
          <a:lstStyle/>
          <a:p>
            <a:endParaRP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23746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5" name="–Johnny Appleseed"/>
          <p:cNvSpPr txBox="1">
            <a:spLocks noGrp="1"/>
          </p:cNvSpPr>
          <p:nvPr>
            <p:ph type="body" sz="quarter" idx="13"/>
          </p:nvPr>
        </p:nvSpPr>
        <p:spPr>
          <a:xfrm>
            <a:off x="2044700" y="6642100"/>
            <a:ext cx="8902700" cy="635000"/>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106" name="“Type a quote here”"/>
          <p:cNvSpPr txBox="1">
            <a:spLocks noGrp="1"/>
          </p:cNvSpPr>
          <p:nvPr>
            <p:ph type="body" sz="quarter" idx="14"/>
          </p:nvPr>
        </p:nvSpPr>
        <p:spPr>
          <a:xfrm>
            <a:off x="2044700" y="4203700"/>
            <a:ext cx="8902700" cy="812800"/>
          </a:xfrm>
          <a:prstGeom prst="rect">
            <a:avLst/>
          </a:prstGeom>
        </p:spPr>
        <p:txBody>
          <a:bodyPr>
            <a:spAutoFit/>
          </a:bodyPr>
          <a:lstStyle>
            <a:lvl1pPr marL="0" indent="0" algn="ctr">
              <a:spcBef>
                <a:spcPts val="2400"/>
              </a:spcBef>
              <a:buSzTx/>
              <a:buNone/>
            </a:lvl1pPr>
          </a:lstStyle>
          <a:p>
            <a:r>
              <a:t>“Type a quote here” </a:t>
            </a:r>
          </a:p>
        </p:txBody>
      </p:sp>
      <p:sp>
        <p:nvSpPr>
          <p:cNvPr id="1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70964331"/>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 name="Image"/>
          <p:cNvSpPr>
            <a:spLocks noGrp="1"/>
          </p:cNvSpPr>
          <p:nvPr>
            <p:ph type="pic" idx="13"/>
          </p:nvPr>
        </p:nvSpPr>
        <p:spPr>
          <a:xfrm>
            <a:off x="-3576127" y="-359578"/>
            <a:ext cx="16624301" cy="10197776"/>
          </a:xfrm>
          <a:prstGeom prst="rect">
            <a:avLst/>
          </a:prstGeom>
        </p:spPr>
        <p:txBody>
          <a:bodyPr lIns="91439" tIns="45719" rIns="91439" bIns="45719" anchor="t">
            <a:noAutofit/>
          </a:bodyPr>
          <a:lstStyle/>
          <a:p>
            <a:endParaRP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0841458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97607791"/>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itle and Content 0">
    <p:bg>
      <p:bgPr>
        <a:solidFill>
          <a:srgbClr val="FFFFFF"/>
        </a:solidFill>
        <a:effectLst/>
      </p:bgPr>
    </p:bg>
    <p:spTree>
      <p:nvGrpSpPr>
        <p:cNvPr id="1" name=""/>
        <p:cNvGrpSpPr/>
        <p:nvPr/>
      </p:nvGrpSpPr>
      <p:grpSpPr>
        <a:xfrm>
          <a:off x="0" y="0"/>
          <a:ext cx="0" cy="0"/>
          <a:chOff x="0" y="0"/>
          <a:chExt cx="0" cy="0"/>
        </a:xfrm>
      </p:grpSpPr>
      <p:sp>
        <p:nvSpPr>
          <p:cNvPr id="129" name="Title Text"/>
          <p:cNvSpPr txBox="1">
            <a:spLocks noGrp="1"/>
          </p:cNvSpPr>
          <p:nvPr>
            <p:ph type="title"/>
          </p:nvPr>
        </p:nvSpPr>
        <p:spPr>
          <a:xfrm>
            <a:off x="650239" y="390596"/>
            <a:ext cx="11704322" cy="1625601"/>
          </a:xfrm>
          <a:prstGeom prst="rect">
            <a:avLst/>
          </a:prstGeom>
        </p:spPr>
        <p:txBody>
          <a:bodyPr lIns="65023" tIns="65023" rIns="65023" bIns="65023"/>
          <a:lstStyle>
            <a:lvl1pPr algn="ctr" defTabSz="1300480">
              <a:defRPr sz="6200">
                <a:solidFill>
                  <a:srgbClr val="000000"/>
                </a:solidFill>
                <a:latin typeface="Calibri"/>
                <a:ea typeface="Calibri"/>
                <a:cs typeface="Calibri"/>
                <a:sym typeface="Calibri"/>
              </a:defRPr>
            </a:lvl1pPr>
          </a:lstStyle>
          <a:p>
            <a:r>
              <a:t>Title Text</a:t>
            </a:r>
          </a:p>
        </p:txBody>
      </p:sp>
      <p:sp>
        <p:nvSpPr>
          <p:cNvPr id="130" name="Body Level One…"/>
          <p:cNvSpPr txBox="1">
            <a:spLocks noGrp="1"/>
          </p:cNvSpPr>
          <p:nvPr>
            <p:ph type="body" idx="1"/>
          </p:nvPr>
        </p:nvSpPr>
        <p:spPr>
          <a:xfrm>
            <a:off x="650239" y="2275839"/>
            <a:ext cx="11704322" cy="6436927"/>
          </a:xfrm>
          <a:prstGeom prst="rect">
            <a:avLst/>
          </a:prstGeom>
        </p:spPr>
        <p:txBody>
          <a:bodyPr lIns="65023" tIns="65023" rIns="65023" bIns="65023" anchor="t"/>
          <a:lstStyle>
            <a:lvl1pPr marL="471487" indent="-471487" defTabSz="1300480">
              <a:spcBef>
                <a:spcPts val="1000"/>
              </a:spcBef>
              <a:buSzPct val="100000"/>
              <a:buFont typeface="Arial"/>
              <a:buChar char="•"/>
              <a:defRPr sz="4400">
                <a:solidFill>
                  <a:srgbClr val="000000"/>
                </a:solidFill>
                <a:latin typeface="Calibri"/>
                <a:ea typeface="Calibri"/>
                <a:cs typeface="Calibri"/>
                <a:sym typeface="Calibri"/>
              </a:defRPr>
            </a:lvl1pPr>
            <a:lvl2pPr marL="906235" indent="-449035" defTabSz="1300480">
              <a:spcBef>
                <a:spcPts val="1000"/>
              </a:spcBef>
              <a:buSzPct val="100000"/>
              <a:buFont typeface="Arial"/>
              <a:buChar char="–"/>
              <a:defRPr sz="4400">
                <a:solidFill>
                  <a:srgbClr val="000000"/>
                </a:solidFill>
                <a:latin typeface="Calibri"/>
                <a:ea typeface="Calibri"/>
                <a:cs typeface="Calibri"/>
                <a:sym typeface="Calibri"/>
              </a:defRPr>
            </a:lvl2pPr>
            <a:lvl3pPr marL="1333500" indent="-419100" defTabSz="1300480">
              <a:spcBef>
                <a:spcPts val="1000"/>
              </a:spcBef>
              <a:buSzPct val="100000"/>
              <a:buFont typeface="Arial"/>
              <a:buChar char="•"/>
              <a:defRPr sz="4400">
                <a:solidFill>
                  <a:srgbClr val="000000"/>
                </a:solidFill>
                <a:latin typeface="Calibri"/>
                <a:ea typeface="Calibri"/>
                <a:cs typeface="Calibri"/>
                <a:sym typeface="Calibri"/>
              </a:defRPr>
            </a:lvl3pPr>
            <a:lvl4pPr marL="1874520" indent="-502920" defTabSz="1300480">
              <a:spcBef>
                <a:spcPts val="1000"/>
              </a:spcBef>
              <a:buSzPct val="100000"/>
              <a:buFont typeface="Arial"/>
              <a:buChar char="–"/>
              <a:defRPr sz="4400">
                <a:solidFill>
                  <a:srgbClr val="000000"/>
                </a:solidFill>
                <a:latin typeface="Calibri"/>
                <a:ea typeface="Calibri"/>
                <a:cs typeface="Calibri"/>
                <a:sym typeface="Calibri"/>
              </a:defRPr>
            </a:lvl4pPr>
            <a:lvl5pPr marL="2331720" indent="-502920" defTabSz="1300480">
              <a:spcBef>
                <a:spcPts val="1000"/>
              </a:spcBef>
              <a:buSzPct val="100000"/>
              <a:buFont typeface="Arial"/>
              <a:buChar char="»"/>
              <a:defRPr sz="4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1" name="Slide Number"/>
          <p:cNvSpPr txBox="1">
            <a:spLocks noGrp="1"/>
          </p:cNvSpPr>
          <p:nvPr>
            <p:ph type="sldNum" sz="quarter" idx="2"/>
          </p:nvPr>
        </p:nvSpPr>
        <p:spPr>
          <a:xfrm>
            <a:off x="11985791" y="9123786"/>
            <a:ext cx="368769" cy="352001"/>
          </a:xfrm>
          <a:prstGeom prst="rect">
            <a:avLst/>
          </a:prstGeom>
        </p:spPr>
        <p:txBody>
          <a:bodyPr lIns="65023" tIns="65023" rIns="65023" bIns="65023" anchor="ctr"/>
          <a:lstStyle>
            <a:lvl1pPr algn="r" defTabSz="1300480">
              <a:defRPr sz="1600">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700280578"/>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Blank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8" name="Slide Number"/>
          <p:cNvSpPr txBox="1">
            <a:spLocks noGrp="1"/>
          </p:cNvSpPr>
          <p:nvPr>
            <p:ph type="sldNum" sz="quarter" idx="2"/>
          </p:nvPr>
        </p:nvSpPr>
        <p:spPr>
          <a:xfrm>
            <a:off x="11985791" y="9123786"/>
            <a:ext cx="368769" cy="352001"/>
          </a:xfrm>
          <a:prstGeom prst="rect">
            <a:avLst/>
          </a:prstGeom>
        </p:spPr>
        <p:txBody>
          <a:bodyPr lIns="65023" tIns="65023" rIns="65023" bIns="65023" anchor="ctr"/>
          <a:lstStyle>
            <a:lvl1pPr algn="r" defTabSz="1300480">
              <a:defRPr sz="1600">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154669551"/>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Diapositive de titre">
    <p:bg>
      <p:bgPr>
        <a:solidFill>
          <a:srgbClr val="FFFFFF"/>
        </a:solidFill>
        <a:effectLst/>
      </p:bgPr>
    </p:bg>
    <p:spTree>
      <p:nvGrpSpPr>
        <p:cNvPr id="1" name=""/>
        <p:cNvGrpSpPr/>
        <p:nvPr/>
      </p:nvGrpSpPr>
      <p:grpSpPr>
        <a:xfrm>
          <a:off x="0" y="0"/>
          <a:ext cx="0" cy="0"/>
          <a:chOff x="0" y="0"/>
          <a:chExt cx="0" cy="0"/>
        </a:xfrm>
      </p:grpSpPr>
      <p:sp>
        <p:nvSpPr>
          <p:cNvPr id="145" name="Title Text"/>
          <p:cNvSpPr txBox="1">
            <a:spLocks noGrp="1"/>
          </p:cNvSpPr>
          <p:nvPr>
            <p:ph type="title"/>
          </p:nvPr>
        </p:nvSpPr>
        <p:spPr>
          <a:xfrm>
            <a:off x="975359" y="3029937"/>
            <a:ext cx="11054082" cy="2090703"/>
          </a:xfrm>
          <a:prstGeom prst="rect">
            <a:avLst/>
          </a:prstGeom>
        </p:spPr>
        <p:txBody>
          <a:bodyPr lIns="65023" tIns="65023" rIns="65023" bIns="65023"/>
          <a:lstStyle>
            <a:lvl1pPr algn="ctr" defTabSz="1300480">
              <a:defRPr sz="6200">
                <a:solidFill>
                  <a:srgbClr val="000000"/>
                </a:solidFill>
                <a:latin typeface="Calibri"/>
                <a:ea typeface="Calibri"/>
                <a:cs typeface="Calibri"/>
                <a:sym typeface="Calibri"/>
              </a:defRPr>
            </a:lvl1pPr>
          </a:lstStyle>
          <a:p>
            <a:r>
              <a:t>Title Text</a:t>
            </a:r>
          </a:p>
        </p:txBody>
      </p:sp>
      <p:sp>
        <p:nvSpPr>
          <p:cNvPr id="146" name="Body Level One…"/>
          <p:cNvSpPr txBox="1">
            <a:spLocks noGrp="1"/>
          </p:cNvSpPr>
          <p:nvPr>
            <p:ph type="body" sz="quarter" idx="1"/>
          </p:nvPr>
        </p:nvSpPr>
        <p:spPr>
          <a:xfrm>
            <a:off x="1950719" y="5527040"/>
            <a:ext cx="9103361" cy="2492587"/>
          </a:xfrm>
          <a:prstGeom prst="rect">
            <a:avLst/>
          </a:prstGeom>
        </p:spPr>
        <p:txBody>
          <a:bodyPr lIns="65023" tIns="65023" rIns="65023" bIns="65023" anchor="t"/>
          <a:lstStyle>
            <a:lvl1pPr marL="0" indent="0" algn="ctr" defTabSz="1300480">
              <a:spcBef>
                <a:spcPts val="1000"/>
              </a:spcBef>
              <a:buSzTx/>
              <a:buNone/>
              <a:defRPr sz="4400">
                <a:solidFill>
                  <a:srgbClr val="888888"/>
                </a:solidFill>
                <a:latin typeface="Calibri"/>
                <a:ea typeface="Calibri"/>
                <a:cs typeface="Calibri"/>
                <a:sym typeface="Calibri"/>
              </a:defRPr>
            </a:lvl1pPr>
            <a:lvl2pPr marL="0" indent="457200" algn="ctr" defTabSz="1300480">
              <a:spcBef>
                <a:spcPts val="1000"/>
              </a:spcBef>
              <a:buSzTx/>
              <a:buNone/>
              <a:defRPr sz="4400">
                <a:solidFill>
                  <a:srgbClr val="888888"/>
                </a:solidFill>
                <a:latin typeface="Calibri"/>
                <a:ea typeface="Calibri"/>
                <a:cs typeface="Calibri"/>
                <a:sym typeface="Calibri"/>
              </a:defRPr>
            </a:lvl2pPr>
            <a:lvl3pPr marL="0" indent="914400" algn="ctr" defTabSz="1300480">
              <a:spcBef>
                <a:spcPts val="1000"/>
              </a:spcBef>
              <a:buSzTx/>
              <a:buNone/>
              <a:defRPr sz="4400">
                <a:solidFill>
                  <a:srgbClr val="888888"/>
                </a:solidFill>
                <a:latin typeface="Calibri"/>
                <a:ea typeface="Calibri"/>
                <a:cs typeface="Calibri"/>
                <a:sym typeface="Calibri"/>
              </a:defRPr>
            </a:lvl3pPr>
            <a:lvl4pPr marL="0" indent="1371600" algn="ctr" defTabSz="1300480">
              <a:spcBef>
                <a:spcPts val="1000"/>
              </a:spcBef>
              <a:buSzTx/>
              <a:buNone/>
              <a:defRPr sz="4400">
                <a:solidFill>
                  <a:srgbClr val="888888"/>
                </a:solidFill>
                <a:latin typeface="Calibri"/>
                <a:ea typeface="Calibri"/>
                <a:cs typeface="Calibri"/>
                <a:sym typeface="Calibri"/>
              </a:defRPr>
            </a:lvl4pPr>
            <a:lvl5pPr marL="0" indent="1828800" algn="ctr" defTabSz="1300480">
              <a:spcBef>
                <a:spcPts val="1000"/>
              </a:spcBef>
              <a:buSzTx/>
              <a:buNone/>
              <a:defRPr sz="44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7" name="Slide Number"/>
          <p:cNvSpPr txBox="1">
            <a:spLocks noGrp="1"/>
          </p:cNvSpPr>
          <p:nvPr>
            <p:ph type="sldNum" sz="quarter" idx="2"/>
          </p:nvPr>
        </p:nvSpPr>
        <p:spPr>
          <a:xfrm>
            <a:off x="11998689" y="9114112"/>
            <a:ext cx="355871" cy="371349"/>
          </a:xfrm>
          <a:prstGeom prst="rect">
            <a:avLst/>
          </a:prstGeom>
        </p:spPr>
        <p:txBody>
          <a:bodyPr lIns="65023" tIns="65023" rIns="65023" bIns="65023" anchor="ctr"/>
          <a:lstStyle>
            <a:lvl1pPr algn="r" defTabSz="1300480">
              <a:defRPr sz="1600">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623505575"/>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Titre et contenu">
    <p:bg>
      <p:bgPr>
        <a:solidFill>
          <a:srgbClr val="FFFFFF"/>
        </a:solidFill>
        <a:effectLst/>
      </p:bgPr>
    </p:bg>
    <p:spTree>
      <p:nvGrpSpPr>
        <p:cNvPr id="1" name=""/>
        <p:cNvGrpSpPr/>
        <p:nvPr/>
      </p:nvGrpSpPr>
      <p:grpSpPr>
        <a:xfrm>
          <a:off x="0" y="0"/>
          <a:ext cx="0" cy="0"/>
          <a:chOff x="0" y="0"/>
          <a:chExt cx="0" cy="0"/>
        </a:xfrm>
      </p:grpSpPr>
      <p:sp>
        <p:nvSpPr>
          <p:cNvPr id="154" name="Title Text"/>
          <p:cNvSpPr txBox="1">
            <a:spLocks noGrp="1"/>
          </p:cNvSpPr>
          <p:nvPr>
            <p:ph type="title"/>
          </p:nvPr>
        </p:nvSpPr>
        <p:spPr>
          <a:xfrm>
            <a:off x="650239" y="390596"/>
            <a:ext cx="11704322" cy="1625601"/>
          </a:xfrm>
          <a:prstGeom prst="rect">
            <a:avLst/>
          </a:prstGeom>
        </p:spPr>
        <p:txBody>
          <a:bodyPr lIns="65023" tIns="65023" rIns="65023" bIns="65023"/>
          <a:lstStyle>
            <a:lvl1pPr algn="ctr" defTabSz="1300480">
              <a:defRPr sz="6200">
                <a:solidFill>
                  <a:srgbClr val="000000"/>
                </a:solidFill>
                <a:latin typeface="Calibri"/>
                <a:ea typeface="Calibri"/>
                <a:cs typeface="Calibri"/>
                <a:sym typeface="Calibri"/>
              </a:defRPr>
            </a:lvl1pPr>
          </a:lstStyle>
          <a:p>
            <a:r>
              <a:t>Title Text</a:t>
            </a:r>
          </a:p>
        </p:txBody>
      </p:sp>
      <p:sp>
        <p:nvSpPr>
          <p:cNvPr id="155" name="Body Level One…"/>
          <p:cNvSpPr txBox="1">
            <a:spLocks noGrp="1"/>
          </p:cNvSpPr>
          <p:nvPr>
            <p:ph type="body" idx="1"/>
          </p:nvPr>
        </p:nvSpPr>
        <p:spPr>
          <a:xfrm>
            <a:off x="650239" y="2275839"/>
            <a:ext cx="11704322" cy="6436927"/>
          </a:xfrm>
          <a:prstGeom prst="rect">
            <a:avLst/>
          </a:prstGeom>
        </p:spPr>
        <p:txBody>
          <a:bodyPr lIns="65023" tIns="65023" rIns="65023" bIns="65023" anchor="t"/>
          <a:lstStyle>
            <a:lvl1pPr marL="471487" indent="-471487" defTabSz="1300480">
              <a:spcBef>
                <a:spcPts val="1000"/>
              </a:spcBef>
              <a:buSzPct val="100000"/>
              <a:buFont typeface="Arial"/>
              <a:buChar char="•"/>
              <a:defRPr sz="4400">
                <a:solidFill>
                  <a:srgbClr val="000000"/>
                </a:solidFill>
                <a:latin typeface="Calibri"/>
                <a:ea typeface="Calibri"/>
                <a:cs typeface="Calibri"/>
                <a:sym typeface="Calibri"/>
              </a:defRPr>
            </a:lvl1pPr>
            <a:lvl2pPr marL="906235" indent="-449035" defTabSz="1300480">
              <a:spcBef>
                <a:spcPts val="1000"/>
              </a:spcBef>
              <a:buSzPct val="100000"/>
              <a:buFont typeface="Arial"/>
              <a:buChar char="–"/>
              <a:defRPr sz="4400">
                <a:solidFill>
                  <a:srgbClr val="000000"/>
                </a:solidFill>
                <a:latin typeface="Calibri"/>
                <a:ea typeface="Calibri"/>
                <a:cs typeface="Calibri"/>
                <a:sym typeface="Calibri"/>
              </a:defRPr>
            </a:lvl2pPr>
            <a:lvl3pPr marL="1333500" indent="-419100" defTabSz="1300480">
              <a:spcBef>
                <a:spcPts val="1000"/>
              </a:spcBef>
              <a:buSzPct val="100000"/>
              <a:buFont typeface="Arial"/>
              <a:buChar char="•"/>
              <a:defRPr sz="4400">
                <a:solidFill>
                  <a:srgbClr val="000000"/>
                </a:solidFill>
                <a:latin typeface="Calibri"/>
                <a:ea typeface="Calibri"/>
                <a:cs typeface="Calibri"/>
                <a:sym typeface="Calibri"/>
              </a:defRPr>
            </a:lvl3pPr>
            <a:lvl4pPr marL="1874520" indent="-502920" defTabSz="1300480">
              <a:spcBef>
                <a:spcPts val="1000"/>
              </a:spcBef>
              <a:buSzPct val="100000"/>
              <a:buFont typeface="Arial"/>
              <a:buChar char="–"/>
              <a:defRPr sz="4400">
                <a:solidFill>
                  <a:srgbClr val="000000"/>
                </a:solidFill>
                <a:latin typeface="Calibri"/>
                <a:ea typeface="Calibri"/>
                <a:cs typeface="Calibri"/>
                <a:sym typeface="Calibri"/>
              </a:defRPr>
            </a:lvl4pPr>
            <a:lvl5pPr marL="2331720" indent="-502920" defTabSz="1300480">
              <a:spcBef>
                <a:spcPts val="1000"/>
              </a:spcBef>
              <a:buSzPct val="100000"/>
              <a:buFont typeface="Arial"/>
              <a:buChar char="»"/>
              <a:defRPr sz="4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6" name="Slide Number"/>
          <p:cNvSpPr txBox="1">
            <a:spLocks noGrp="1"/>
          </p:cNvSpPr>
          <p:nvPr>
            <p:ph type="sldNum" sz="quarter" idx="2"/>
          </p:nvPr>
        </p:nvSpPr>
        <p:spPr>
          <a:xfrm>
            <a:off x="11998689" y="9114112"/>
            <a:ext cx="355871" cy="371349"/>
          </a:xfrm>
          <a:prstGeom prst="rect">
            <a:avLst/>
          </a:prstGeom>
        </p:spPr>
        <p:txBody>
          <a:bodyPr lIns="65023" tIns="65023" rIns="65023" bIns="65023" anchor="ctr"/>
          <a:lstStyle>
            <a:lvl1pPr algn="r" defTabSz="1300480">
              <a:defRPr sz="1600">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816429897"/>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1_Только заголовок">
    <p:bg>
      <p:bgPr>
        <a:solidFill>
          <a:srgbClr val="FFFFFF"/>
        </a:solidFill>
        <a:effectLst/>
      </p:bgPr>
    </p:bg>
    <p:spTree>
      <p:nvGrpSpPr>
        <p:cNvPr id="1" name=""/>
        <p:cNvGrpSpPr/>
        <p:nvPr/>
      </p:nvGrpSpPr>
      <p:grpSpPr>
        <a:xfrm>
          <a:off x="0" y="0"/>
          <a:ext cx="0" cy="0"/>
          <a:chOff x="0" y="0"/>
          <a:chExt cx="0" cy="0"/>
        </a:xfrm>
      </p:grpSpPr>
      <p:sp>
        <p:nvSpPr>
          <p:cNvPr id="195" name="Title Text"/>
          <p:cNvSpPr txBox="1">
            <a:spLocks noGrp="1"/>
          </p:cNvSpPr>
          <p:nvPr>
            <p:ph type="title"/>
          </p:nvPr>
        </p:nvSpPr>
        <p:spPr>
          <a:xfrm>
            <a:off x="650239" y="390596"/>
            <a:ext cx="11704322" cy="1625601"/>
          </a:xfrm>
          <a:prstGeom prst="rect">
            <a:avLst/>
          </a:prstGeom>
        </p:spPr>
        <p:txBody>
          <a:bodyPr lIns="65023" tIns="65023" rIns="65023" bIns="65023"/>
          <a:lstStyle>
            <a:lvl1pPr algn="ctr" defTabSz="1300480">
              <a:defRPr sz="6200" b="1">
                <a:solidFill>
                  <a:srgbClr val="FFFFFF"/>
                </a:solidFill>
                <a:latin typeface="Copperplate Gothic Bold"/>
                <a:ea typeface="Copperplate Gothic Bold"/>
                <a:cs typeface="Copperplate Gothic Bold"/>
                <a:sym typeface="Copperplate Gothic Bold"/>
              </a:defRPr>
            </a:lvl1pPr>
          </a:lstStyle>
          <a:p>
            <a:r>
              <a:t>Title Text</a:t>
            </a:r>
          </a:p>
        </p:txBody>
      </p:sp>
      <p:sp>
        <p:nvSpPr>
          <p:cNvPr id="196" name="Slide Number"/>
          <p:cNvSpPr txBox="1">
            <a:spLocks noGrp="1"/>
          </p:cNvSpPr>
          <p:nvPr>
            <p:ph type="sldNum" sz="quarter" idx="2"/>
          </p:nvPr>
        </p:nvSpPr>
        <p:spPr>
          <a:xfrm>
            <a:off x="11985791" y="9114112"/>
            <a:ext cx="368769" cy="371349"/>
          </a:xfrm>
          <a:prstGeom prst="rect">
            <a:avLst/>
          </a:prstGeom>
        </p:spPr>
        <p:txBody>
          <a:bodyPr lIns="65023" tIns="65023" rIns="65023" bIns="65023" anchor="ctr"/>
          <a:lstStyle>
            <a:lvl1pPr algn="r" defTabSz="1300480">
              <a:defRPr sz="1600">
                <a:solidFill>
                  <a:srgbClr val="FFFFFF"/>
                </a:solidFill>
                <a:latin typeface="Adobe Ming Std L"/>
                <a:ea typeface="Adobe Ming Std L"/>
                <a:cs typeface="Adobe Ming Std L"/>
                <a:sym typeface="Adobe Ming Std L"/>
              </a:defRPr>
            </a:lvl1pPr>
          </a:lstStyle>
          <a:p>
            <a:fld id="{86CB4B4D-7CA3-9044-876B-883B54F8677D}" type="slidenum">
              <a:t>‹#›</a:t>
            </a:fld>
            <a:endParaRPr/>
          </a:p>
        </p:txBody>
      </p:sp>
    </p:spTree>
    <p:extLst>
      <p:ext uri="{BB962C8B-B14F-4D97-AF65-F5344CB8AC3E}">
        <p14:creationId xmlns:p14="http://schemas.microsoft.com/office/powerpoint/2010/main" val="1580784353"/>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1_Заголовок и объект">
    <p:bg>
      <p:bgPr>
        <a:solidFill>
          <a:srgbClr val="FFFFFF"/>
        </a:solidFill>
        <a:effectLst/>
      </p:bgPr>
    </p:bg>
    <p:spTree>
      <p:nvGrpSpPr>
        <p:cNvPr id="1" name=""/>
        <p:cNvGrpSpPr/>
        <p:nvPr/>
      </p:nvGrpSpPr>
      <p:grpSpPr>
        <a:xfrm>
          <a:off x="0" y="0"/>
          <a:ext cx="0" cy="0"/>
          <a:chOff x="0" y="0"/>
          <a:chExt cx="0" cy="0"/>
        </a:xfrm>
      </p:grpSpPr>
      <p:sp>
        <p:nvSpPr>
          <p:cNvPr id="203" name="Title Text"/>
          <p:cNvSpPr txBox="1">
            <a:spLocks noGrp="1"/>
          </p:cNvSpPr>
          <p:nvPr>
            <p:ph type="title"/>
          </p:nvPr>
        </p:nvSpPr>
        <p:spPr>
          <a:xfrm>
            <a:off x="650239" y="390596"/>
            <a:ext cx="11704322" cy="1625601"/>
          </a:xfrm>
          <a:prstGeom prst="rect">
            <a:avLst/>
          </a:prstGeom>
        </p:spPr>
        <p:txBody>
          <a:bodyPr lIns="65023" tIns="65023" rIns="65023" bIns="65023"/>
          <a:lstStyle>
            <a:lvl1pPr algn="ctr" defTabSz="1300480">
              <a:defRPr sz="6200" b="1">
                <a:solidFill>
                  <a:srgbClr val="FFFFFF"/>
                </a:solidFill>
                <a:latin typeface="Copperplate Gothic Bold"/>
                <a:ea typeface="Copperplate Gothic Bold"/>
                <a:cs typeface="Copperplate Gothic Bold"/>
                <a:sym typeface="Copperplate Gothic Bold"/>
              </a:defRPr>
            </a:lvl1pPr>
          </a:lstStyle>
          <a:p>
            <a:r>
              <a:t>Title Text</a:t>
            </a:r>
          </a:p>
        </p:txBody>
      </p:sp>
      <p:sp>
        <p:nvSpPr>
          <p:cNvPr id="204" name="Body Level One…"/>
          <p:cNvSpPr txBox="1">
            <a:spLocks noGrp="1"/>
          </p:cNvSpPr>
          <p:nvPr>
            <p:ph type="body" idx="1"/>
          </p:nvPr>
        </p:nvSpPr>
        <p:spPr>
          <a:xfrm>
            <a:off x="650239" y="2275839"/>
            <a:ext cx="11704322" cy="6436927"/>
          </a:xfrm>
          <a:prstGeom prst="rect">
            <a:avLst/>
          </a:prstGeom>
        </p:spPr>
        <p:txBody>
          <a:bodyPr lIns="65023" tIns="65023" rIns="65023" bIns="65023" anchor="t"/>
          <a:lstStyle>
            <a:lvl1pPr marL="471487" indent="-471487" defTabSz="1300480">
              <a:spcBef>
                <a:spcPts val="1000"/>
              </a:spcBef>
              <a:buSzPct val="100000"/>
              <a:buFont typeface="Arial"/>
              <a:buChar char="•"/>
              <a:defRPr sz="4400">
                <a:solidFill>
                  <a:srgbClr val="FFFFFF"/>
                </a:solidFill>
                <a:latin typeface="Adobe Ming Std L"/>
                <a:ea typeface="Adobe Ming Std L"/>
                <a:cs typeface="Adobe Ming Std L"/>
                <a:sym typeface="Adobe Ming Std L"/>
              </a:defRPr>
            </a:lvl1pPr>
            <a:lvl2pPr marL="906235" indent="-449035" defTabSz="1300480">
              <a:spcBef>
                <a:spcPts val="1000"/>
              </a:spcBef>
              <a:buSzPct val="100000"/>
              <a:buFont typeface="Arial"/>
              <a:buChar char="–"/>
              <a:defRPr sz="4400">
                <a:solidFill>
                  <a:srgbClr val="FFFFFF"/>
                </a:solidFill>
                <a:latin typeface="Adobe Ming Std L"/>
                <a:ea typeface="Adobe Ming Std L"/>
                <a:cs typeface="Adobe Ming Std L"/>
                <a:sym typeface="Adobe Ming Std L"/>
              </a:defRPr>
            </a:lvl2pPr>
            <a:lvl3pPr marL="1333500" indent="-419100" defTabSz="1300480">
              <a:spcBef>
                <a:spcPts val="1000"/>
              </a:spcBef>
              <a:buSzPct val="100000"/>
              <a:buFont typeface="Arial"/>
              <a:buChar char="•"/>
              <a:defRPr sz="4400">
                <a:solidFill>
                  <a:srgbClr val="FFFFFF"/>
                </a:solidFill>
                <a:latin typeface="Adobe Ming Std L"/>
                <a:ea typeface="Adobe Ming Std L"/>
                <a:cs typeface="Adobe Ming Std L"/>
                <a:sym typeface="Adobe Ming Std L"/>
              </a:defRPr>
            </a:lvl3pPr>
            <a:lvl4pPr marL="1874520" indent="-502920" defTabSz="1300480">
              <a:spcBef>
                <a:spcPts val="1000"/>
              </a:spcBef>
              <a:buSzPct val="100000"/>
              <a:buFont typeface="Arial"/>
              <a:buChar char="–"/>
              <a:defRPr sz="4400">
                <a:solidFill>
                  <a:srgbClr val="FFFFFF"/>
                </a:solidFill>
                <a:latin typeface="Adobe Ming Std L"/>
                <a:ea typeface="Adobe Ming Std L"/>
                <a:cs typeface="Adobe Ming Std L"/>
                <a:sym typeface="Adobe Ming Std L"/>
              </a:defRPr>
            </a:lvl4pPr>
            <a:lvl5pPr marL="2331720" indent="-502920" defTabSz="1300480">
              <a:spcBef>
                <a:spcPts val="1000"/>
              </a:spcBef>
              <a:buSzPct val="100000"/>
              <a:buFont typeface="Arial"/>
              <a:buChar char="»"/>
              <a:defRPr sz="4400">
                <a:solidFill>
                  <a:srgbClr val="FFFFFF"/>
                </a:solidFill>
                <a:latin typeface="Adobe Ming Std L"/>
                <a:ea typeface="Adobe Ming Std L"/>
                <a:cs typeface="Adobe Ming Std L"/>
                <a:sym typeface="Adobe Ming Std L"/>
              </a:defRPr>
            </a:lvl5pPr>
          </a:lstStyle>
          <a:p>
            <a:r>
              <a:t>Body Level One</a:t>
            </a:r>
          </a:p>
          <a:p>
            <a:pPr lvl="1"/>
            <a:r>
              <a:t>Body Level Two</a:t>
            </a:r>
          </a:p>
          <a:p>
            <a:pPr lvl="2"/>
            <a:r>
              <a:t>Body Level Three</a:t>
            </a:r>
          </a:p>
          <a:p>
            <a:pPr lvl="3"/>
            <a:r>
              <a:t>Body Level Four</a:t>
            </a:r>
          </a:p>
          <a:p>
            <a:pPr lvl="4"/>
            <a:r>
              <a:t>Body Level Five</a:t>
            </a:r>
          </a:p>
        </p:txBody>
      </p:sp>
      <p:sp>
        <p:nvSpPr>
          <p:cNvPr id="205" name="Slide Number"/>
          <p:cNvSpPr txBox="1">
            <a:spLocks noGrp="1"/>
          </p:cNvSpPr>
          <p:nvPr>
            <p:ph type="sldNum" sz="quarter" idx="2"/>
          </p:nvPr>
        </p:nvSpPr>
        <p:spPr>
          <a:xfrm>
            <a:off x="11985791" y="9114112"/>
            <a:ext cx="368769" cy="371349"/>
          </a:xfrm>
          <a:prstGeom prst="rect">
            <a:avLst/>
          </a:prstGeom>
        </p:spPr>
        <p:txBody>
          <a:bodyPr lIns="65023" tIns="65023" rIns="65023" bIns="65023" anchor="ctr"/>
          <a:lstStyle>
            <a:lvl1pPr algn="r" defTabSz="1300480">
              <a:defRPr sz="1600">
                <a:solidFill>
                  <a:srgbClr val="FFFFFF"/>
                </a:solidFill>
                <a:latin typeface="Adobe Ming Std L"/>
                <a:ea typeface="Adobe Ming Std L"/>
                <a:cs typeface="Adobe Ming Std L"/>
                <a:sym typeface="Adobe Ming Std L"/>
              </a:defRPr>
            </a:lvl1pPr>
          </a:lstStyle>
          <a:p>
            <a:fld id="{86CB4B4D-7CA3-9044-876B-883B54F8677D}" type="slidenum">
              <a:t>‹#›</a:t>
            </a:fld>
            <a:endParaRPr/>
          </a:p>
        </p:txBody>
      </p:sp>
    </p:spTree>
    <p:extLst>
      <p:ext uri="{BB962C8B-B14F-4D97-AF65-F5344CB8AC3E}">
        <p14:creationId xmlns:p14="http://schemas.microsoft.com/office/powerpoint/2010/main" val="589842522"/>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47700" y="2095500"/>
            <a:ext cx="11709400" cy="2908300"/>
          </a:xfrm>
          <a:prstGeom prst="rect">
            <a:avLst/>
          </a:prstGeom>
        </p:spPr>
        <p:txBody>
          <a:bodyPr anchor="b"/>
          <a:lstStyle>
            <a:lvl1pPr algn="ctr">
              <a:defRPr>
                <a:solidFill>
                  <a:srgbClr val="546056"/>
                </a:solidFill>
              </a:defRPr>
            </a:lvl1pPr>
          </a:lstStyle>
          <a:p>
            <a:r>
              <a:t>Title Text</a:t>
            </a:r>
          </a:p>
        </p:txBody>
      </p:sp>
      <p:sp>
        <p:nvSpPr>
          <p:cNvPr id="12" name="Body Level One…"/>
          <p:cNvSpPr txBox="1">
            <a:spLocks noGrp="1"/>
          </p:cNvSpPr>
          <p:nvPr>
            <p:ph type="body" sz="quarter" idx="1"/>
          </p:nvPr>
        </p:nvSpPr>
        <p:spPr>
          <a:xfrm>
            <a:off x="647700" y="5207000"/>
            <a:ext cx="11709400" cy="1397000"/>
          </a:xfrm>
          <a:prstGeom prst="rect">
            <a:avLst/>
          </a:prstGeom>
        </p:spPr>
        <p:txBody>
          <a:bodyPr anchor="t"/>
          <a:lstStyle>
            <a:lvl1pPr marL="0" indent="0" algn="ctr">
              <a:lnSpc>
                <a:spcPct val="110000"/>
              </a:lnSpc>
              <a:spcBef>
                <a:spcPts val="0"/>
              </a:spcBef>
              <a:buSzTx/>
              <a:buNone/>
              <a:defRPr sz="3200" i="1">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sz="3200" i="1">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sz="3200" i="1">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sz="3200" i="1">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sz="3200" i="1">
                <a:solidFill>
                  <a:srgbClr val="717D75"/>
                </a:solidFill>
                <a:latin typeface="Hoefler Text"/>
                <a:ea typeface="Hoefler Text"/>
                <a:cs typeface="Hoefler Text"/>
                <a:sym typeface="Hoefler Text"/>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78394979"/>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Photo - 3 Up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Image"/>
          <p:cNvSpPr>
            <a:spLocks noGrp="1"/>
          </p:cNvSpPr>
          <p:nvPr>
            <p:ph type="pic" sz="half" idx="13"/>
          </p:nvPr>
        </p:nvSpPr>
        <p:spPr>
          <a:xfrm>
            <a:off x="4457700" y="292100"/>
            <a:ext cx="4114800" cy="6172200"/>
          </a:xfrm>
          <a:prstGeom prst="rect">
            <a:avLst/>
          </a:prstGeom>
          <a:ln w="9525">
            <a:round/>
          </a:ln>
        </p:spPr>
        <p:txBody>
          <a:bodyPr lIns="91439" tIns="45719" rIns="91439" bIns="45719" anchor="t">
            <a:noAutofit/>
          </a:bodyPr>
          <a:lstStyle/>
          <a:p>
            <a:endParaRPr/>
          </a:p>
        </p:txBody>
      </p:sp>
      <p:sp>
        <p:nvSpPr>
          <p:cNvPr id="21" name="Image"/>
          <p:cNvSpPr>
            <a:spLocks noGrp="1"/>
          </p:cNvSpPr>
          <p:nvPr>
            <p:ph type="pic" idx="14"/>
          </p:nvPr>
        </p:nvSpPr>
        <p:spPr>
          <a:xfrm>
            <a:off x="4927600" y="-330200"/>
            <a:ext cx="10115867" cy="6756400"/>
          </a:xfrm>
          <a:prstGeom prst="rect">
            <a:avLst/>
          </a:prstGeom>
          <a:ln w="9525">
            <a:round/>
          </a:ln>
        </p:spPr>
        <p:txBody>
          <a:bodyPr lIns="91439" tIns="45719" rIns="91439" bIns="45719" anchor="t">
            <a:noAutofit/>
          </a:bodyPr>
          <a:lstStyle/>
          <a:p>
            <a:endParaRPr/>
          </a:p>
        </p:txBody>
      </p:sp>
      <p:sp>
        <p:nvSpPr>
          <p:cNvPr id="22" name="Image"/>
          <p:cNvSpPr>
            <a:spLocks noGrp="1"/>
          </p:cNvSpPr>
          <p:nvPr>
            <p:ph type="pic" sz="quarter" idx="15"/>
          </p:nvPr>
        </p:nvSpPr>
        <p:spPr>
          <a:xfrm>
            <a:off x="355600" y="304800"/>
            <a:ext cx="4114800" cy="6147628"/>
          </a:xfrm>
          <a:prstGeom prst="rect">
            <a:avLst/>
          </a:prstGeom>
          <a:ln w="9525">
            <a:round/>
          </a:ln>
        </p:spPr>
        <p:txBody>
          <a:bodyPr lIns="91439" tIns="45719" rIns="91439" bIns="45719" anchor="t">
            <a:noAutofit/>
          </a:bodyPr>
          <a:lstStyle/>
          <a:p>
            <a:endParaRPr/>
          </a:p>
        </p:txBody>
      </p:sp>
      <p:sp>
        <p:nvSpPr>
          <p:cNvPr id="23" name="Title Text"/>
          <p:cNvSpPr txBox="1">
            <a:spLocks noGrp="1"/>
          </p:cNvSpPr>
          <p:nvPr>
            <p:ph type="title"/>
          </p:nvPr>
        </p:nvSpPr>
        <p:spPr>
          <a:xfrm>
            <a:off x="647700" y="6794500"/>
            <a:ext cx="11709400" cy="1422400"/>
          </a:xfrm>
          <a:prstGeom prst="rect">
            <a:avLst/>
          </a:prstGeom>
        </p:spPr>
        <p:txBody>
          <a:bodyPr anchor="b"/>
          <a:lstStyle>
            <a:lvl1pPr algn="ctr">
              <a:defRPr>
                <a:solidFill>
                  <a:srgbClr val="546056"/>
                </a:solidFill>
              </a:defRPr>
            </a:lvl1pPr>
          </a:lstStyle>
          <a:p>
            <a:r>
              <a:t>Title Text</a:t>
            </a:r>
          </a:p>
        </p:txBody>
      </p:sp>
      <p:sp>
        <p:nvSpPr>
          <p:cNvPr id="24" name="Body Level One…"/>
          <p:cNvSpPr txBox="1">
            <a:spLocks noGrp="1"/>
          </p:cNvSpPr>
          <p:nvPr>
            <p:ph type="body" sz="quarter" idx="1"/>
          </p:nvPr>
        </p:nvSpPr>
        <p:spPr>
          <a:xfrm>
            <a:off x="647700" y="8204200"/>
            <a:ext cx="11709400" cy="1282700"/>
          </a:xfrm>
          <a:prstGeom prst="rect">
            <a:avLst/>
          </a:prstGeom>
        </p:spPr>
        <p:txBody>
          <a:bodyPr anchor="t"/>
          <a:lstStyle>
            <a:lvl1pPr marL="0" indent="0" algn="ctr">
              <a:lnSpc>
                <a:spcPct val="110000"/>
              </a:lnSpc>
              <a:spcBef>
                <a:spcPts val="0"/>
              </a:spcBef>
              <a:buSzTx/>
              <a:buNone/>
              <a:defRPr sz="3200" i="1">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sz="3200" i="1">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sz="3200" i="1">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sz="3200" i="1">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sz="3200" i="1">
                <a:solidFill>
                  <a:srgbClr val="717D75"/>
                </a:solidFill>
                <a:latin typeface="Hoefler Text"/>
                <a:ea typeface="Hoefler Text"/>
                <a:cs typeface="Hoefler Text"/>
                <a:sym typeface="Hoefler Text"/>
              </a:defRPr>
            </a:lvl5p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26759778"/>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 name="Image"/>
          <p:cNvSpPr>
            <a:spLocks noGrp="1"/>
          </p:cNvSpPr>
          <p:nvPr>
            <p:ph type="pic" idx="13"/>
          </p:nvPr>
        </p:nvSpPr>
        <p:spPr>
          <a:xfrm>
            <a:off x="304800" y="228600"/>
            <a:ext cx="12814300" cy="6267736"/>
          </a:xfrm>
          <a:prstGeom prst="rect">
            <a:avLst/>
          </a:prstGeom>
          <a:ln w="9525">
            <a:round/>
          </a:ln>
        </p:spPr>
        <p:txBody>
          <a:bodyPr lIns="91439" tIns="45719" rIns="91439" bIns="45719" anchor="t">
            <a:noAutofit/>
          </a:bodyPr>
          <a:lstStyle/>
          <a:p>
            <a:endParaRPr/>
          </a:p>
        </p:txBody>
      </p:sp>
      <p:sp>
        <p:nvSpPr>
          <p:cNvPr id="33" name="Title Text"/>
          <p:cNvSpPr txBox="1">
            <a:spLocks noGrp="1"/>
          </p:cNvSpPr>
          <p:nvPr>
            <p:ph type="title"/>
          </p:nvPr>
        </p:nvSpPr>
        <p:spPr>
          <a:xfrm>
            <a:off x="647700" y="6794500"/>
            <a:ext cx="11709400" cy="1422400"/>
          </a:xfrm>
          <a:prstGeom prst="rect">
            <a:avLst/>
          </a:prstGeom>
        </p:spPr>
        <p:txBody>
          <a:bodyPr anchor="b"/>
          <a:lstStyle>
            <a:lvl1pPr algn="ctr">
              <a:defRPr>
                <a:solidFill>
                  <a:srgbClr val="546056"/>
                </a:solidFill>
              </a:defRPr>
            </a:lvl1pPr>
          </a:lstStyle>
          <a:p>
            <a:r>
              <a:t>Title Text</a:t>
            </a:r>
          </a:p>
        </p:txBody>
      </p:sp>
      <p:sp>
        <p:nvSpPr>
          <p:cNvPr id="34" name="Body Level One…"/>
          <p:cNvSpPr txBox="1">
            <a:spLocks noGrp="1"/>
          </p:cNvSpPr>
          <p:nvPr>
            <p:ph type="body" sz="quarter" idx="1"/>
          </p:nvPr>
        </p:nvSpPr>
        <p:spPr>
          <a:xfrm>
            <a:off x="647700" y="8204200"/>
            <a:ext cx="11709400" cy="1282700"/>
          </a:xfrm>
          <a:prstGeom prst="rect">
            <a:avLst/>
          </a:prstGeom>
        </p:spPr>
        <p:txBody>
          <a:bodyPr anchor="t"/>
          <a:lstStyle>
            <a:lvl1pPr marL="0" indent="0" algn="ctr">
              <a:lnSpc>
                <a:spcPct val="110000"/>
              </a:lnSpc>
              <a:spcBef>
                <a:spcPts val="0"/>
              </a:spcBef>
              <a:buSzTx/>
              <a:buNone/>
              <a:defRPr sz="3200" i="1">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sz="3200" i="1">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sz="3200" i="1">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sz="3200" i="1">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sz="3200" i="1">
                <a:solidFill>
                  <a:srgbClr val="717D75"/>
                </a:solidFill>
                <a:latin typeface="Hoefler Text"/>
                <a:ea typeface="Hoefler Text"/>
                <a:cs typeface="Hoefler Text"/>
                <a:sym typeface="Hoefler Text"/>
              </a:defRPr>
            </a:lvl5pPr>
          </a:lstStyle>
          <a:p>
            <a:r>
              <a:t>Body Level One</a:t>
            </a:r>
          </a:p>
          <a:p>
            <a:pPr lvl="1"/>
            <a:r>
              <a:t>Body Level Two</a:t>
            </a:r>
          </a:p>
          <a:p>
            <a:pPr lvl="2"/>
            <a:r>
              <a:t>Body Level Three</a:t>
            </a:r>
          </a:p>
          <a:p>
            <a:pPr lvl="3"/>
            <a:r>
              <a:t>Body Level Four</a:t>
            </a:r>
          </a:p>
          <a:p>
            <a:pPr lvl="4"/>
            <a:r>
              <a:t>Body Level Five</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6534888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8" name="Title Text"/>
          <p:cNvSpPr txBox="1">
            <a:spLocks noGrp="1"/>
          </p:cNvSpPr>
          <p:nvPr>
            <p:ph type="title"/>
          </p:nvPr>
        </p:nvSpPr>
        <p:spPr>
          <a:prstGeom prst="rect">
            <a:avLst/>
          </a:prstGeom>
        </p:spPr>
        <p:txBody>
          <a:bodyPr/>
          <a:lstStyle/>
          <a:p>
            <a:r>
              <a:t>Title Text</a:t>
            </a:r>
          </a:p>
        </p:txBody>
      </p:sp>
      <p:sp>
        <p:nvSpPr>
          <p:cNvPr id="69"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 name="Title Text"/>
          <p:cNvSpPr txBox="1">
            <a:spLocks noGrp="1"/>
          </p:cNvSpPr>
          <p:nvPr>
            <p:ph type="title"/>
          </p:nvPr>
        </p:nvSpPr>
        <p:spPr>
          <a:xfrm>
            <a:off x="647700" y="3390900"/>
            <a:ext cx="11709400" cy="2959100"/>
          </a:xfrm>
          <a:prstGeom prst="rect">
            <a:avLst/>
          </a:prstGeom>
        </p:spPr>
        <p:txBody>
          <a:bodyPr/>
          <a:lstStyle>
            <a:lvl1pPr algn="ctr">
              <a:defRPr>
                <a:solidFill>
                  <a:srgbClr val="546056"/>
                </a:solidFill>
              </a:defRPr>
            </a:lvl1pPr>
          </a:lstStyle>
          <a:p>
            <a:r>
              <a:t>Title Text</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58384222"/>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 name="Image"/>
          <p:cNvSpPr>
            <a:spLocks noGrp="1"/>
          </p:cNvSpPr>
          <p:nvPr>
            <p:ph type="pic" idx="13"/>
          </p:nvPr>
        </p:nvSpPr>
        <p:spPr>
          <a:xfrm>
            <a:off x="6489700" y="469900"/>
            <a:ext cx="5892801" cy="8839201"/>
          </a:xfrm>
          <a:prstGeom prst="rect">
            <a:avLst/>
          </a:prstGeom>
          <a:ln w="9525">
            <a:round/>
          </a:ln>
        </p:spPr>
        <p:txBody>
          <a:bodyPr lIns="91439" tIns="45719" rIns="91439" bIns="45719" anchor="t">
            <a:noAutofit/>
          </a:bodyPr>
          <a:lstStyle/>
          <a:p>
            <a:endParaRPr/>
          </a:p>
        </p:txBody>
      </p:sp>
      <p:sp>
        <p:nvSpPr>
          <p:cNvPr id="51" name="Title Text"/>
          <p:cNvSpPr txBox="1">
            <a:spLocks noGrp="1"/>
          </p:cNvSpPr>
          <p:nvPr>
            <p:ph type="title"/>
          </p:nvPr>
        </p:nvSpPr>
        <p:spPr>
          <a:xfrm>
            <a:off x="647700" y="1689100"/>
            <a:ext cx="5600700" cy="3492500"/>
          </a:xfrm>
          <a:prstGeom prst="rect">
            <a:avLst/>
          </a:prstGeom>
        </p:spPr>
        <p:txBody>
          <a:bodyPr anchor="b"/>
          <a:lstStyle>
            <a:lvl1pPr algn="ctr">
              <a:defRPr>
                <a:solidFill>
                  <a:srgbClr val="546056"/>
                </a:solidFill>
              </a:defRPr>
            </a:lvl1pPr>
          </a:lstStyle>
          <a:p>
            <a:r>
              <a:t>Title Text</a:t>
            </a:r>
          </a:p>
        </p:txBody>
      </p:sp>
      <p:sp>
        <p:nvSpPr>
          <p:cNvPr id="52" name="Body Level One…"/>
          <p:cNvSpPr txBox="1">
            <a:spLocks noGrp="1"/>
          </p:cNvSpPr>
          <p:nvPr>
            <p:ph type="body" sz="quarter" idx="1"/>
          </p:nvPr>
        </p:nvSpPr>
        <p:spPr>
          <a:xfrm>
            <a:off x="647700" y="5435600"/>
            <a:ext cx="5600700" cy="3594100"/>
          </a:xfrm>
          <a:prstGeom prst="rect">
            <a:avLst/>
          </a:prstGeom>
        </p:spPr>
        <p:txBody>
          <a:bodyPr anchor="t"/>
          <a:lstStyle>
            <a:lvl1pPr marL="0" indent="0" algn="ctr">
              <a:lnSpc>
                <a:spcPct val="110000"/>
              </a:lnSpc>
              <a:spcBef>
                <a:spcPts val="0"/>
              </a:spcBef>
              <a:buSzTx/>
              <a:buNone/>
              <a:defRPr sz="3200" i="1">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sz="3200" i="1">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sz="3200" i="1">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sz="3200" i="1">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sz="3200" i="1">
                <a:solidFill>
                  <a:srgbClr val="717D75"/>
                </a:solidFill>
                <a:latin typeface="Hoefler Text"/>
                <a:ea typeface="Hoefler Text"/>
                <a:cs typeface="Hoefler Text"/>
                <a:sym typeface="Hoefler Text"/>
              </a:defRPr>
            </a:lvl5pPr>
          </a:lstStyle>
          <a:p>
            <a:r>
              <a:t>Body Level One</a:t>
            </a:r>
          </a:p>
          <a:p>
            <a:pPr lvl="1"/>
            <a:r>
              <a:t>Body Level Two</a:t>
            </a:r>
          </a:p>
          <a:p>
            <a:pPr lvl="2"/>
            <a:r>
              <a:t>Body Level Three</a:t>
            </a:r>
          </a:p>
          <a:p>
            <a:pPr lvl="3"/>
            <a:r>
              <a:t>Body Level Four</a:t>
            </a:r>
          </a:p>
          <a:p>
            <a:pPr lvl="4"/>
            <a:r>
              <a:t>Body Level Five</a:t>
            </a: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3410274"/>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8" name="Title Text"/>
          <p:cNvSpPr txBox="1">
            <a:spLocks noGrp="1"/>
          </p:cNvSpPr>
          <p:nvPr>
            <p:ph type="title"/>
          </p:nvPr>
        </p:nvSpPr>
        <p:spPr>
          <a:prstGeom prst="rect">
            <a:avLst/>
          </a:prstGeom>
        </p:spPr>
        <p:txBody>
          <a:bodyPr/>
          <a:lstStyle/>
          <a:p>
            <a:r>
              <a:t>Title Text</a:t>
            </a:r>
          </a:p>
        </p:txBody>
      </p:sp>
      <p:sp>
        <p:nvSpPr>
          <p:cNvPr id="69"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71440132"/>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7" name="Image"/>
          <p:cNvSpPr>
            <a:spLocks noGrp="1"/>
          </p:cNvSpPr>
          <p:nvPr>
            <p:ph type="pic" sz="half" idx="13"/>
          </p:nvPr>
        </p:nvSpPr>
        <p:spPr>
          <a:xfrm>
            <a:off x="6718300" y="1612900"/>
            <a:ext cx="5676900" cy="8515350"/>
          </a:xfrm>
          <a:prstGeom prst="rect">
            <a:avLst/>
          </a:prstGeom>
          <a:ln w="9525">
            <a:round/>
          </a:ln>
        </p:spPr>
        <p:txBody>
          <a:bodyPr lIns="91439" tIns="45719" rIns="91439" bIns="45719" anchor="t">
            <a:noAutofit/>
          </a:bodyPr>
          <a:lstStyle/>
          <a:p>
            <a:endParaRPr/>
          </a:p>
        </p:txBody>
      </p:sp>
      <p:sp>
        <p:nvSpPr>
          <p:cNvPr id="78" name="Title Text"/>
          <p:cNvSpPr txBox="1">
            <a:spLocks noGrp="1"/>
          </p:cNvSpPr>
          <p:nvPr>
            <p:ph type="title"/>
          </p:nvPr>
        </p:nvSpPr>
        <p:spPr>
          <a:prstGeom prst="rect">
            <a:avLst/>
          </a:prstGeom>
        </p:spPr>
        <p:txBody>
          <a:bodyPr/>
          <a:lstStyle/>
          <a:p>
            <a:r>
              <a:t>Title Text</a:t>
            </a:r>
          </a:p>
        </p:txBody>
      </p:sp>
      <p:sp>
        <p:nvSpPr>
          <p:cNvPr id="79" name="Body Level One…"/>
          <p:cNvSpPr txBox="1">
            <a:spLocks noGrp="1"/>
          </p:cNvSpPr>
          <p:nvPr>
            <p:ph type="body" sz="half" idx="1"/>
          </p:nvPr>
        </p:nvSpPr>
        <p:spPr>
          <a:xfrm>
            <a:off x="647700" y="2628900"/>
            <a:ext cx="5600700" cy="6477000"/>
          </a:xfrm>
          <a:prstGeom prst="rect">
            <a:avLst/>
          </a:prstGeom>
        </p:spPr>
        <p:txBody>
          <a:bodyPr/>
          <a:lstStyle>
            <a:lvl1pPr marL="393700" indent="-393700">
              <a:lnSpc>
                <a:spcPct val="120000"/>
              </a:lnSpc>
              <a:spcBef>
                <a:spcPts val="2400"/>
              </a:spcBef>
              <a:buBlip>
                <a:blip r:embed="rId2"/>
              </a:buBlip>
              <a:defRPr sz="3200"/>
            </a:lvl1pPr>
            <a:lvl2pPr marL="787400" indent="-393700">
              <a:lnSpc>
                <a:spcPct val="120000"/>
              </a:lnSpc>
              <a:spcBef>
                <a:spcPts val="2400"/>
              </a:spcBef>
              <a:buBlip>
                <a:blip r:embed="rId2"/>
              </a:buBlip>
              <a:defRPr sz="3200"/>
            </a:lvl2pPr>
            <a:lvl3pPr marL="1181100" indent="-393700">
              <a:lnSpc>
                <a:spcPct val="120000"/>
              </a:lnSpc>
              <a:spcBef>
                <a:spcPts val="2400"/>
              </a:spcBef>
              <a:buBlip>
                <a:blip r:embed="rId2"/>
              </a:buBlip>
              <a:defRPr sz="3200"/>
            </a:lvl3pPr>
            <a:lvl4pPr marL="1574800" indent="-393700">
              <a:lnSpc>
                <a:spcPct val="120000"/>
              </a:lnSpc>
              <a:spcBef>
                <a:spcPts val="2400"/>
              </a:spcBef>
              <a:buBlip>
                <a:blip r:embed="rId2"/>
              </a:buBlip>
              <a:defRPr sz="3200"/>
            </a:lvl4pPr>
            <a:lvl5pPr marL="1968500" indent="-393700">
              <a:lnSpc>
                <a:spcPct val="120000"/>
              </a:lnSpc>
              <a:spcBef>
                <a:spcPts val="2400"/>
              </a:spcBef>
              <a:buBlip>
                <a:blip r:embed="rId2"/>
              </a:buBlip>
              <a:defRPr sz="3200"/>
            </a:lvl5pPr>
          </a:lstStyle>
          <a:p>
            <a:r>
              <a:t>Body Level One</a:t>
            </a:r>
          </a:p>
          <a:p>
            <a:pPr lvl="1"/>
            <a:r>
              <a:t>Body Level Two</a:t>
            </a:r>
          </a:p>
          <a:p>
            <a:pPr lvl="2"/>
            <a:r>
              <a:t>Body Level Three</a:t>
            </a:r>
          </a:p>
          <a:p>
            <a:pPr lvl="3"/>
            <a:r>
              <a:t>Body Level Four</a:t>
            </a:r>
          </a:p>
          <a:p>
            <a:pPr lvl="4"/>
            <a:r>
              <a:t>Body Level Five</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92953793"/>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7" name="Body Level One…"/>
          <p:cNvSpPr txBox="1">
            <a:spLocks noGrp="1"/>
          </p:cNvSpPr>
          <p:nvPr>
            <p:ph type="body" idx="1"/>
          </p:nvPr>
        </p:nvSpPr>
        <p:spPr>
          <a:xfrm>
            <a:off x="647700" y="647700"/>
            <a:ext cx="11709400" cy="84582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88074736"/>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5" name="Image"/>
          <p:cNvSpPr>
            <a:spLocks noGrp="1"/>
          </p:cNvSpPr>
          <p:nvPr>
            <p:ph type="pic" sz="half" idx="13"/>
          </p:nvPr>
        </p:nvSpPr>
        <p:spPr>
          <a:xfrm>
            <a:off x="6261100" y="4902200"/>
            <a:ext cx="6406171" cy="4241800"/>
          </a:xfrm>
          <a:prstGeom prst="rect">
            <a:avLst/>
          </a:prstGeom>
          <a:ln w="9525">
            <a:round/>
          </a:ln>
        </p:spPr>
        <p:txBody>
          <a:bodyPr lIns="91439" tIns="45719" rIns="91439" bIns="45719" anchor="t">
            <a:noAutofit/>
          </a:bodyPr>
          <a:lstStyle/>
          <a:p>
            <a:endParaRPr/>
          </a:p>
        </p:txBody>
      </p:sp>
      <p:sp>
        <p:nvSpPr>
          <p:cNvPr id="96" name="Image"/>
          <p:cNvSpPr>
            <a:spLocks noGrp="1"/>
          </p:cNvSpPr>
          <p:nvPr>
            <p:ph type="pic" sz="half" idx="14"/>
          </p:nvPr>
        </p:nvSpPr>
        <p:spPr>
          <a:xfrm>
            <a:off x="5284562" y="546100"/>
            <a:ext cx="7121970" cy="4368801"/>
          </a:xfrm>
          <a:prstGeom prst="rect">
            <a:avLst/>
          </a:prstGeom>
          <a:ln w="9525">
            <a:round/>
          </a:ln>
        </p:spPr>
        <p:txBody>
          <a:bodyPr lIns="91439" tIns="45719" rIns="91439" bIns="45719" anchor="t">
            <a:noAutofit/>
          </a:bodyPr>
          <a:lstStyle/>
          <a:p>
            <a:endParaRPr/>
          </a:p>
        </p:txBody>
      </p:sp>
      <p:sp>
        <p:nvSpPr>
          <p:cNvPr id="97" name="Image"/>
          <p:cNvSpPr>
            <a:spLocks noGrp="1"/>
          </p:cNvSpPr>
          <p:nvPr>
            <p:ph type="pic" idx="15"/>
          </p:nvPr>
        </p:nvSpPr>
        <p:spPr>
          <a:xfrm>
            <a:off x="622300" y="457200"/>
            <a:ext cx="5892801" cy="8839201"/>
          </a:xfrm>
          <a:prstGeom prst="rect">
            <a:avLst/>
          </a:prstGeom>
          <a:ln w="9525">
            <a:round/>
          </a:ln>
        </p:spPr>
        <p:txBody>
          <a:bodyPr lIns="91439" tIns="45719" rIns="91439" bIns="45719" anchor="t">
            <a:noAutofit/>
          </a:bodyPr>
          <a:lstStyle/>
          <a:p>
            <a:endParaRP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83128891"/>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5" name="–Johnny Appleseed"/>
          <p:cNvSpPr txBox="1">
            <a:spLocks noGrp="1"/>
          </p:cNvSpPr>
          <p:nvPr>
            <p:ph type="body" sz="quarter" idx="13"/>
          </p:nvPr>
        </p:nvSpPr>
        <p:spPr>
          <a:xfrm>
            <a:off x="2044700" y="6642100"/>
            <a:ext cx="8902700" cy="635000"/>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106" name="“Type a quote here”"/>
          <p:cNvSpPr txBox="1">
            <a:spLocks noGrp="1"/>
          </p:cNvSpPr>
          <p:nvPr>
            <p:ph type="body" sz="quarter" idx="14"/>
          </p:nvPr>
        </p:nvSpPr>
        <p:spPr>
          <a:xfrm>
            <a:off x="2044700" y="4203700"/>
            <a:ext cx="8902700" cy="812800"/>
          </a:xfrm>
          <a:prstGeom prst="rect">
            <a:avLst/>
          </a:prstGeom>
        </p:spPr>
        <p:txBody>
          <a:bodyPr>
            <a:spAutoFit/>
          </a:bodyPr>
          <a:lstStyle>
            <a:lvl1pPr marL="0" indent="0" algn="ctr">
              <a:spcBef>
                <a:spcPts val="2400"/>
              </a:spcBef>
              <a:buSzTx/>
              <a:buNone/>
            </a:lvl1pPr>
          </a:lstStyle>
          <a:p>
            <a:r>
              <a:t>“Type a quote here” </a:t>
            </a:r>
          </a:p>
        </p:txBody>
      </p:sp>
      <p:sp>
        <p:nvSpPr>
          <p:cNvPr id="1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9498944"/>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 name="Image"/>
          <p:cNvSpPr>
            <a:spLocks noGrp="1"/>
          </p:cNvSpPr>
          <p:nvPr>
            <p:ph type="pic" idx="13"/>
          </p:nvPr>
        </p:nvSpPr>
        <p:spPr>
          <a:xfrm>
            <a:off x="-3576127" y="-359578"/>
            <a:ext cx="16624301" cy="10197776"/>
          </a:xfrm>
          <a:prstGeom prst="rect">
            <a:avLst/>
          </a:prstGeom>
        </p:spPr>
        <p:txBody>
          <a:bodyPr lIns="91439" tIns="45719" rIns="91439" bIns="45719" anchor="t">
            <a:noAutofit/>
          </a:bodyPr>
          <a:lstStyle/>
          <a:p>
            <a:endParaRP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3023823"/>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92649165"/>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Title and Content 0">
    <p:bg>
      <p:bgPr>
        <a:solidFill>
          <a:srgbClr val="FFFFFF"/>
        </a:solidFill>
        <a:effectLst/>
      </p:bgPr>
    </p:bg>
    <p:spTree>
      <p:nvGrpSpPr>
        <p:cNvPr id="1" name=""/>
        <p:cNvGrpSpPr/>
        <p:nvPr/>
      </p:nvGrpSpPr>
      <p:grpSpPr>
        <a:xfrm>
          <a:off x="0" y="0"/>
          <a:ext cx="0" cy="0"/>
          <a:chOff x="0" y="0"/>
          <a:chExt cx="0" cy="0"/>
        </a:xfrm>
      </p:grpSpPr>
      <p:sp>
        <p:nvSpPr>
          <p:cNvPr id="129" name="Title Text"/>
          <p:cNvSpPr txBox="1">
            <a:spLocks noGrp="1"/>
          </p:cNvSpPr>
          <p:nvPr>
            <p:ph type="title"/>
          </p:nvPr>
        </p:nvSpPr>
        <p:spPr>
          <a:xfrm>
            <a:off x="650239" y="390596"/>
            <a:ext cx="11704322" cy="1625601"/>
          </a:xfrm>
          <a:prstGeom prst="rect">
            <a:avLst/>
          </a:prstGeom>
        </p:spPr>
        <p:txBody>
          <a:bodyPr lIns="65023" tIns="65023" rIns="65023" bIns="65023"/>
          <a:lstStyle>
            <a:lvl1pPr algn="ctr" defTabSz="1300480">
              <a:defRPr sz="6200">
                <a:solidFill>
                  <a:srgbClr val="000000"/>
                </a:solidFill>
                <a:latin typeface="Calibri"/>
                <a:ea typeface="Calibri"/>
                <a:cs typeface="Calibri"/>
                <a:sym typeface="Calibri"/>
              </a:defRPr>
            </a:lvl1pPr>
          </a:lstStyle>
          <a:p>
            <a:r>
              <a:t>Title Text</a:t>
            </a:r>
          </a:p>
        </p:txBody>
      </p:sp>
      <p:sp>
        <p:nvSpPr>
          <p:cNvPr id="130" name="Body Level One…"/>
          <p:cNvSpPr txBox="1">
            <a:spLocks noGrp="1"/>
          </p:cNvSpPr>
          <p:nvPr>
            <p:ph type="body" idx="1"/>
          </p:nvPr>
        </p:nvSpPr>
        <p:spPr>
          <a:xfrm>
            <a:off x="650239" y="2275839"/>
            <a:ext cx="11704322" cy="6436927"/>
          </a:xfrm>
          <a:prstGeom prst="rect">
            <a:avLst/>
          </a:prstGeom>
        </p:spPr>
        <p:txBody>
          <a:bodyPr lIns="65023" tIns="65023" rIns="65023" bIns="65023" anchor="t"/>
          <a:lstStyle>
            <a:lvl1pPr marL="471487" indent="-471487" defTabSz="1300480">
              <a:spcBef>
                <a:spcPts val="1000"/>
              </a:spcBef>
              <a:buSzPct val="100000"/>
              <a:buFont typeface="Arial"/>
              <a:buChar char="•"/>
              <a:defRPr sz="4400">
                <a:solidFill>
                  <a:srgbClr val="000000"/>
                </a:solidFill>
                <a:latin typeface="Calibri"/>
                <a:ea typeface="Calibri"/>
                <a:cs typeface="Calibri"/>
                <a:sym typeface="Calibri"/>
              </a:defRPr>
            </a:lvl1pPr>
            <a:lvl2pPr marL="906235" indent="-449035" defTabSz="1300480">
              <a:spcBef>
                <a:spcPts val="1000"/>
              </a:spcBef>
              <a:buSzPct val="100000"/>
              <a:buFont typeface="Arial"/>
              <a:buChar char="–"/>
              <a:defRPr sz="4400">
                <a:solidFill>
                  <a:srgbClr val="000000"/>
                </a:solidFill>
                <a:latin typeface="Calibri"/>
                <a:ea typeface="Calibri"/>
                <a:cs typeface="Calibri"/>
                <a:sym typeface="Calibri"/>
              </a:defRPr>
            </a:lvl2pPr>
            <a:lvl3pPr marL="1333500" indent="-419100" defTabSz="1300480">
              <a:spcBef>
                <a:spcPts val="1000"/>
              </a:spcBef>
              <a:buSzPct val="100000"/>
              <a:buFont typeface="Arial"/>
              <a:buChar char="•"/>
              <a:defRPr sz="4400">
                <a:solidFill>
                  <a:srgbClr val="000000"/>
                </a:solidFill>
                <a:latin typeface="Calibri"/>
                <a:ea typeface="Calibri"/>
                <a:cs typeface="Calibri"/>
                <a:sym typeface="Calibri"/>
              </a:defRPr>
            </a:lvl3pPr>
            <a:lvl4pPr marL="1874520" indent="-502920" defTabSz="1300480">
              <a:spcBef>
                <a:spcPts val="1000"/>
              </a:spcBef>
              <a:buSzPct val="100000"/>
              <a:buFont typeface="Arial"/>
              <a:buChar char="–"/>
              <a:defRPr sz="4400">
                <a:solidFill>
                  <a:srgbClr val="000000"/>
                </a:solidFill>
                <a:latin typeface="Calibri"/>
                <a:ea typeface="Calibri"/>
                <a:cs typeface="Calibri"/>
                <a:sym typeface="Calibri"/>
              </a:defRPr>
            </a:lvl4pPr>
            <a:lvl5pPr marL="2331720" indent="-502920" defTabSz="1300480">
              <a:spcBef>
                <a:spcPts val="1000"/>
              </a:spcBef>
              <a:buSzPct val="100000"/>
              <a:buFont typeface="Arial"/>
              <a:buChar char="»"/>
              <a:defRPr sz="4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1" name="Slide Number"/>
          <p:cNvSpPr txBox="1">
            <a:spLocks noGrp="1"/>
          </p:cNvSpPr>
          <p:nvPr>
            <p:ph type="sldNum" sz="quarter" idx="2"/>
          </p:nvPr>
        </p:nvSpPr>
        <p:spPr>
          <a:xfrm>
            <a:off x="11985791" y="9123786"/>
            <a:ext cx="368769" cy="352001"/>
          </a:xfrm>
          <a:prstGeom prst="rect">
            <a:avLst/>
          </a:prstGeom>
        </p:spPr>
        <p:txBody>
          <a:bodyPr lIns="65023" tIns="65023" rIns="65023" bIns="65023" anchor="ctr"/>
          <a:lstStyle>
            <a:lvl1pPr algn="r" defTabSz="1300480">
              <a:defRPr sz="1600">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80858790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7" name="Image"/>
          <p:cNvSpPr>
            <a:spLocks noGrp="1"/>
          </p:cNvSpPr>
          <p:nvPr>
            <p:ph type="pic" sz="half" idx="13"/>
          </p:nvPr>
        </p:nvSpPr>
        <p:spPr>
          <a:xfrm>
            <a:off x="6718300" y="1612900"/>
            <a:ext cx="5676900" cy="8515350"/>
          </a:xfrm>
          <a:prstGeom prst="rect">
            <a:avLst/>
          </a:prstGeom>
          <a:ln w="9525">
            <a:round/>
          </a:ln>
        </p:spPr>
        <p:txBody>
          <a:bodyPr lIns="91439" tIns="45719" rIns="91439" bIns="45719" anchor="t">
            <a:noAutofit/>
          </a:bodyPr>
          <a:lstStyle/>
          <a:p>
            <a:endParaRPr/>
          </a:p>
        </p:txBody>
      </p:sp>
      <p:sp>
        <p:nvSpPr>
          <p:cNvPr id="78" name="Title Text"/>
          <p:cNvSpPr txBox="1">
            <a:spLocks noGrp="1"/>
          </p:cNvSpPr>
          <p:nvPr>
            <p:ph type="title"/>
          </p:nvPr>
        </p:nvSpPr>
        <p:spPr>
          <a:prstGeom prst="rect">
            <a:avLst/>
          </a:prstGeom>
        </p:spPr>
        <p:txBody>
          <a:bodyPr/>
          <a:lstStyle/>
          <a:p>
            <a:r>
              <a:t>Title Text</a:t>
            </a:r>
          </a:p>
        </p:txBody>
      </p:sp>
      <p:sp>
        <p:nvSpPr>
          <p:cNvPr id="79" name="Body Level One…"/>
          <p:cNvSpPr txBox="1">
            <a:spLocks noGrp="1"/>
          </p:cNvSpPr>
          <p:nvPr>
            <p:ph type="body" sz="half" idx="1"/>
          </p:nvPr>
        </p:nvSpPr>
        <p:spPr>
          <a:xfrm>
            <a:off x="647700" y="2628900"/>
            <a:ext cx="5600700" cy="6477000"/>
          </a:xfrm>
          <a:prstGeom prst="rect">
            <a:avLst/>
          </a:prstGeom>
        </p:spPr>
        <p:txBody>
          <a:bodyPr/>
          <a:lstStyle>
            <a:lvl1pPr marL="393700" indent="-393700">
              <a:lnSpc>
                <a:spcPct val="120000"/>
              </a:lnSpc>
              <a:spcBef>
                <a:spcPts val="2400"/>
              </a:spcBef>
              <a:buBlip>
                <a:blip r:embed="rId2"/>
              </a:buBlip>
              <a:defRPr sz="3200"/>
            </a:lvl1pPr>
            <a:lvl2pPr marL="787400" indent="-393700">
              <a:lnSpc>
                <a:spcPct val="120000"/>
              </a:lnSpc>
              <a:spcBef>
                <a:spcPts val="2400"/>
              </a:spcBef>
              <a:buBlip>
                <a:blip r:embed="rId2"/>
              </a:buBlip>
              <a:defRPr sz="3200"/>
            </a:lvl2pPr>
            <a:lvl3pPr marL="1181100" indent="-393700">
              <a:lnSpc>
                <a:spcPct val="120000"/>
              </a:lnSpc>
              <a:spcBef>
                <a:spcPts val="2400"/>
              </a:spcBef>
              <a:buBlip>
                <a:blip r:embed="rId2"/>
              </a:buBlip>
              <a:defRPr sz="3200"/>
            </a:lvl3pPr>
            <a:lvl4pPr marL="1574800" indent="-393700">
              <a:lnSpc>
                <a:spcPct val="120000"/>
              </a:lnSpc>
              <a:spcBef>
                <a:spcPts val="2400"/>
              </a:spcBef>
              <a:buBlip>
                <a:blip r:embed="rId2"/>
              </a:buBlip>
              <a:defRPr sz="3200"/>
            </a:lvl4pPr>
            <a:lvl5pPr marL="1968500" indent="-393700">
              <a:lnSpc>
                <a:spcPct val="120000"/>
              </a:lnSpc>
              <a:spcBef>
                <a:spcPts val="2400"/>
              </a:spcBef>
              <a:buBlip>
                <a:blip r:embed="rId2"/>
              </a:buBlip>
              <a:defRPr sz="3200"/>
            </a:lvl5pPr>
          </a:lstStyle>
          <a:p>
            <a:r>
              <a:t>Body Level One</a:t>
            </a:r>
          </a:p>
          <a:p>
            <a:pPr lvl="1"/>
            <a:r>
              <a:t>Body Level Two</a:t>
            </a:r>
          </a:p>
          <a:p>
            <a:pPr lvl="2"/>
            <a:r>
              <a:t>Body Level Three</a:t>
            </a:r>
          </a:p>
          <a:p>
            <a:pPr lvl="3"/>
            <a:r>
              <a:t>Body Level Four</a:t>
            </a:r>
          </a:p>
          <a:p>
            <a:pPr lvl="4"/>
            <a:r>
              <a:t>Body Level Five</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Blank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8" name="Slide Number"/>
          <p:cNvSpPr txBox="1">
            <a:spLocks noGrp="1"/>
          </p:cNvSpPr>
          <p:nvPr>
            <p:ph type="sldNum" sz="quarter" idx="2"/>
          </p:nvPr>
        </p:nvSpPr>
        <p:spPr>
          <a:xfrm>
            <a:off x="11985791" y="9123786"/>
            <a:ext cx="368769" cy="352001"/>
          </a:xfrm>
          <a:prstGeom prst="rect">
            <a:avLst/>
          </a:prstGeom>
        </p:spPr>
        <p:txBody>
          <a:bodyPr lIns="65023" tIns="65023" rIns="65023" bIns="65023" anchor="ctr"/>
          <a:lstStyle>
            <a:lvl1pPr algn="r" defTabSz="1300480">
              <a:defRPr sz="1600">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733678467"/>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Diapositive de titre">
    <p:bg>
      <p:bgPr>
        <a:solidFill>
          <a:srgbClr val="FFFFFF"/>
        </a:solidFill>
        <a:effectLst/>
      </p:bgPr>
    </p:bg>
    <p:spTree>
      <p:nvGrpSpPr>
        <p:cNvPr id="1" name=""/>
        <p:cNvGrpSpPr/>
        <p:nvPr/>
      </p:nvGrpSpPr>
      <p:grpSpPr>
        <a:xfrm>
          <a:off x="0" y="0"/>
          <a:ext cx="0" cy="0"/>
          <a:chOff x="0" y="0"/>
          <a:chExt cx="0" cy="0"/>
        </a:xfrm>
      </p:grpSpPr>
      <p:sp>
        <p:nvSpPr>
          <p:cNvPr id="145" name="Title Text"/>
          <p:cNvSpPr txBox="1">
            <a:spLocks noGrp="1"/>
          </p:cNvSpPr>
          <p:nvPr>
            <p:ph type="title"/>
          </p:nvPr>
        </p:nvSpPr>
        <p:spPr>
          <a:xfrm>
            <a:off x="975359" y="3029937"/>
            <a:ext cx="11054082" cy="2090703"/>
          </a:xfrm>
          <a:prstGeom prst="rect">
            <a:avLst/>
          </a:prstGeom>
        </p:spPr>
        <p:txBody>
          <a:bodyPr lIns="65023" tIns="65023" rIns="65023" bIns="65023"/>
          <a:lstStyle>
            <a:lvl1pPr algn="ctr" defTabSz="1300480">
              <a:defRPr sz="6200">
                <a:solidFill>
                  <a:srgbClr val="000000"/>
                </a:solidFill>
                <a:latin typeface="Calibri"/>
                <a:ea typeface="Calibri"/>
                <a:cs typeface="Calibri"/>
                <a:sym typeface="Calibri"/>
              </a:defRPr>
            </a:lvl1pPr>
          </a:lstStyle>
          <a:p>
            <a:r>
              <a:t>Title Text</a:t>
            </a:r>
          </a:p>
        </p:txBody>
      </p:sp>
      <p:sp>
        <p:nvSpPr>
          <p:cNvPr id="146" name="Body Level One…"/>
          <p:cNvSpPr txBox="1">
            <a:spLocks noGrp="1"/>
          </p:cNvSpPr>
          <p:nvPr>
            <p:ph type="body" sz="quarter" idx="1"/>
          </p:nvPr>
        </p:nvSpPr>
        <p:spPr>
          <a:xfrm>
            <a:off x="1950719" y="5527040"/>
            <a:ext cx="9103361" cy="2492587"/>
          </a:xfrm>
          <a:prstGeom prst="rect">
            <a:avLst/>
          </a:prstGeom>
        </p:spPr>
        <p:txBody>
          <a:bodyPr lIns="65023" tIns="65023" rIns="65023" bIns="65023" anchor="t"/>
          <a:lstStyle>
            <a:lvl1pPr marL="0" indent="0" algn="ctr" defTabSz="1300480">
              <a:spcBef>
                <a:spcPts val="1000"/>
              </a:spcBef>
              <a:buSzTx/>
              <a:buNone/>
              <a:defRPr sz="4400">
                <a:solidFill>
                  <a:srgbClr val="888888"/>
                </a:solidFill>
                <a:latin typeface="Calibri"/>
                <a:ea typeface="Calibri"/>
                <a:cs typeface="Calibri"/>
                <a:sym typeface="Calibri"/>
              </a:defRPr>
            </a:lvl1pPr>
            <a:lvl2pPr marL="0" indent="457200" algn="ctr" defTabSz="1300480">
              <a:spcBef>
                <a:spcPts val="1000"/>
              </a:spcBef>
              <a:buSzTx/>
              <a:buNone/>
              <a:defRPr sz="4400">
                <a:solidFill>
                  <a:srgbClr val="888888"/>
                </a:solidFill>
                <a:latin typeface="Calibri"/>
                <a:ea typeface="Calibri"/>
                <a:cs typeface="Calibri"/>
                <a:sym typeface="Calibri"/>
              </a:defRPr>
            </a:lvl2pPr>
            <a:lvl3pPr marL="0" indent="914400" algn="ctr" defTabSz="1300480">
              <a:spcBef>
                <a:spcPts val="1000"/>
              </a:spcBef>
              <a:buSzTx/>
              <a:buNone/>
              <a:defRPr sz="4400">
                <a:solidFill>
                  <a:srgbClr val="888888"/>
                </a:solidFill>
                <a:latin typeface="Calibri"/>
                <a:ea typeface="Calibri"/>
                <a:cs typeface="Calibri"/>
                <a:sym typeface="Calibri"/>
              </a:defRPr>
            </a:lvl3pPr>
            <a:lvl4pPr marL="0" indent="1371600" algn="ctr" defTabSz="1300480">
              <a:spcBef>
                <a:spcPts val="1000"/>
              </a:spcBef>
              <a:buSzTx/>
              <a:buNone/>
              <a:defRPr sz="4400">
                <a:solidFill>
                  <a:srgbClr val="888888"/>
                </a:solidFill>
                <a:latin typeface="Calibri"/>
                <a:ea typeface="Calibri"/>
                <a:cs typeface="Calibri"/>
                <a:sym typeface="Calibri"/>
              </a:defRPr>
            </a:lvl4pPr>
            <a:lvl5pPr marL="0" indent="1828800" algn="ctr" defTabSz="1300480">
              <a:spcBef>
                <a:spcPts val="1000"/>
              </a:spcBef>
              <a:buSzTx/>
              <a:buNone/>
              <a:defRPr sz="44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7" name="Slide Number"/>
          <p:cNvSpPr txBox="1">
            <a:spLocks noGrp="1"/>
          </p:cNvSpPr>
          <p:nvPr>
            <p:ph type="sldNum" sz="quarter" idx="2"/>
          </p:nvPr>
        </p:nvSpPr>
        <p:spPr>
          <a:xfrm>
            <a:off x="11998689" y="9114112"/>
            <a:ext cx="355871" cy="371349"/>
          </a:xfrm>
          <a:prstGeom prst="rect">
            <a:avLst/>
          </a:prstGeom>
        </p:spPr>
        <p:txBody>
          <a:bodyPr lIns="65023" tIns="65023" rIns="65023" bIns="65023" anchor="ctr"/>
          <a:lstStyle>
            <a:lvl1pPr algn="r" defTabSz="1300480">
              <a:defRPr sz="1600">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244617471"/>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Titre et contenu">
    <p:bg>
      <p:bgPr>
        <a:solidFill>
          <a:srgbClr val="FFFFFF"/>
        </a:solidFill>
        <a:effectLst/>
      </p:bgPr>
    </p:bg>
    <p:spTree>
      <p:nvGrpSpPr>
        <p:cNvPr id="1" name=""/>
        <p:cNvGrpSpPr/>
        <p:nvPr/>
      </p:nvGrpSpPr>
      <p:grpSpPr>
        <a:xfrm>
          <a:off x="0" y="0"/>
          <a:ext cx="0" cy="0"/>
          <a:chOff x="0" y="0"/>
          <a:chExt cx="0" cy="0"/>
        </a:xfrm>
      </p:grpSpPr>
      <p:sp>
        <p:nvSpPr>
          <p:cNvPr id="154" name="Title Text"/>
          <p:cNvSpPr txBox="1">
            <a:spLocks noGrp="1"/>
          </p:cNvSpPr>
          <p:nvPr>
            <p:ph type="title"/>
          </p:nvPr>
        </p:nvSpPr>
        <p:spPr>
          <a:xfrm>
            <a:off x="650239" y="390596"/>
            <a:ext cx="11704322" cy="1625601"/>
          </a:xfrm>
          <a:prstGeom prst="rect">
            <a:avLst/>
          </a:prstGeom>
        </p:spPr>
        <p:txBody>
          <a:bodyPr lIns="65023" tIns="65023" rIns="65023" bIns="65023"/>
          <a:lstStyle>
            <a:lvl1pPr algn="ctr" defTabSz="1300480">
              <a:defRPr sz="6200">
                <a:solidFill>
                  <a:srgbClr val="000000"/>
                </a:solidFill>
                <a:latin typeface="Calibri"/>
                <a:ea typeface="Calibri"/>
                <a:cs typeface="Calibri"/>
                <a:sym typeface="Calibri"/>
              </a:defRPr>
            </a:lvl1pPr>
          </a:lstStyle>
          <a:p>
            <a:r>
              <a:t>Title Text</a:t>
            </a:r>
          </a:p>
        </p:txBody>
      </p:sp>
      <p:sp>
        <p:nvSpPr>
          <p:cNvPr id="155" name="Body Level One…"/>
          <p:cNvSpPr txBox="1">
            <a:spLocks noGrp="1"/>
          </p:cNvSpPr>
          <p:nvPr>
            <p:ph type="body" idx="1"/>
          </p:nvPr>
        </p:nvSpPr>
        <p:spPr>
          <a:xfrm>
            <a:off x="650239" y="2275839"/>
            <a:ext cx="11704322" cy="6436927"/>
          </a:xfrm>
          <a:prstGeom prst="rect">
            <a:avLst/>
          </a:prstGeom>
        </p:spPr>
        <p:txBody>
          <a:bodyPr lIns="65023" tIns="65023" rIns="65023" bIns="65023" anchor="t"/>
          <a:lstStyle>
            <a:lvl1pPr marL="471487" indent="-471487" defTabSz="1300480">
              <a:spcBef>
                <a:spcPts val="1000"/>
              </a:spcBef>
              <a:buSzPct val="100000"/>
              <a:buFont typeface="Arial"/>
              <a:buChar char="•"/>
              <a:defRPr sz="4400">
                <a:solidFill>
                  <a:srgbClr val="000000"/>
                </a:solidFill>
                <a:latin typeface="Calibri"/>
                <a:ea typeface="Calibri"/>
                <a:cs typeface="Calibri"/>
                <a:sym typeface="Calibri"/>
              </a:defRPr>
            </a:lvl1pPr>
            <a:lvl2pPr marL="906235" indent="-449035" defTabSz="1300480">
              <a:spcBef>
                <a:spcPts val="1000"/>
              </a:spcBef>
              <a:buSzPct val="100000"/>
              <a:buFont typeface="Arial"/>
              <a:buChar char="–"/>
              <a:defRPr sz="4400">
                <a:solidFill>
                  <a:srgbClr val="000000"/>
                </a:solidFill>
                <a:latin typeface="Calibri"/>
                <a:ea typeface="Calibri"/>
                <a:cs typeface="Calibri"/>
                <a:sym typeface="Calibri"/>
              </a:defRPr>
            </a:lvl2pPr>
            <a:lvl3pPr marL="1333500" indent="-419100" defTabSz="1300480">
              <a:spcBef>
                <a:spcPts val="1000"/>
              </a:spcBef>
              <a:buSzPct val="100000"/>
              <a:buFont typeface="Arial"/>
              <a:buChar char="•"/>
              <a:defRPr sz="4400">
                <a:solidFill>
                  <a:srgbClr val="000000"/>
                </a:solidFill>
                <a:latin typeface="Calibri"/>
                <a:ea typeface="Calibri"/>
                <a:cs typeface="Calibri"/>
                <a:sym typeface="Calibri"/>
              </a:defRPr>
            </a:lvl3pPr>
            <a:lvl4pPr marL="1874520" indent="-502920" defTabSz="1300480">
              <a:spcBef>
                <a:spcPts val="1000"/>
              </a:spcBef>
              <a:buSzPct val="100000"/>
              <a:buFont typeface="Arial"/>
              <a:buChar char="–"/>
              <a:defRPr sz="4400">
                <a:solidFill>
                  <a:srgbClr val="000000"/>
                </a:solidFill>
                <a:latin typeface="Calibri"/>
                <a:ea typeface="Calibri"/>
                <a:cs typeface="Calibri"/>
                <a:sym typeface="Calibri"/>
              </a:defRPr>
            </a:lvl4pPr>
            <a:lvl5pPr marL="2331720" indent="-502920" defTabSz="1300480">
              <a:spcBef>
                <a:spcPts val="1000"/>
              </a:spcBef>
              <a:buSzPct val="100000"/>
              <a:buFont typeface="Arial"/>
              <a:buChar char="»"/>
              <a:defRPr sz="4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6" name="Slide Number"/>
          <p:cNvSpPr txBox="1">
            <a:spLocks noGrp="1"/>
          </p:cNvSpPr>
          <p:nvPr>
            <p:ph type="sldNum" sz="quarter" idx="2"/>
          </p:nvPr>
        </p:nvSpPr>
        <p:spPr>
          <a:xfrm>
            <a:off x="11998689" y="9114112"/>
            <a:ext cx="355871" cy="371349"/>
          </a:xfrm>
          <a:prstGeom prst="rect">
            <a:avLst/>
          </a:prstGeom>
        </p:spPr>
        <p:txBody>
          <a:bodyPr lIns="65023" tIns="65023" rIns="65023" bIns="65023" anchor="ctr"/>
          <a:lstStyle>
            <a:lvl1pPr algn="r" defTabSz="1300480">
              <a:defRPr sz="1600">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656961929"/>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Titre seul">
    <p:bg>
      <p:bgPr>
        <a:solidFill>
          <a:srgbClr val="FFFFFF"/>
        </a:solidFill>
        <a:effectLst/>
      </p:bgPr>
    </p:bg>
    <p:spTree>
      <p:nvGrpSpPr>
        <p:cNvPr id="1" name=""/>
        <p:cNvGrpSpPr/>
        <p:nvPr/>
      </p:nvGrpSpPr>
      <p:grpSpPr>
        <a:xfrm>
          <a:off x="0" y="0"/>
          <a:ext cx="0" cy="0"/>
          <a:chOff x="0" y="0"/>
          <a:chExt cx="0" cy="0"/>
        </a:xfrm>
      </p:grpSpPr>
      <p:sp>
        <p:nvSpPr>
          <p:cNvPr id="163" name="Title Text"/>
          <p:cNvSpPr txBox="1">
            <a:spLocks noGrp="1"/>
          </p:cNvSpPr>
          <p:nvPr>
            <p:ph type="title"/>
          </p:nvPr>
        </p:nvSpPr>
        <p:spPr>
          <a:xfrm>
            <a:off x="650239" y="390596"/>
            <a:ext cx="11704322" cy="1625601"/>
          </a:xfrm>
          <a:prstGeom prst="rect">
            <a:avLst/>
          </a:prstGeom>
        </p:spPr>
        <p:txBody>
          <a:bodyPr lIns="65023" tIns="65023" rIns="65023" bIns="65023"/>
          <a:lstStyle>
            <a:lvl1pPr algn="ctr" defTabSz="1300480">
              <a:defRPr sz="6200">
                <a:solidFill>
                  <a:srgbClr val="000000"/>
                </a:solidFill>
                <a:latin typeface="Calibri"/>
                <a:ea typeface="Calibri"/>
                <a:cs typeface="Calibri"/>
                <a:sym typeface="Calibri"/>
              </a:defRPr>
            </a:lvl1pPr>
          </a:lstStyle>
          <a:p>
            <a:r>
              <a:t>Title Text</a:t>
            </a:r>
          </a:p>
        </p:txBody>
      </p:sp>
      <p:sp>
        <p:nvSpPr>
          <p:cNvPr id="164" name="Slide Number"/>
          <p:cNvSpPr txBox="1">
            <a:spLocks noGrp="1"/>
          </p:cNvSpPr>
          <p:nvPr>
            <p:ph type="sldNum" sz="quarter" idx="2"/>
          </p:nvPr>
        </p:nvSpPr>
        <p:spPr>
          <a:xfrm>
            <a:off x="11998689" y="9114112"/>
            <a:ext cx="355871" cy="371349"/>
          </a:xfrm>
          <a:prstGeom prst="rect">
            <a:avLst/>
          </a:prstGeom>
        </p:spPr>
        <p:txBody>
          <a:bodyPr lIns="65023" tIns="65023" rIns="65023" bIns="65023" anchor="ctr"/>
          <a:lstStyle>
            <a:lvl1pPr algn="r" defTabSz="1300480">
              <a:defRPr sz="1600">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839931411"/>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Только заголовок">
    <p:bg>
      <p:bgPr>
        <a:solidFill>
          <a:srgbClr val="FFFFFF"/>
        </a:solidFill>
        <a:effectLst/>
      </p:bgPr>
    </p:bg>
    <p:spTree>
      <p:nvGrpSpPr>
        <p:cNvPr id="1" name=""/>
        <p:cNvGrpSpPr/>
        <p:nvPr/>
      </p:nvGrpSpPr>
      <p:grpSpPr>
        <a:xfrm>
          <a:off x="0" y="0"/>
          <a:ext cx="0" cy="0"/>
          <a:chOff x="0" y="0"/>
          <a:chExt cx="0" cy="0"/>
        </a:xfrm>
      </p:grpSpPr>
      <p:sp>
        <p:nvSpPr>
          <p:cNvPr id="178" name="Title Text"/>
          <p:cNvSpPr txBox="1">
            <a:spLocks noGrp="1"/>
          </p:cNvSpPr>
          <p:nvPr>
            <p:ph type="title"/>
          </p:nvPr>
        </p:nvSpPr>
        <p:spPr>
          <a:xfrm>
            <a:off x="650239" y="390596"/>
            <a:ext cx="11704322" cy="1625601"/>
          </a:xfrm>
          <a:prstGeom prst="rect">
            <a:avLst/>
          </a:prstGeom>
        </p:spPr>
        <p:txBody>
          <a:bodyPr lIns="65023" tIns="65023" rIns="65023" bIns="65023"/>
          <a:lstStyle>
            <a:lvl1pPr algn="ctr" defTabSz="1300480">
              <a:defRPr sz="6200" b="1">
                <a:solidFill>
                  <a:srgbClr val="000000"/>
                </a:solidFill>
                <a:latin typeface="Copperplate Gothic Bold"/>
                <a:ea typeface="Copperplate Gothic Bold"/>
                <a:cs typeface="Copperplate Gothic Bold"/>
                <a:sym typeface="Copperplate Gothic Bold"/>
              </a:defRPr>
            </a:lvl1pPr>
          </a:lstStyle>
          <a:p>
            <a:r>
              <a:t>Title Text</a:t>
            </a:r>
          </a:p>
        </p:txBody>
      </p:sp>
      <p:sp>
        <p:nvSpPr>
          <p:cNvPr id="179" name="Slide Number"/>
          <p:cNvSpPr txBox="1">
            <a:spLocks noGrp="1"/>
          </p:cNvSpPr>
          <p:nvPr>
            <p:ph type="sldNum" sz="quarter" idx="2"/>
          </p:nvPr>
        </p:nvSpPr>
        <p:spPr>
          <a:xfrm>
            <a:off x="11985791" y="9114112"/>
            <a:ext cx="368769" cy="371349"/>
          </a:xfrm>
          <a:prstGeom prst="rect">
            <a:avLst/>
          </a:prstGeom>
        </p:spPr>
        <p:txBody>
          <a:bodyPr lIns="65023" tIns="65023" rIns="65023" bIns="65023" anchor="ctr"/>
          <a:lstStyle>
            <a:lvl1pPr algn="r" defTabSz="1300480">
              <a:defRPr sz="1600">
                <a:solidFill>
                  <a:srgbClr val="888888"/>
                </a:solidFill>
                <a:latin typeface="Adobe Fangsong Std R"/>
                <a:ea typeface="Adobe Fangsong Std R"/>
                <a:cs typeface="Adobe Fangsong Std R"/>
                <a:sym typeface="Adobe Fangsong Std R"/>
              </a:defRPr>
            </a:lvl1pPr>
          </a:lstStyle>
          <a:p>
            <a:fld id="{86CB4B4D-7CA3-9044-876B-883B54F8677D}" type="slidenum">
              <a:t>‹#›</a:t>
            </a:fld>
            <a:endParaRPr/>
          </a:p>
        </p:txBody>
      </p:sp>
    </p:spTree>
    <p:extLst>
      <p:ext uri="{BB962C8B-B14F-4D97-AF65-F5344CB8AC3E}">
        <p14:creationId xmlns:p14="http://schemas.microsoft.com/office/powerpoint/2010/main" val="1522618047"/>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Заголовок и объект">
    <p:bg>
      <p:bgPr>
        <a:solidFill>
          <a:srgbClr val="FFFFFF"/>
        </a:solidFill>
        <a:effectLst/>
      </p:bgPr>
    </p:bg>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650239" y="390596"/>
            <a:ext cx="11704322" cy="1625601"/>
          </a:xfrm>
          <a:prstGeom prst="rect">
            <a:avLst/>
          </a:prstGeom>
        </p:spPr>
        <p:txBody>
          <a:bodyPr lIns="65023" tIns="65023" rIns="65023" bIns="65023"/>
          <a:lstStyle>
            <a:lvl1pPr algn="ctr" defTabSz="1300480">
              <a:defRPr sz="6200" b="1">
                <a:solidFill>
                  <a:srgbClr val="000000"/>
                </a:solidFill>
                <a:latin typeface="Copperplate Gothic Bold"/>
                <a:ea typeface="Copperplate Gothic Bold"/>
                <a:cs typeface="Copperplate Gothic Bold"/>
                <a:sym typeface="Copperplate Gothic Bold"/>
              </a:defRPr>
            </a:lvl1pPr>
          </a:lstStyle>
          <a:p>
            <a:r>
              <a:t>Title Text</a:t>
            </a:r>
          </a:p>
        </p:txBody>
      </p:sp>
      <p:sp>
        <p:nvSpPr>
          <p:cNvPr id="187" name="Body Level One…"/>
          <p:cNvSpPr txBox="1">
            <a:spLocks noGrp="1"/>
          </p:cNvSpPr>
          <p:nvPr>
            <p:ph type="body" idx="1"/>
          </p:nvPr>
        </p:nvSpPr>
        <p:spPr>
          <a:xfrm>
            <a:off x="650239" y="2275839"/>
            <a:ext cx="11704322" cy="6436927"/>
          </a:xfrm>
          <a:prstGeom prst="rect">
            <a:avLst/>
          </a:prstGeom>
        </p:spPr>
        <p:txBody>
          <a:bodyPr lIns="65023" tIns="65023" rIns="65023" bIns="65023" anchor="t"/>
          <a:lstStyle>
            <a:lvl1pPr marL="471487" indent="-471487" defTabSz="1300480">
              <a:spcBef>
                <a:spcPts val="1000"/>
              </a:spcBef>
              <a:buSzPct val="100000"/>
              <a:buFont typeface="Arial"/>
              <a:buChar char="•"/>
              <a:defRPr sz="4400">
                <a:solidFill>
                  <a:srgbClr val="000000"/>
                </a:solidFill>
                <a:latin typeface="Adobe Fangsong Std R"/>
                <a:ea typeface="Adobe Fangsong Std R"/>
                <a:cs typeface="Adobe Fangsong Std R"/>
                <a:sym typeface="Adobe Fangsong Std R"/>
              </a:defRPr>
            </a:lvl1pPr>
            <a:lvl2pPr marL="906235" indent="-449035" defTabSz="1300480">
              <a:spcBef>
                <a:spcPts val="1000"/>
              </a:spcBef>
              <a:buSzPct val="100000"/>
              <a:buFont typeface="Arial"/>
              <a:buChar char="–"/>
              <a:defRPr sz="4400">
                <a:solidFill>
                  <a:srgbClr val="000000"/>
                </a:solidFill>
                <a:latin typeface="Adobe Fangsong Std R"/>
                <a:ea typeface="Adobe Fangsong Std R"/>
                <a:cs typeface="Adobe Fangsong Std R"/>
                <a:sym typeface="Adobe Fangsong Std R"/>
              </a:defRPr>
            </a:lvl2pPr>
            <a:lvl3pPr marL="1333500" indent="-419100" defTabSz="1300480">
              <a:spcBef>
                <a:spcPts val="1000"/>
              </a:spcBef>
              <a:buSzPct val="100000"/>
              <a:buFont typeface="Arial"/>
              <a:buChar char="•"/>
              <a:defRPr sz="4400">
                <a:solidFill>
                  <a:srgbClr val="000000"/>
                </a:solidFill>
                <a:latin typeface="Adobe Fangsong Std R"/>
                <a:ea typeface="Adobe Fangsong Std R"/>
                <a:cs typeface="Adobe Fangsong Std R"/>
                <a:sym typeface="Adobe Fangsong Std R"/>
              </a:defRPr>
            </a:lvl3pPr>
            <a:lvl4pPr marL="1874520" indent="-502920" defTabSz="1300480">
              <a:spcBef>
                <a:spcPts val="1000"/>
              </a:spcBef>
              <a:buSzPct val="100000"/>
              <a:buFont typeface="Arial"/>
              <a:buChar char="–"/>
              <a:defRPr sz="4400">
                <a:solidFill>
                  <a:srgbClr val="000000"/>
                </a:solidFill>
                <a:latin typeface="Adobe Fangsong Std R"/>
                <a:ea typeface="Adobe Fangsong Std R"/>
                <a:cs typeface="Adobe Fangsong Std R"/>
                <a:sym typeface="Adobe Fangsong Std R"/>
              </a:defRPr>
            </a:lvl4pPr>
            <a:lvl5pPr marL="2331720" indent="-502920" defTabSz="1300480">
              <a:spcBef>
                <a:spcPts val="1000"/>
              </a:spcBef>
              <a:buSzPct val="100000"/>
              <a:buFont typeface="Arial"/>
              <a:buChar char="»"/>
              <a:defRPr sz="4400">
                <a:solidFill>
                  <a:srgbClr val="000000"/>
                </a:solidFill>
                <a:latin typeface="Adobe Fangsong Std R"/>
                <a:ea typeface="Adobe Fangsong Std R"/>
                <a:cs typeface="Adobe Fangsong Std R"/>
                <a:sym typeface="Adobe Fangsong Std R"/>
              </a:defRPr>
            </a:lvl5pPr>
          </a:lstStyle>
          <a:p>
            <a:r>
              <a:t>Body Level One</a:t>
            </a:r>
          </a:p>
          <a:p>
            <a:pPr lvl="1"/>
            <a:r>
              <a:t>Body Level Two</a:t>
            </a:r>
          </a:p>
          <a:p>
            <a:pPr lvl="2"/>
            <a:r>
              <a:t>Body Level Three</a:t>
            </a:r>
          </a:p>
          <a:p>
            <a:pPr lvl="3"/>
            <a:r>
              <a:t>Body Level Four</a:t>
            </a:r>
          </a:p>
          <a:p>
            <a:pPr lvl="4"/>
            <a:r>
              <a:t>Body Level Five</a:t>
            </a:r>
          </a:p>
        </p:txBody>
      </p:sp>
      <p:sp>
        <p:nvSpPr>
          <p:cNvPr id="188" name="Slide Number"/>
          <p:cNvSpPr txBox="1">
            <a:spLocks noGrp="1"/>
          </p:cNvSpPr>
          <p:nvPr>
            <p:ph type="sldNum" sz="quarter" idx="2"/>
          </p:nvPr>
        </p:nvSpPr>
        <p:spPr>
          <a:xfrm>
            <a:off x="11985791" y="9114112"/>
            <a:ext cx="368769" cy="371349"/>
          </a:xfrm>
          <a:prstGeom prst="rect">
            <a:avLst/>
          </a:prstGeom>
        </p:spPr>
        <p:txBody>
          <a:bodyPr lIns="65023" tIns="65023" rIns="65023" bIns="65023" anchor="ctr"/>
          <a:lstStyle>
            <a:lvl1pPr algn="r" defTabSz="1300480">
              <a:defRPr sz="1600">
                <a:solidFill>
                  <a:srgbClr val="888888"/>
                </a:solidFill>
                <a:latin typeface="Adobe Fangsong Std R"/>
                <a:ea typeface="Adobe Fangsong Std R"/>
                <a:cs typeface="Adobe Fangsong Std R"/>
                <a:sym typeface="Adobe Fangsong Std R"/>
              </a:defRPr>
            </a:lvl1pPr>
          </a:lstStyle>
          <a:p>
            <a:fld id="{86CB4B4D-7CA3-9044-876B-883B54F8677D}" type="slidenum">
              <a:t>‹#›</a:t>
            </a:fld>
            <a:endParaRPr/>
          </a:p>
        </p:txBody>
      </p:sp>
    </p:spTree>
    <p:extLst>
      <p:ext uri="{BB962C8B-B14F-4D97-AF65-F5344CB8AC3E}">
        <p14:creationId xmlns:p14="http://schemas.microsoft.com/office/powerpoint/2010/main" val="2780650404"/>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1_Только заголовок">
    <p:bg>
      <p:bgPr>
        <a:solidFill>
          <a:srgbClr val="FFFFFF"/>
        </a:solidFill>
        <a:effectLst/>
      </p:bgPr>
    </p:bg>
    <p:spTree>
      <p:nvGrpSpPr>
        <p:cNvPr id="1" name=""/>
        <p:cNvGrpSpPr/>
        <p:nvPr/>
      </p:nvGrpSpPr>
      <p:grpSpPr>
        <a:xfrm>
          <a:off x="0" y="0"/>
          <a:ext cx="0" cy="0"/>
          <a:chOff x="0" y="0"/>
          <a:chExt cx="0" cy="0"/>
        </a:xfrm>
      </p:grpSpPr>
      <p:sp>
        <p:nvSpPr>
          <p:cNvPr id="195" name="Title Text"/>
          <p:cNvSpPr txBox="1">
            <a:spLocks noGrp="1"/>
          </p:cNvSpPr>
          <p:nvPr>
            <p:ph type="title"/>
          </p:nvPr>
        </p:nvSpPr>
        <p:spPr>
          <a:xfrm>
            <a:off x="650239" y="390596"/>
            <a:ext cx="11704322" cy="1625601"/>
          </a:xfrm>
          <a:prstGeom prst="rect">
            <a:avLst/>
          </a:prstGeom>
        </p:spPr>
        <p:txBody>
          <a:bodyPr lIns="65023" tIns="65023" rIns="65023" bIns="65023"/>
          <a:lstStyle>
            <a:lvl1pPr algn="ctr" defTabSz="1300480">
              <a:defRPr sz="6200" b="1">
                <a:solidFill>
                  <a:srgbClr val="FFFFFF"/>
                </a:solidFill>
                <a:latin typeface="Copperplate Gothic Bold"/>
                <a:ea typeface="Copperplate Gothic Bold"/>
                <a:cs typeface="Copperplate Gothic Bold"/>
                <a:sym typeface="Copperplate Gothic Bold"/>
              </a:defRPr>
            </a:lvl1pPr>
          </a:lstStyle>
          <a:p>
            <a:r>
              <a:t>Title Text</a:t>
            </a:r>
          </a:p>
        </p:txBody>
      </p:sp>
      <p:sp>
        <p:nvSpPr>
          <p:cNvPr id="196" name="Slide Number"/>
          <p:cNvSpPr txBox="1">
            <a:spLocks noGrp="1"/>
          </p:cNvSpPr>
          <p:nvPr>
            <p:ph type="sldNum" sz="quarter" idx="2"/>
          </p:nvPr>
        </p:nvSpPr>
        <p:spPr>
          <a:xfrm>
            <a:off x="11985791" y="9114112"/>
            <a:ext cx="368769" cy="371349"/>
          </a:xfrm>
          <a:prstGeom prst="rect">
            <a:avLst/>
          </a:prstGeom>
        </p:spPr>
        <p:txBody>
          <a:bodyPr lIns="65023" tIns="65023" rIns="65023" bIns="65023" anchor="ctr"/>
          <a:lstStyle>
            <a:lvl1pPr algn="r" defTabSz="1300480">
              <a:defRPr sz="1600">
                <a:solidFill>
                  <a:srgbClr val="FFFFFF"/>
                </a:solidFill>
                <a:latin typeface="Adobe Ming Std L"/>
                <a:ea typeface="Adobe Ming Std L"/>
                <a:cs typeface="Adobe Ming Std L"/>
                <a:sym typeface="Adobe Ming Std L"/>
              </a:defRPr>
            </a:lvl1pPr>
          </a:lstStyle>
          <a:p>
            <a:fld id="{86CB4B4D-7CA3-9044-876B-883B54F8677D}" type="slidenum">
              <a:t>‹#›</a:t>
            </a:fld>
            <a:endParaRPr/>
          </a:p>
        </p:txBody>
      </p:sp>
    </p:spTree>
    <p:extLst>
      <p:ext uri="{BB962C8B-B14F-4D97-AF65-F5344CB8AC3E}">
        <p14:creationId xmlns:p14="http://schemas.microsoft.com/office/powerpoint/2010/main" val="2646076084"/>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1_Заголовок и объект">
    <p:bg>
      <p:bgPr>
        <a:solidFill>
          <a:srgbClr val="FFFFFF"/>
        </a:solidFill>
        <a:effectLst/>
      </p:bgPr>
    </p:bg>
    <p:spTree>
      <p:nvGrpSpPr>
        <p:cNvPr id="1" name=""/>
        <p:cNvGrpSpPr/>
        <p:nvPr/>
      </p:nvGrpSpPr>
      <p:grpSpPr>
        <a:xfrm>
          <a:off x="0" y="0"/>
          <a:ext cx="0" cy="0"/>
          <a:chOff x="0" y="0"/>
          <a:chExt cx="0" cy="0"/>
        </a:xfrm>
      </p:grpSpPr>
      <p:sp>
        <p:nvSpPr>
          <p:cNvPr id="203" name="Title Text"/>
          <p:cNvSpPr txBox="1">
            <a:spLocks noGrp="1"/>
          </p:cNvSpPr>
          <p:nvPr>
            <p:ph type="title"/>
          </p:nvPr>
        </p:nvSpPr>
        <p:spPr>
          <a:xfrm>
            <a:off x="650239" y="390596"/>
            <a:ext cx="11704322" cy="1625601"/>
          </a:xfrm>
          <a:prstGeom prst="rect">
            <a:avLst/>
          </a:prstGeom>
        </p:spPr>
        <p:txBody>
          <a:bodyPr lIns="65023" tIns="65023" rIns="65023" bIns="65023"/>
          <a:lstStyle>
            <a:lvl1pPr algn="ctr" defTabSz="1300480">
              <a:defRPr sz="6200" b="1">
                <a:solidFill>
                  <a:srgbClr val="FFFFFF"/>
                </a:solidFill>
                <a:latin typeface="Copperplate Gothic Bold"/>
                <a:ea typeface="Copperplate Gothic Bold"/>
                <a:cs typeface="Copperplate Gothic Bold"/>
                <a:sym typeface="Copperplate Gothic Bold"/>
              </a:defRPr>
            </a:lvl1pPr>
          </a:lstStyle>
          <a:p>
            <a:r>
              <a:t>Title Text</a:t>
            </a:r>
          </a:p>
        </p:txBody>
      </p:sp>
      <p:sp>
        <p:nvSpPr>
          <p:cNvPr id="204" name="Body Level One…"/>
          <p:cNvSpPr txBox="1">
            <a:spLocks noGrp="1"/>
          </p:cNvSpPr>
          <p:nvPr>
            <p:ph type="body" idx="1"/>
          </p:nvPr>
        </p:nvSpPr>
        <p:spPr>
          <a:xfrm>
            <a:off x="650239" y="2275839"/>
            <a:ext cx="11704322" cy="6436927"/>
          </a:xfrm>
          <a:prstGeom prst="rect">
            <a:avLst/>
          </a:prstGeom>
        </p:spPr>
        <p:txBody>
          <a:bodyPr lIns="65023" tIns="65023" rIns="65023" bIns="65023" anchor="t"/>
          <a:lstStyle>
            <a:lvl1pPr marL="471487" indent="-471487" defTabSz="1300480">
              <a:spcBef>
                <a:spcPts val="1000"/>
              </a:spcBef>
              <a:buSzPct val="100000"/>
              <a:buFont typeface="Arial"/>
              <a:buChar char="•"/>
              <a:defRPr sz="4400">
                <a:solidFill>
                  <a:srgbClr val="FFFFFF"/>
                </a:solidFill>
                <a:latin typeface="Adobe Ming Std L"/>
                <a:ea typeface="Adobe Ming Std L"/>
                <a:cs typeface="Adobe Ming Std L"/>
                <a:sym typeface="Adobe Ming Std L"/>
              </a:defRPr>
            </a:lvl1pPr>
            <a:lvl2pPr marL="906235" indent="-449035" defTabSz="1300480">
              <a:spcBef>
                <a:spcPts val="1000"/>
              </a:spcBef>
              <a:buSzPct val="100000"/>
              <a:buFont typeface="Arial"/>
              <a:buChar char="–"/>
              <a:defRPr sz="4400">
                <a:solidFill>
                  <a:srgbClr val="FFFFFF"/>
                </a:solidFill>
                <a:latin typeface="Adobe Ming Std L"/>
                <a:ea typeface="Adobe Ming Std L"/>
                <a:cs typeface="Adobe Ming Std L"/>
                <a:sym typeface="Adobe Ming Std L"/>
              </a:defRPr>
            </a:lvl2pPr>
            <a:lvl3pPr marL="1333500" indent="-419100" defTabSz="1300480">
              <a:spcBef>
                <a:spcPts val="1000"/>
              </a:spcBef>
              <a:buSzPct val="100000"/>
              <a:buFont typeface="Arial"/>
              <a:buChar char="•"/>
              <a:defRPr sz="4400">
                <a:solidFill>
                  <a:srgbClr val="FFFFFF"/>
                </a:solidFill>
                <a:latin typeface="Adobe Ming Std L"/>
                <a:ea typeface="Adobe Ming Std L"/>
                <a:cs typeface="Adobe Ming Std L"/>
                <a:sym typeface="Adobe Ming Std L"/>
              </a:defRPr>
            </a:lvl3pPr>
            <a:lvl4pPr marL="1874520" indent="-502920" defTabSz="1300480">
              <a:spcBef>
                <a:spcPts val="1000"/>
              </a:spcBef>
              <a:buSzPct val="100000"/>
              <a:buFont typeface="Arial"/>
              <a:buChar char="–"/>
              <a:defRPr sz="4400">
                <a:solidFill>
                  <a:srgbClr val="FFFFFF"/>
                </a:solidFill>
                <a:latin typeface="Adobe Ming Std L"/>
                <a:ea typeface="Adobe Ming Std L"/>
                <a:cs typeface="Adobe Ming Std L"/>
                <a:sym typeface="Adobe Ming Std L"/>
              </a:defRPr>
            </a:lvl4pPr>
            <a:lvl5pPr marL="2331720" indent="-502920" defTabSz="1300480">
              <a:spcBef>
                <a:spcPts val="1000"/>
              </a:spcBef>
              <a:buSzPct val="100000"/>
              <a:buFont typeface="Arial"/>
              <a:buChar char="»"/>
              <a:defRPr sz="4400">
                <a:solidFill>
                  <a:srgbClr val="FFFFFF"/>
                </a:solidFill>
                <a:latin typeface="Adobe Ming Std L"/>
                <a:ea typeface="Adobe Ming Std L"/>
                <a:cs typeface="Adobe Ming Std L"/>
                <a:sym typeface="Adobe Ming Std L"/>
              </a:defRPr>
            </a:lvl5pPr>
          </a:lstStyle>
          <a:p>
            <a:r>
              <a:t>Body Level One</a:t>
            </a:r>
          </a:p>
          <a:p>
            <a:pPr lvl="1"/>
            <a:r>
              <a:t>Body Level Two</a:t>
            </a:r>
          </a:p>
          <a:p>
            <a:pPr lvl="2"/>
            <a:r>
              <a:t>Body Level Three</a:t>
            </a:r>
          </a:p>
          <a:p>
            <a:pPr lvl="3"/>
            <a:r>
              <a:t>Body Level Four</a:t>
            </a:r>
          </a:p>
          <a:p>
            <a:pPr lvl="4"/>
            <a:r>
              <a:t>Body Level Five</a:t>
            </a:r>
          </a:p>
        </p:txBody>
      </p:sp>
      <p:sp>
        <p:nvSpPr>
          <p:cNvPr id="205" name="Slide Number"/>
          <p:cNvSpPr txBox="1">
            <a:spLocks noGrp="1"/>
          </p:cNvSpPr>
          <p:nvPr>
            <p:ph type="sldNum" sz="quarter" idx="2"/>
          </p:nvPr>
        </p:nvSpPr>
        <p:spPr>
          <a:xfrm>
            <a:off x="11985791" y="9114112"/>
            <a:ext cx="368769" cy="371349"/>
          </a:xfrm>
          <a:prstGeom prst="rect">
            <a:avLst/>
          </a:prstGeom>
        </p:spPr>
        <p:txBody>
          <a:bodyPr lIns="65023" tIns="65023" rIns="65023" bIns="65023" anchor="ctr"/>
          <a:lstStyle>
            <a:lvl1pPr algn="r" defTabSz="1300480">
              <a:defRPr sz="1600">
                <a:solidFill>
                  <a:srgbClr val="FFFFFF"/>
                </a:solidFill>
                <a:latin typeface="Adobe Ming Std L"/>
                <a:ea typeface="Adobe Ming Std L"/>
                <a:cs typeface="Adobe Ming Std L"/>
                <a:sym typeface="Adobe Ming Std L"/>
              </a:defRPr>
            </a:lvl1pPr>
          </a:lstStyle>
          <a:p>
            <a:fld id="{86CB4B4D-7CA3-9044-876B-883B54F8677D}" type="slidenum">
              <a:t>‹#›</a:t>
            </a:fld>
            <a:endParaRPr/>
          </a:p>
        </p:txBody>
      </p:sp>
    </p:spTree>
    <p:extLst>
      <p:ext uri="{BB962C8B-B14F-4D97-AF65-F5344CB8AC3E}">
        <p14:creationId xmlns:p14="http://schemas.microsoft.com/office/powerpoint/2010/main" val="4167624124"/>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Slide">
    <p:bg>
      <p:bgPr>
        <a:solidFill>
          <a:srgbClr val="FFFFFF"/>
        </a:solidFill>
        <a:effectLst/>
      </p:bgPr>
    </p:bg>
    <p:spTree>
      <p:nvGrpSpPr>
        <p:cNvPr id="1" name=""/>
        <p:cNvGrpSpPr/>
        <p:nvPr/>
      </p:nvGrpSpPr>
      <p:grpSpPr>
        <a:xfrm>
          <a:off x="0" y="0"/>
          <a:ext cx="0" cy="0"/>
          <a:chOff x="0" y="0"/>
          <a:chExt cx="0" cy="0"/>
        </a:xfrm>
      </p:grpSpPr>
      <p:sp>
        <p:nvSpPr>
          <p:cNvPr id="212" name="Title Text"/>
          <p:cNvSpPr txBox="1">
            <a:spLocks noGrp="1"/>
          </p:cNvSpPr>
          <p:nvPr>
            <p:ph type="title"/>
          </p:nvPr>
        </p:nvSpPr>
        <p:spPr>
          <a:xfrm>
            <a:off x="638527" y="6614243"/>
            <a:ext cx="11727746" cy="1085903"/>
          </a:xfrm>
          <a:prstGeom prst="rect">
            <a:avLst/>
          </a:prstGeom>
          <a:effectLst>
            <a:outerShdw blurRad="88900" dist="50800" dir="2700000" rotWithShape="0">
              <a:srgbClr val="002060">
                <a:alpha val="68000"/>
              </a:srgbClr>
            </a:outerShdw>
          </a:effectLst>
        </p:spPr>
        <p:txBody>
          <a:bodyPr lIns="65023" tIns="65023" rIns="65023" bIns="65023"/>
          <a:lstStyle>
            <a:lvl1pPr algn="r" defTabSz="1300480">
              <a:defRPr sz="4800" b="1">
                <a:solidFill>
                  <a:srgbClr val="FFFFFF"/>
                </a:solidFill>
                <a:latin typeface="Copperplate Gothic Bold"/>
                <a:ea typeface="Copperplate Gothic Bold"/>
                <a:cs typeface="Copperplate Gothic Bold"/>
                <a:sym typeface="Copperplate Gothic Bold"/>
              </a:defRPr>
            </a:lvl1pPr>
          </a:lstStyle>
          <a:p>
            <a:r>
              <a:t>Title Text</a:t>
            </a:r>
          </a:p>
        </p:txBody>
      </p:sp>
      <p:sp>
        <p:nvSpPr>
          <p:cNvPr id="213" name="Body Level One…"/>
          <p:cNvSpPr txBox="1">
            <a:spLocks noGrp="1"/>
          </p:cNvSpPr>
          <p:nvPr>
            <p:ph type="body" sz="quarter" idx="1"/>
          </p:nvPr>
        </p:nvSpPr>
        <p:spPr>
          <a:xfrm>
            <a:off x="638527" y="7700145"/>
            <a:ext cx="11727746" cy="868723"/>
          </a:xfrm>
          <a:prstGeom prst="rect">
            <a:avLst/>
          </a:prstGeom>
        </p:spPr>
        <p:txBody>
          <a:bodyPr lIns="65023" tIns="65023" rIns="65023" bIns="65023" anchor="t"/>
          <a:lstStyle>
            <a:lvl1pPr marL="0" indent="0" algn="r" defTabSz="1300480">
              <a:spcBef>
                <a:spcPts val="900"/>
              </a:spcBef>
              <a:buSzTx/>
              <a:buNone/>
              <a:defRPr sz="3800">
                <a:solidFill>
                  <a:srgbClr val="F2F2F2"/>
                </a:solidFill>
                <a:latin typeface="Adobe Ming Std L"/>
                <a:ea typeface="Adobe Ming Std L"/>
                <a:cs typeface="Adobe Ming Std L"/>
                <a:sym typeface="Adobe Ming Std L"/>
              </a:defRPr>
            </a:lvl1pPr>
            <a:lvl2pPr marL="0" indent="457200" algn="r" defTabSz="1300480">
              <a:spcBef>
                <a:spcPts val="900"/>
              </a:spcBef>
              <a:buSzTx/>
              <a:buNone/>
              <a:defRPr sz="3800">
                <a:solidFill>
                  <a:srgbClr val="F2F2F2"/>
                </a:solidFill>
                <a:latin typeface="Adobe Ming Std L"/>
                <a:ea typeface="Adobe Ming Std L"/>
                <a:cs typeface="Adobe Ming Std L"/>
                <a:sym typeface="Adobe Ming Std L"/>
              </a:defRPr>
            </a:lvl2pPr>
            <a:lvl3pPr marL="0" indent="914400" algn="r" defTabSz="1300480">
              <a:spcBef>
                <a:spcPts val="900"/>
              </a:spcBef>
              <a:buSzTx/>
              <a:buNone/>
              <a:defRPr sz="3800">
                <a:solidFill>
                  <a:srgbClr val="F2F2F2"/>
                </a:solidFill>
                <a:latin typeface="Adobe Ming Std L"/>
                <a:ea typeface="Adobe Ming Std L"/>
                <a:cs typeface="Adobe Ming Std L"/>
                <a:sym typeface="Adobe Ming Std L"/>
              </a:defRPr>
            </a:lvl3pPr>
            <a:lvl4pPr marL="0" indent="1371600" algn="r" defTabSz="1300480">
              <a:spcBef>
                <a:spcPts val="900"/>
              </a:spcBef>
              <a:buSzTx/>
              <a:buNone/>
              <a:defRPr sz="3800">
                <a:solidFill>
                  <a:srgbClr val="F2F2F2"/>
                </a:solidFill>
                <a:latin typeface="Adobe Ming Std L"/>
                <a:ea typeface="Adobe Ming Std L"/>
                <a:cs typeface="Adobe Ming Std L"/>
                <a:sym typeface="Adobe Ming Std L"/>
              </a:defRPr>
            </a:lvl4pPr>
            <a:lvl5pPr marL="0" indent="1828800" algn="r" defTabSz="1300480">
              <a:spcBef>
                <a:spcPts val="900"/>
              </a:spcBef>
              <a:buSzTx/>
              <a:buNone/>
              <a:defRPr sz="3800">
                <a:solidFill>
                  <a:srgbClr val="F2F2F2"/>
                </a:solidFill>
                <a:latin typeface="Adobe Ming Std L"/>
                <a:ea typeface="Adobe Ming Std L"/>
                <a:cs typeface="Adobe Ming Std L"/>
                <a:sym typeface="Adobe Ming Std L"/>
              </a:defRPr>
            </a:lvl5pPr>
          </a:lstStyle>
          <a:p>
            <a:r>
              <a:t>Body Level One</a:t>
            </a:r>
          </a:p>
          <a:p>
            <a:pPr lvl="1"/>
            <a:r>
              <a:t>Body Level Two</a:t>
            </a:r>
          </a:p>
          <a:p>
            <a:pPr lvl="2"/>
            <a:r>
              <a:t>Body Level Three</a:t>
            </a:r>
          </a:p>
          <a:p>
            <a:pPr lvl="3"/>
            <a:r>
              <a:t>Body Level Four</a:t>
            </a:r>
          </a:p>
          <a:p>
            <a:pPr lvl="4"/>
            <a:r>
              <a:t>Body Level Five</a:t>
            </a:r>
          </a:p>
        </p:txBody>
      </p:sp>
      <p:sp>
        <p:nvSpPr>
          <p:cNvPr id="214" name="Slide Number"/>
          <p:cNvSpPr txBox="1">
            <a:spLocks noGrp="1"/>
          </p:cNvSpPr>
          <p:nvPr>
            <p:ph type="sldNum" sz="quarter" idx="2"/>
          </p:nvPr>
        </p:nvSpPr>
        <p:spPr>
          <a:xfrm>
            <a:off x="11985791" y="9114112"/>
            <a:ext cx="368769" cy="371349"/>
          </a:xfrm>
          <a:prstGeom prst="rect">
            <a:avLst/>
          </a:prstGeom>
        </p:spPr>
        <p:txBody>
          <a:bodyPr lIns="65023" tIns="65023" rIns="65023" bIns="65023" anchor="ctr"/>
          <a:lstStyle>
            <a:lvl1pPr algn="r" defTabSz="1300480">
              <a:defRPr sz="1600">
                <a:solidFill>
                  <a:srgbClr val="888888"/>
                </a:solidFill>
                <a:latin typeface="Adobe Ming Std L"/>
                <a:ea typeface="Adobe Ming Std L"/>
                <a:cs typeface="Adobe Ming Std L"/>
                <a:sym typeface="Adobe Ming Std L"/>
              </a:defRPr>
            </a:lvl1pPr>
          </a:lstStyle>
          <a:p>
            <a:fld id="{86CB4B4D-7CA3-9044-876B-883B54F8677D}" type="slidenum">
              <a:t>‹#›</a:t>
            </a:fld>
            <a:endParaRPr/>
          </a:p>
        </p:txBody>
      </p:sp>
    </p:spTree>
    <p:extLst>
      <p:ext uri="{BB962C8B-B14F-4D97-AF65-F5344CB8AC3E}">
        <p14:creationId xmlns:p14="http://schemas.microsoft.com/office/powerpoint/2010/main" val="3142212901"/>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1_Title and Content">
    <p:bg>
      <p:bgPr>
        <a:solidFill>
          <a:srgbClr val="FFFFFF"/>
        </a:solidFill>
        <a:effectLst/>
      </p:bgPr>
    </p:bg>
    <p:spTree>
      <p:nvGrpSpPr>
        <p:cNvPr id="1" name=""/>
        <p:cNvGrpSpPr/>
        <p:nvPr/>
      </p:nvGrpSpPr>
      <p:grpSpPr>
        <a:xfrm>
          <a:off x="0" y="0"/>
          <a:ext cx="0" cy="0"/>
          <a:chOff x="0" y="0"/>
          <a:chExt cx="0" cy="0"/>
        </a:xfrm>
      </p:grpSpPr>
      <p:sp>
        <p:nvSpPr>
          <p:cNvPr id="221" name="Title Text"/>
          <p:cNvSpPr txBox="1">
            <a:spLocks noGrp="1"/>
          </p:cNvSpPr>
          <p:nvPr>
            <p:ph type="title"/>
          </p:nvPr>
        </p:nvSpPr>
        <p:spPr>
          <a:xfrm>
            <a:off x="3027511" y="750371"/>
            <a:ext cx="9338759" cy="1085903"/>
          </a:xfrm>
          <a:prstGeom prst="rect">
            <a:avLst/>
          </a:prstGeom>
        </p:spPr>
        <p:txBody>
          <a:bodyPr lIns="65023" tIns="65023" rIns="65023" bIns="65023"/>
          <a:lstStyle>
            <a:lvl1pPr defTabSz="1300480">
              <a:defRPr sz="5000" b="1">
                <a:solidFill>
                  <a:srgbClr val="FFFFFF"/>
                </a:solidFill>
                <a:latin typeface="Copperplate Gothic Bold"/>
                <a:ea typeface="Copperplate Gothic Bold"/>
                <a:cs typeface="Copperplate Gothic Bold"/>
                <a:sym typeface="Copperplate Gothic Bold"/>
              </a:defRPr>
            </a:lvl1pPr>
          </a:lstStyle>
          <a:p>
            <a:r>
              <a:t>Title Text</a:t>
            </a:r>
          </a:p>
        </p:txBody>
      </p:sp>
      <p:sp>
        <p:nvSpPr>
          <p:cNvPr id="222" name="Body Level One…"/>
          <p:cNvSpPr txBox="1">
            <a:spLocks noGrp="1"/>
          </p:cNvSpPr>
          <p:nvPr>
            <p:ph type="body" idx="1"/>
          </p:nvPr>
        </p:nvSpPr>
        <p:spPr>
          <a:xfrm>
            <a:off x="3027512" y="2053454"/>
            <a:ext cx="9338759" cy="6081053"/>
          </a:xfrm>
          <a:prstGeom prst="rect">
            <a:avLst/>
          </a:prstGeom>
        </p:spPr>
        <p:txBody>
          <a:bodyPr lIns="65023" tIns="65023" rIns="65023" bIns="65023" anchor="t"/>
          <a:lstStyle>
            <a:lvl1pPr marL="465364" indent="-465364" defTabSz="1300480">
              <a:spcBef>
                <a:spcPts val="900"/>
              </a:spcBef>
              <a:buSzPct val="100000"/>
              <a:buFont typeface="Arial"/>
              <a:buChar char="•"/>
              <a:defRPr sz="3800">
                <a:solidFill>
                  <a:srgbClr val="F2F2F2"/>
                </a:solidFill>
                <a:latin typeface="Adobe Ming Std L"/>
                <a:ea typeface="Adobe Ming Std L"/>
                <a:cs typeface="Adobe Ming Std L"/>
                <a:sym typeface="Adobe Ming Std L"/>
              </a:defRPr>
            </a:lvl1pPr>
            <a:lvl2pPr marL="845003" indent="-387803" defTabSz="1300480">
              <a:spcBef>
                <a:spcPts val="900"/>
              </a:spcBef>
              <a:buSzPct val="100000"/>
              <a:buFont typeface="Arial"/>
              <a:buChar char="–"/>
              <a:defRPr sz="3800">
                <a:solidFill>
                  <a:srgbClr val="F2F2F2"/>
                </a:solidFill>
                <a:latin typeface="Adobe Ming Std L"/>
                <a:ea typeface="Adobe Ming Std L"/>
                <a:cs typeface="Adobe Ming Std L"/>
                <a:sym typeface="Adobe Ming Std L"/>
              </a:defRPr>
            </a:lvl2pPr>
            <a:lvl3pPr marL="1276350" indent="-361950" defTabSz="1300480">
              <a:spcBef>
                <a:spcPts val="900"/>
              </a:spcBef>
              <a:buSzPct val="100000"/>
              <a:buFont typeface="Arial"/>
              <a:buChar char="•"/>
              <a:defRPr sz="3800">
                <a:solidFill>
                  <a:srgbClr val="F2F2F2"/>
                </a:solidFill>
                <a:latin typeface="Adobe Ming Std L"/>
                <a:ea typeface="Adobe Ming Std L"/>
                <a:cs typeface="Adobe Ming Std L"/>
                <a:sym typeface="Adobe Ming Std L"/>
              </a:defRPr>
            </a:lvl3pPr>
            <a:lvl4pPr marL="1805939" indent="-434339" defTabSz="1300480">
              <a:spcBef>
                <a:spcPts val="900"/>
              </a:spcBef>
              <a:buSzPct val="100000"/>
              <a:buFont typeface="Arial"/>
              <a:buChar char="–"/>
              <a:defRPr sz="3800">
                <a:solidFill>
                  <a:srgbClr val="F2F2F2"/>
                </a:solidFill>
                <a:latin typeface="Adobe Ming Std L"/>
                <a:ea typeface="Adobe Ming Std L"/>
                <a:cs typeface="Adobe Ming Std L"/>
                <a:sym typeface="Adobe Ming Std L"/>
              </a:defRPr>
            </a:lvl4pPr>
            <a:lvl5pPr marL="2263139" indent="-434339" defTabSz="1300480">
              <a:spcBef>
                <a:spcPts val="900"/>
              </a:spcBef>
              <a:buSzPct val="100000"/>
              <a:buFont typeface="Arial"/>
              <a:buChar char="»"/>
              <a:defRPr sz="3800">
                <a:solidFill>
                  <a:srgbClr val="F2F2F2"/>
                </a:solidFill>
                <a:latin typeface="Adobe Ming Std L"/>
                <a:ea typeface="Adobe Ming Std L"/>
                <a:cs typeface="Adobe Ming Std L"/>
                <a:sym typeface="Adobe Ming Std L"/>
              </a:defRPr>
            </a:lvl5pPr>
          </a:lstStyle>
          <a:p>
            <a:r>
              <a:t>Body Level One</a:t>
            </a:r>
          </a:p>
          <a:p>
            <a:pPr lvl="1"/>
            <a:r>
              <a:t>Body Level Two</a:t>
            </a:r>
          </a:p>
          <a:p>
            <a:pPr lvl="2"/>
            <a:r>
              <a:t>Body Level Three</a:t>
            </a:r>
          </a:p>
          <a:p>
            <a:pPr lvl="3"/>
            <a:r>
              <a:t>Body Level Four</a:t>
            </a:r>
          </a:p>
          <a:p>
            <a:pPr lvl="4"/>
            <a:r>
              <a:t>Body Level Five</a:t>
            </a:r>
          </a:p>
        </p:txBody>
      </p:sp>
      <p:sp>
        <p:nvSpPr>
          <p:cNvPr id="223" name="Slide Number"/>
          <p:cNvSpPr txBox="1">
            <a:spLocks noGrp="1"/>
          </p:cNvSpPr>
          <p:nvPr>
            <p:ph type="sldNum" sz="quarter" idx="2"/>
          </p:nvPr>
        </p:nvSpPr>
        <p:spPr>
          <a:xfrm>
            <a:off x="11985791" y="9114112"/>
            <a:ext cx="368769" cy="371349"/>
          </a:xfrm>
          <a:prstGeom prst="rect">
            <a:avLst/>
          </a:prstGeom>
        </p:spPr>
        <p:txBody>
          <a:bodyPr lIns="65023" tIns="65023" rIns="65023" bIns="65023" anchor="ctr"/>
          <a:lstStyle>
            <a:lvl1pPr algn="r" defTabSz="1300480">
              <a:defRPr sz="1600">
                <a:solidFill>
                  <a:srgbClr val="888888"/>
                </a:solidFill>
                <a:latin typeface="Adobe Ming Std L"/>
                <a:ea typeface="Adobe Ming Std L"/>
                <a:cs typeface="Adobe Ming Std L"/>
                <a:sym typeface="Adobe Ming Std L"/>
              </a:defRPr>
            </a:lvl1pPr>
          </a:lstStyle>
          <a:p>
            <a:fld id="{86CB4B4D-7CA3-9044-876B-883B54F8677D}" type="slidenum">
              <a:t>‹#›</a:t>
            </a:fld>
            <a:endParaRPr/>
          </a:p>
        </p:txBody>
      </p:sp>
    </p:spTree>
    <p:extLst>
      <p:ext uri="{BB962C8B-B14F-4D97-AF65-F5344CB8AC3E}">
        <p14:creationId xmlns:p14="http://schemas.microsoft.com/office/powerpoint/2010/main" val="77183901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7" name="Body Level One…"/>
          <p:cNvSpPr txBox="1">
            <a:spLocks noGrp="1"/>
          </p:cNvSpPr>
          <p:nvPr>
            <p:ph type="body" idx="1"/>
          </p:nvPr>
        </p:nvSpPr>
        <p:spPr>
          <a:xfrm>
            <a:off x="647700" y="647700"/>
            <a:ext cx="11709400" cy="84582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FFFFFF"/>
        </a:solidFill>
        <a:effectLst/>
      </p:bgPr>
    </p:bg>
    <p:spTree>
      <p:nvGrpSpPr>
        <p:cNvPr id="1" name=""/>
        <p:cNvGrpSpPr/>
        <p:nvPr/>
      </p:nvGrpSpPr>
      <p:grpSpPr>
        <a:xfrm>
          <a:off x="0" y="0"/>
          <a:ext cx="0" cy="0"/>
          <a:chOff x="0" y="0"/>
          <a:chExt cx="0" cy="0"/>
        </a:xfrm>
      </p:grpSpPr>
      <p:sp>
        <p:nvSpPr>
          <p:cNvPr id="230" name="Title Text"/>
          <p:cNvSpPr txBox="1">
            <a:spLocks noGrp="1"/>
          </p:cNvSpPr>
          <p:nvPr>
            <p:ph type="title"/>
          </p:nvPr>
        </p:nvSpPr>
        <p:spPr>
          <a:xfrm>
            <a:off x="638527" y="2053454"/>
            <a:ext cx="11704322" cy="868722"/>
          </a:xfrm>
          <a:prstGeom prst="rect">
            <a:avLst/>
          </a:prstGeom>
        </p:spPr>
        <p:txBody>
          <a:bodyPr lIns="65023" tIns="65023" rIns="65023" bIns="65023"/>
          <a:lstStyle>
            <a:lvl1pPr algn="r" defTabSz="1300480">
              <a:defRPr sz="5000" b="1">
                <a:solidFill>
                  <a:srgbClr val="FFFFFF"/>
                </a:solidFill>
                <a:latin typeface="Copperplate Gothic Bold"/>
                <a:ea typeface="Copperplate Gothic Bold"/>
                <a:cs typeface="Copperplate Gothic Bold"/>
                <a:sym typeface="Copperplate Gothic Bold"/>
              </a:defRPr>
            </a:lvl1pPr>
          </a:lstStyle>
          <a:p>
            <a:r>
              <a:t>Title Text</a:t>
            </a:r>
          </a:p>
        </p:txBody>
      </p:sp>
      <p:sp>
        <p:nvSpPr>
          <p:cNvPr id="231" name="Body Level One…"/>
          <p:cNvSpPr txBox="1">
            <a:spLocks noGrp="1"/>
          </p:cNvSpPr>
          <p:nvPr>
            <p:ph type="body" idx="1"/>
          </p:nvPr>
        </p:nvSpPr>
        <p:spPr>
          <a:xfrm>
            <a:off x="638527" y="3139356"/>
            <a:ext cx="11704322" cy="6081052"/>
          </a:xfrm>
          <a:prstGeom prst="rect">
            <a:avLst/>
          </a:prstGeom>
        </p:spPr>
        <p:txBody>
          <a:bodyPr lIns="65023" tIns="65023" rIns="65023" bIns="65023" anchor="t"/>
          <a:lstStyle>
            <a:lvl1pPr marL="465364" indent="-465364" defTabSz="1300480">
              <a:spcBef>
                <a:spcPts val="900"/>
              </a:spcBef>
              <a:buSzPct val="100000"/>
              <a:buFont typeface="Arial"/>
              <a:buChar char="•"/>
              <a:defRPr sz="3800">
                <a:solidFill>
                  <a:srgbClr val="F2F2F2"/>
                </a:solidFill>
                <a:latin typeface="Adobe Ming Std L"/>
                <a:ea typeface="Adobe Ming Std L"/>
                <a:cs typeface="Adobe Ming Std L"/>
                <a:sym typeface="Adobe Ming Std L"/>
              </a:defRPr>
            </a:lvl1pPr>
            <a:lvl2pPr marL="845003" indent="-387803" defTabSz="1300480">
              <a:spcBef>
                <a:spcPts val="900"/>
              </a:spcBef>
              <a:buSzPct val="100000"/>
              <a:buFont typeface="Arial"/>
              <a:buChar char="–"/>
              <a:defRPr sz="3800">
                <a:solidFill>
                  <a:srgbClr val="F2F2F2"/>
                </a:solidFill>
                <a:latin typeface="Adobe Ming Std L"/>
                <a:ea typeface="Adobe Ming Std L"/>
                <a:cs typeface="Adobe Ming Std L"/>
                <a:sym typeface="Adobe Ming Std L"/>
              </a:defRPr>
            </a:lvl2pPr>
            <a:lvl3pPr marL="1276350" indent="-361950" defTabSz="1300480">
              <a:spcBef>
                <a:spcPts val="900"/>
              </a:spcBef>
              <a:buSzPct val="100000"/>
              <a:buFont typeface="Arial"/>
              <a:buChar char="•"/>
              <a:defRPr sz="3800">
                <a:solidFill>
                  <a:srgbClr val="F2F2F2"/>
                </a:solidFill>
                <a:latin typeface="Adobe Ming Std L"/>
                <a:ea typeface="Adobe Ming Std L"/>
                <a:cs typeface="Adobe Ming Std L"/>
                <a:sym typeface="Adobe Ming Std L"/>
              </a:defRPr>
            </a:lvl3pPr>
            <a:lvl4pPr marL="1805939" indent="-434339" defTabSz="1300480">
              <a:spcBef>
                <a:spcPts val="900"/>
              </a:spcBef>
              <a:buSzPct val="100000"/>
              <a:buFont typeface="Arial"/>
              <a:buChar char="–"/>
              <a:defRPr sz="3800">
                <a:solidFill>
                  <a:srgbClr val="F2F2F2"/>
                </a:solidFill>
                <a:latin typeface="Adobe Ming Std L"/>
                <a:ea typeface="Adobe Ming Std L"/>
                <a:cs typeface="Adobe Ming Std L"/>
                <a:sym typeface="Adobe Ming Std L"/>
              </a:defRPr>
            </a:lvl4pPr>
            <a:lvl5pPr marL="2263139" indent="-434339" defTabSz="1300480">
              <a:spcBef>
                <a:spcPts val="900"/>
              </a:spcBef>
              <a:buSzPct val="100000"/>
              <a:buFont typeface="Arial"/>
              <a:buChar char="»"/>
              <a:defRPr sz="3800">
                <a:solidFill>
                  <a:srgbClr val="F2F2F2"/>
                </a:solidFill>
                <a:latin typeface="Adobe Ming Std L"/>
                <a:ea typeface="Adobe Ming Std L"/>
                <a:cs typeface="Adobe Ming Std L"/>
                <a:sym typeface="Adobe Ming Std L"/>
              </a:defRPr>
            </a:lvl5pPr>
          </a:lstStyle>
          <a:p>
            <a:r>
              <a:t>Body Level One</a:t>
            </a:r>
          </a:p>
          <a:p>
            <a:pPr lvl="1"/>
            <a:r>
              <a:t>Body Level Two</a:t>
            </a:r>
          </a:p>
          <a:p>
            <a:pPr lvl="2"/>
            <a:r>
              <a:t>Body Level Three</a:t>
            </a:r>
          </a:p>
          <a:p>
            <a:pPr lvl="3"/>
            <a:r>
              <a:t>Body Level Four</a:t>
            </a:r>
          </a:p>
          <a:p>
            <a:pPr lvl="4"/>
            <a:r>
              <a:t>Body Level Five</a:t>
            </a:r>
          </a:p>
        </p:txBody>
      </p:sp>
      <p:sp>
        <p:nvSpPr>
          <p:cNvPr id="232" name="Slide Number"/>
          <p:cNvSpPr txBox="1">
            <a:spLocks noGrp="1"/>
          </p:cNvSpPr>
          <p:nvPr>
            <p:ph type="sldNum" sz="quarter" idx="2"/>
          </p:nvPr>
        </p:nvSpPr>
        <p:spPr>
          <a:xfrm>
            <a:off x="11985791" y="9114112"/>
            <a:ext cx="368769" cy="371349"/>
          </a:xfrm>
          <a:prstGeom prst="rect">
            <a:avLst/>
          </a:prstGeom>
        </p:spPr>
        <p:txBody>
          <a:bodyPr lIns="65023" tIns="65023" rIns="65023" bIns="65023" anchor="ctr"/>
          <a:lstStyle>
            <a:lvl1pPr algn="r" defTabSz="1300480">
              <a:defRPr sz="1600">
                <a:solidFill>
                  <a:srgbClr val="888888"/>
                </a:solidFill>
                <a:latin typeface="Adobe Ming Std L"/>
                <a:ea typeface="Adobe Ming Std L"/>
                <a:cs typeface="Adobe Ming Std L"/>
                <a:sym typeface="Adobe Ming Std L"/>
              </a:defRPr>
            </a:lvl1pPr>
          </a:lstStyle>
          <a:p>
            <a:fld id="{86CB4B4D-7CA3-9044-876B-883B54F8677D}" type="slidenum">
              <a:t>‹#›</a:t>
            </a:fld>
            <a:endParaRPr/>
          </a:p>
        </p:txBody>
      </p:sp>
    </p:spTree>
    <p:extLst>
      <p:ext uri="{BB962C8B-B14F-4D97-AF65-F5344CB8AC3E}">
        <p14:creationId xmlns:p14="http://schemas.microsoft.com/office/powerpoint/2010/main" val="2391794600"/>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Título y objetos">
    <p:bg>
      <p:bgPr>
        <a:solidFill>
          <a:srgbClr val="FFFFFF"/>
        </a:solidFill>
        <a:effectLst/>
      </p:bgPr>
    </p:bg>
    <p:spTree>
      <p:nvGrpSpPr>
        <p:cNvPr id="1" name=""/>
        <p:cNvGrpSpPr/>
        <p:nvPr/>
      </p:nvGrpSpPr>
      <p:grpSpPr>
        <a:xfrm>
          <a:off x="0" y="0"/>
          <a:ext cx="0" cy="0"/>
          <a:chOff x="0" y="0"/>
          <a:chExt cx="0" cy="0"/>
        </a:xfrm>
      </p:grpSpPr>
      <p:sp>
        <p:nvSpPr>
          <p:cNvPr id="248" name="Title Text"/>
          <p:cNvSpPr txBox="1">
            <a:spLocks noGrp="1"/>
          </p:cNvSpPr>
          <p:nvPr>
            <p:ph type="title"/>
          </p:nvPr>
        </p:nvSpPr>
        <p:spPr>
          <a:xfrm>
            <a:off x="650239" y="390596"/>
            <a:ext cx="11704322" cy="1625601"/>
          </a:xfrm>
          <a:prstGeom prst="rect">
            <a:avLst/>
          </a:prstGeom>
        </p:spPr>
        <p:txBody>
          <a:bodyPr lIns="65023" tIns="65023" rIns="65023" bIns="65023"/>
          <a:lstStyle>
            <a:lvl1pPr algn="ctr" defTabSz="1300480">
              <a:defRPr sz="6200" b="1">
                <a:solidFill>
                  <a:srgbClr val="000000"/>
                </a:solidFill>
                <a:latin typeface="Copperplate Gothic Bold"/>
                <a:ea typeface="Copperplate Gothic Bold"/>
                <a:cs typeface="Copperplate Gothic Bold"/>
                <a:sym typeface="Copperplate Gothic Bold"/>
              </a:defRPr>
            </a:lvl1pPr>
          </a:lstStyle>
          <a:p>
            <a:r>
              <a:t>Title Text</a:t>
            </a:r>
          </a:p>
        </p:txBody>
      </p:sp>
      <p:sp>
        <p:nvSpPr>
          <p:cNvPr id="249" name="Body Level One…"/>
          <p:cNvSpPr txBox="1">
            <a:spLocks noGrp="1"/>
          </p:cNvSpPr>
          <p:nvPr>
            <p:ph type="body" idx="1"/>
          </p:nvPr>
        </p:nvSpPr>
        <p:spPr>
          <a:xfrm>
            <a:off x="650239" y="2275839"/>
            <a:ext cx="11704322" cy="6436927"/>
          </a:xfrm>
          <a:prstGeom prst="rect">
            <a:avLst/>
          </a:prstGeom>
        </p:spPr>
        <p:txBody>
          <a:bodyPr lIns="65023" tIns="65023" rIns="65023" bIns="65023" anchor="t"/>
          <a:lstStyle>
            <a:lvl1pPr marL="471487" indent="-471487" defTabSz="1300480">
              <a:spcBef>
                <a:spcPts val="1000"/>
              </a:spcBef>
              <a:buSzPct val="100000"/>
              <a:buChar char="•"/>
              <a:defRPr sz="4400">
                <a:solidFill>
                  <a:srgbClr val="000000"/>
                </a:solidFill>
                <a:latin typeface="Adobe Ming Std L"/>
                <a:ea typeface="Adobe Ming Std L"/>
                <a:cs typeface="Adobe Ming Std L"/>
                <a:sym typeface="Adobe Ming Std L"/>
              </a:defRPr>
            </a:lvl1pPr>
            <a:lvl2pPr marL="906235" indent="-449035" defTabSz="1300480">
              <a:spcBef>
                <a:spcPts val="1000"/>
              </a:spcBef>
              <a:buSzPct val="100000"/>
              <a:buChar char="–"/>
              <a:defRPr sz="4400">
                <a:solidFill>
                  <a:srgbClr val="000000"/>
                </a:solidFill>
                <a:latin typeface="Adobe Ming Std L"/>
                <a:ea typeface="Adobe Ming Std L"/>
                <a:cs typeface="Adobe Ming Std L"/>
                <a:sym typeface="Adobe Ming Std L"/>
              </a:defRPr>
            </a:lvl2pPr>
            <a:lvl3pPr marL="1333500" indent="-419100" defTabSz="1300480">
              <a:spcBef>
                <a:spcPts val="1000"/>
              </a:spcBef>
              <a:buSzPct val="100000"/>
              <a:buChar char="•"/>
              <a:defRPr sz="4400">
                <a:solidFill>
                  <a:srgbClr val="000000"/>
                </a:solidFill>
                <a:latin typeface="Adobe Ming Std L"/>
                <a:ea typeface="Adobe Ming Std L"/>
                <a:cs typeface="Adobe Ming Std L"/>
                <a:sym typeface="Adobe Ming Std L"/>
              </a:defRPr>
            </a:lvl3pPr>
            <a:lvl4pPr marL="1874520" indent="-502920" defTabSz="1300480">
              <a:spcBef>
                <a:spcPts val="1000"/>
              </a:spcBef>
              <a:buSzPct val="100000"/>
              <a:buChar char="–"/>
              <a:defRPr sz="4400">
                <a:solidFill>
                  <a:srgbClr val="000000"/>
                </a:solidFill>
                <a:latin typeface="Adobe Ming Std L"/>
                <a:ea typeface="Adobe Ming Std L"/>
                <a:cs typeface="Adobe Ming Std L"/>
                <a:sym typeface="Adobe Ming Std L"/>
              </a:defRPr>
            </a:lvl4pPr>
            <a:lvl5pPr marL="2331720" indent="-502920" defTabSz="1300480">
              <a:spcBef>
                <a:spcPts val="1000"/>
              </a:spcBef>
              <a:buSzPct val="100000"/>
              <a:buChar char="»"/>
              <a:defRPr sz="4400">
                <a:solidFill>
                  <a:srgbClr val="000000"/>
                </a:solidFill>
                <a:latin typeface="Adobe Ming Std L"/>
                <a:ea typeface="Adobe Ming Std L"/>
                <a:cs typeface="Adobe Ming Std L"/>
                <a:sym typeface="Adobe Ming Std L"/>
              </a:defRPr>
            </a:lvl5pPr>
          </a:lstStyle>
          <a:p>
            <a:r>
              <a:t>Body Level One</a:t>
            </a:r>
          </a:p>
          <a:p>
            <a:pPr lvl="1"/>
            <a:r>
              <a:t>Body Level Two</a:t>
            </a:r>
          </a:p>
          <a:p>
            <a:pPr lvl="2"/>
            <a:r>
              <a:t>Body Level Three</a:t>
            </a:r>
          </a:p>
          <a:p>
            <a:pPr lvl="3"/>
            <a:r>
              <a:t>Body Level Four</a:t>
            </a:r>
          </a:p>
          <a:p>
            <a:pPr lvl="4"/>
            <a:r>
              <a:t>Body Level Five</a:t>
            </a:r>
          </a:p>
        </p:txBody>
      </p:sp>
      <p:sp>
        <p:nvSpPr>
          <p:cNvPr id="250" name="Slide Number"/>
          <p:cNvSpPr txBox="1">
            <a:spLocks noGrp="1"/>
          </p:cNvSpPr>
          <p:nvPr>
            <p:ph type="sldNum" sz="quarter" idx="2"/>
          </p:nvPr>
        </p:nvSpPr>
        <p:spPr>
          <a:xfrm>
            <a:off x="11957539" y="8882098"/>
            <a:ext cx="397021" cy="389270"/>
          </a:xfrm>
          <a:prstGeom prst="rect">
            <a:avLst/>
          </a:prstGeom>
        </p:spPr>
        <p:txBody>
          <a:bodyPr lIns="65023" tIns="65023" rIns="65023" bIns="65023"/>
          <a:lstStyle>
            <a:lvl1pPr algn="r" defTabSz="1300480">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203830904"/>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Comparación">
    <p:bg>
      <p:bgPr>
        <a:solidFill>
          <a:srgbClr val="FFFFFF"/>
        </a:solidFill>
        <a:effectLst/>
      </p:bgPr>
    </p:bg>
    <p:spTree>
      <p:nvGrpSpPr>
        <p:cNvPr id="1" name=""/>
        <p:cNvGrpSpPr/>
        <p:nvPr/>
      </p:nvGrpSpPr>
      <p:grpSpPr>
        <a:xfrm>
          <a:off x="0" y="0"/>
          <a:ext cx="0" cy="0"/>
          <a:chOff x="0" y="0"/>
          <a:chExt cx="0" cy="0"/>
        </a:xfrm>
      </p:grpSpPr>
      <p:sp>
        <p:nvSpPr>
          <p:cNvPr id="257" name="Title Text"/>
          <p:cNvSpPr txBox="1">
            <a:spLocks noGrp="1"/>
          </p:cNvSpPr>
          <p:nvPr>
            <p:ph type="title"/>
          </p:nvPr>
        </p:nvSpPr>
        <p:spPr>
          <a:xfrm>
            <a:off x="650239" y="390596"/>
            <a:ext cx="11704322" cy="1625601"/>
          </a:xfrm>
          <a:prstGeom prst="rect">
            <a:avLst/>
          </a:prstGeom>
        </p:spPr>
        <p:txBody>
          <a:bodyPr lIns="65023" tIns="65023" rIns="65023" bIns="65023"/>
          <a:lstStyle>
            <a:lvl1pPr algn="ctr" defTabSz="1300480">
              <a:defRPr sz="6200" b="1">
                <a:solidFill>
                  <a:srgbClr val="000000"/>
                </a:solidFill>
                <a:latin typeface="Copperplate Gothic Bold"/>
                <a:ea typeface="Copperplate Gothic Bold"/>
                <a:cs typeface="Copperplate Gothic Bold"/>
                <a:sym typeface="Copperplate Gothic Bold"/>
              </a:defRPr>
            </a:lvl1pPr>
          </a:lstStyle>
          <a:p>
            <a:r>
              <a:t>Title Text</a:t>
            </a:r>
          </a:p>
        </p:txBody>
      </p:sp>
      <p:sp>
        <p:nvSpPr>
          <p:cNvPr id="258" name="Body Level One…"/>
          <p:cNvSpPr txBox="1">
            <a:spLocks noGrp="1"/>
          </p:cNvSpPr>
          <p:nvPr>
            <p:ph type="body" sz="quarter" idx="1"/>
          </p:nvPr>
        </p:nvSpPr>
        <p:spPr>
          <a:xfrm>
            <a:off x="650239" y="2183271"/>
            <a:ext cx="5746046" cy="909885"/>
          </a:xfrm>
          <a:prstGeom prst="rect">
            <a:avLst/>
          </a:prstGeom>
        </p:spPr>
        <p:txBody>
          <a:bodyPr lIns="65023" tIns="65023" rIns="65023" bIns="65023" anchor="b"/>
          <a:lstStyle>
            <a:lvl1pPr marL="0" indent="0" defTabSz="1300480">
              <a:spcBef>
                <a:spcPts val="800"/>
              </a:spcBef>
              <a:buSzTx/>
              <a:buNone/>
              <a:defRPr sz="3400" b="1">
                <a:solidFill>
                  <a:srgbClr val="000000"/>
                </a:solidFill>
                <a:latin typeface="Adobe Ming Std L"/>
                <a:ea typeface="Adobe Ming Std L"/>
                <a:cs typeface="Adobe Ming Std L"/>
                <a:sym typeface="Adobe Ming Std L"/>
              </a:defRPr>
            </a:lvl1pPr>
            <a:lvl2pPr marL="0" indent="457200" defTabSz="1300480">
              <a:spcBef>
                <a:spcPts val="800"/>
              </a:spcBef>
              <a:buSzTx/>
              <a:buNone/>
              <a:defRPr sz="3400" b="1">
                <a:solidFill>
                  <a:srgbClr val="000000"/>
                </a:solidFill>
                <a:latin typeface="Adobe Ming Std L"/>
                <a:ea typeface="Adobe Ming Std L"/>
                <a:cs typeface="Adobe Ming Std L"/>
                <a:sym typeface="Adobe Ming Std L"/>
              </a:defRPr>
            </a:lvl2pPr>
            <a:lvl3pPr marL="0" indent="914400" defTabSz="1300480">
              <a:spcBef>
                <a:spcPts val="800"/>
              </a:spcBef>
              <a:buSzTx/>
              <a:buNone/>
              <a:defRPr sz="3400" b="1">
                <a:solidFill>
                  <a:srgbClr val="000000"/>
                </a:solidFill>
                <a:latin typeface="Adobe Ming Std L"/>
                <a:ea typeface="Adobe Ming Std L"/>
                <a:cs typeface="Adobe Ming Std L"/>
                <a:sym typeface="Adobe Ming Std L"/>
              </a:defRPr>
            </a:lvl3pPr>
            <a:lvl4pPr marL="0" indent="1371600" defTabSz="1300480">
              <a:spcBef>
                <a:spcPts val="800"/>
              </a:spcBef>
              <a:buSzTx/>
              <a:buNone/>
              <a:defRPr sz="3400" b="1">
                <a:solidFill>
                  <a:srgbClr val="000000"/>
                </a:solidFill>
                <a:latin typeface="Adobe Ming Std L"/>
                <a:ea typeface="Adobe Ming Std L"/>
                <a:cs typeface="Adobe Ming Std L"/>
                <a:sym typeface="Adobe Ming Std L"/>
              </a:defRPr>
            </a:lvl4pPr>
            <a:lvl5pPr marL="0" indent="1828800" defTabSz="1300480">
              <a:spcBef>
                <a:spcPts val="800"/>
              </a:spcBef>
              <a:buSzTx/>
              <a:buNone/>
              <a:defRPr sz="3400" b="1">
                <a:solidFill>
                  <a:srgbClr val="000000"/>
                </a:solidFill>
                <a:latin typeface="Adobe Ming Std L"/>
                <a:ea typeface="Adobe Ming Std L"/>
                <a:cs typeface="Adobe Ming Std L"/>
                <a:sym typeface="Adobe Ming Std L"/>
              </a:defRPr>
            </a:lvl5pPr>
          </a:lstStyle>
          <a:p>
            <a:r>
              <a:t>Body Level One</a:t>
            </a:r>
          </a:p>
          <a:p>
            <a:pPr lvl="1"/>
            <a:r>
              <a:t>Body Level Two</a:t>
            </a:r>
          </a:p>
          <a:p>
            <a:pPr lvl="2"/>
            <a:r>
              <a:t>Body Level Three</a:t>
            </a:r>
          </a:p>
          <a:p>
            <a:pPr lvl="3"/>
            <a:r>
              <a:t>Body Level Four</a:t>
            </a:r>
          </a:p>
          <a:p>
            <a:pPr lvl="4"/>
            <a:r>
              <a:t>Body Level Five</a:t>
            </a:r>
          </a:p>
        </p:txBody>
      </p:sp>
      <p:sp>
        <p:nvSpPr>
          <p:cNvPr id="259" name="Rectangle"/>
          <p:cNvSpPr>
            <a:spLocks noGrp="1"/>
          </p:cNvSpPr>
          <p:nvPr>
            <p:ph type="body" sz="quarter" idx="13"/>
          </p:nvPr>
        </p:nvSpPr>
        <p:spPr>
          <a:xfrm>
            <a:off x="6606258" y="2183271"/>
            <a:ext cx="5748303" cy="909885"/>
          </a:xfrm>
          <a:prstGeom prst="rect">
            <a:avLst/>
          </a:prstGeom>
        </p:spPr>
        <p:txBody>
          <a:bodyPr lIns="65023" tIns="65023" rIns="65023" bIns="65023" anchor="b"/>
          <a:lstStyle/>
          <a:p>
            <a:pPr marL="0" indent="0" defTabSz="1300480">
              <a:spcBef>
                <a:spcPts val="800"/>
              </a:spcBef>
              <a:buSzTx/>
              <a:buNone/>
              <a:defRPr sz="3400" b="1">
                <a:solidFill>
                  <a:srgbClr val="000000"/>
                </a:solidFill>
                <a:latin typeface="Adobe Ming Std L"/>
                <a:ea typeface="Adobe Ming Std L"/>
                <a:cs typeface="Adobe Ming Std L"/>
                <a:sym typeface="Adobe Ming Std L"/>
              </a:defRPr>
            </a:pPr>
            <a:endParaRPr/>
          </a:p>
        </p:txBody>
      </p:sp>
      <p:sp>
        <p:nvSpPr>
          <p:cNvPr id="260" name="Slide Number"/>
          <p:cNvSpPr txBox="1">
            <a:spLocks noGrp="1"/>
          </p:cNvSpPr>
          <p:nvPr>
            <p:ph type="sldNum" sz="quarter" idx="2"/>
          </p:nvPr>
        </p:nvSpPr>
        <p:spPr>
          <a:xfrm>
            <a:off x="11957539" y="8882098"/>
            <a:ext cx="397021" cy="389270"/>
          </a:xfrm>
          <a:prstGeom prst="rect">
            <a:avLst/>
          </a:prstGeom>
        </p:spPr>
        <p:txBody>
          <a:bodyPr lIns="65023" tIns="65023" rIns="65023" bIns="65023"/>
          <a:lstStyle>
            <a:lvl1pPr algn="r" defTabSz="1300480">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589979125"/>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47700" y="2095500"/>
            <a:ext cx="11709400" cy="2908300"/>
          </a:xfrm>
          <a:prstGeom prst="rect">
            <a:avLst/>
          </a:prstGeom>
        </p:spPr>
        <p:txBody>
          <a:bodyPr anchor="b"/>
          <a:lstStyle>
            <a:lvl1pPr algn="ctr">
              <a:defRPr>
                <a:solidFill>
                  <a:srgbClr val="546056"/>
                </a:solidFill>
              </a:defRPr>
            </a:lvl1pPr>
          </a:lstStyle>
          <a:p>
            <a:r>
              <a:t>Title Text</a:t>
            </a:r>
          </a:p>
        </p:txBody>
      </p:sp>
      <p:sp>
        <p:nvSpPr>
          <p:cNvPr id="12" name="Body Level One…"/>
          <p:cNvSpPr txBox="1">
            <a:spLocks noGrp="1"/>
          </p:cNvSpPr>
          <p:nvPr>
            <p:ph type="body" sz="quarter" idx="1"/>
          </p:nvPr>
        </p:nvSpPr>
        <p:spPr>
          <a:xfrm>
            <a:off x="647700" y="5207000"/>
            <a:ext cx="11709400" cy="1397000"/>
          </a:xfrm>
          <a:prstGeom prst="rect">
            <a:avLst/>
          </a:prstGeom>
        </p:spPr>
        <p:txBody>
          <a:bodyPr anchor="t"/>
          <a:lstStyle>
            <a:lvl1pPr marL="0" indent="0" algn="ctr">
              <a:lnSpc>
                <a:spcPct val="110000"/>
              </a:lnSpc>
              <a:spcBef>
                <a:spcPts val="0"/>
              </a:spcBef>
              <a:buSzTx/>
              <a:buNone/>
              <a:defRPr sz="3200" i="1">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sz="3200" i="1">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sz="3200" i="1">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sz="3200" i="1">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sz="3200" i="1">
                <a:solidFill>
                  <a:srgbClr val="717D75"/>
                </a:solidFill>
                <a:latin typeface="Hoefler Text"/>
                <a:ea typeface="Hoefler Text"/>
                <a:cs typeface="Hoefler Text"/>
                <a:sym typeface="Hoefler Text"/>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48890276"/>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Photo - 3 Up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Image"/>
          <p:cNvSpPr>
            <a:spLocks noGrp="1"/>
          </p:cNvSpPr>
          <p:nvPr>
            <p:ph type="pic" sz="half" idx="13"/>
          </p:nvPr>
        </p:nvSpPr>
        <p:spPr>
          <a:xfrm>
            <a:off x="4457700" y="292100"/>
            <a:ext cx="4114800" cy="6172200"/>
          </a:xfrm>
          <a:prstGeom prst="rect">
            <a:avLst/>
          </a:prstGeom>
          <a:ln w="9525">
            <a:round/>
          </a:ln>
        </p:spPr>
        <p:txBody>
          <a:bodyPr lIns="91439" tIns="45719" rIns="91439" bIns="45719" anchor="t">
            <a:noAutofit/>
          </a:bodyPr>
          <a:lstStyle/>
          <a:p>
            <a:endParaRPr/>
          </a:p>
        </p:txBody>
      </p:sp>
      <p:sp>
        <p:nvSpPr>
          <p:cNvPr id="21" name="Image"/>
          <p:cNvSpPr>
            <a:spLocks noGrp="1"/>
          </p:cNvSpPr>
          <p:nvPr>
            <p:ph type="pic" idx="14"/>
          </p:nvPr>
        </p:nvSpPr>
        <p:spPr>
          <a:xfrm>
            <a:off x="4927600" y="-330200"/>
            <a:ext cx="10115867" cy="6756400"/>
          </a:xfrm>
          <a:prstGeom prst="rect">
            <a:avLst/>
          </a:prstGeom>
          <a:ln w="9525">
            <a:round/>
          </a:ln>
        </p:spPr>
        <p:txBody>
          <a:bodyPr lIns="91439" tIns="45719" rIns="91439" bIns="45719" anchor="t">
            <a:noAutofit/>
          </a:bodyPr>
          <a:lstStyle/>
          <a:p>
            <a:endParaRPr/>
          </a:p>
        </p:txBody>
      </p:sp>
      <p:sp>
        <p:nvSpPr>
          <p:cNvPr id="22" name="Image"/>
          <p:cNvSpPr>
            <a:spLocks noGrp="1"/>
          </p:cNvSpPr>
          <p:nvPr>
            <p:ph type="pic" sz="quarter" idx="15"/>
          </p:nvPr>
        </p:nvSpPr>
        <p:spPr>
          <a:xfrm>
            <a:off x="355600" y="304800"/>
            <a:ext cx="4114800" cy="6147628"/>
          </a:xfrm>
          <a:prstGeom prst="rect">
            <a:avLst/>
          </a:prstGeom>
          <a:ln w="9525">
            <a:round/>
          </a:ln>
        </p:spPr>
        <p:txBody>
          <a:bodyPr lIns="91439" tIns="45719" rIns="91439" bIns="45719" anchor="t">
            <a:noAutofit/>
          </a:bodyPr>
          <a:lstStyle/>
          <a:p>
            <a:endParaRPr/>
          </a:p>
        </p:txBody>
      </p:sp>
      <p:sp>
        <p:nvSpPr>
          <p:cNvPr id="23" name="Title Text"/>
          <p:cNvSpPr txBox="1">
            <a:spLocks noGrp="1"/>
          </p:cNvSpPr>
          <p:nvPr>
            <p:ph type="title"/>
          </p:nvPr>
        </p:nvSpPr>
        <p:spPr>
          <a:xfrm>
            <a:off x="647700" y="6794500"/>
            <a:ext cx="11709400" cy="1422400"/>
          </a:xfrm>
          <a:prstGeom prst="rect">
            <a:avLst/>
          </a:prstGeom>
        </p:spPr>
        <p:txBody>
          <a:bodyPr anchor="b"/>
          <a:lstStyle>
            <a:lvl1pPr algn="ctr">
              <a:defRPr>
                <a:solidFill>
                  <a:srgbClr val="546056"/>
                </a:solidFill>
              </a:defRPr>
            </a:lvl1pPr>
          </a:lstStyle>
          <a:p>
            <a:r>
              <a:t>Title Text</a:t>
            </a:r>
          </a:p>
        </p:txBody>
      </p:sp>
      <p:sp>
        <p:nvSpPr>
          <p:cNvPr id="24" name="Body Level One…"/>
          <p:cNvSpPr txBox="1">
            <a:spLocks noGrp="1"/>
          </p:cNvSpPr>
          <p:nvPr>
            <p:ph type="body" sz="quarter" idx="1"/>
          </p:nvPr>
        </p:nvSpPr>
        <p:spPr>
          <a:xfrm>
            <a:off x="647700" y="8204200"/>
            <a:ext cx="11709400" cy="1282700"/>
          </a:xfrm>
          <a:prstGeom prst="rect">
            <a:avLst/>
          </a:prstGeom>
        </p:spPr>
        <p:txBody>
          <a:bodyPr anchor="t"/>
          <a:lstStyle>
            <a:lvl1pPr marL="0" indent="0" algn="ctr">
              <a:lnSpc>
                <a:spcPct val="110000"/>
              </a:lnSpc>
              <a:spcBef>
                <a:spcPts val="0"/>
              </a:spcBef>
              <a:buSzTx/>
              <a:buNone/>
              <a:defRPr sz="3200" i="1">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sz="3200" i="1">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sz="3200" i="1">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sz="3200" i="1">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sz="3200" i="1">
                <a:solidFill>
                  <a:srgbClr val="717D75"/>
                </a:solidFill>
                <a:latin typeface="Hoefler Text"/>
                <a:ea typeface="Hoefler Text"/>
                <a:cs typeface="Hoefler Text"/>
                <a:sym typeface="Hoefler Text"/>
              </a:defRPr>
            </a:lvl5p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05376519"/>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 name="Image"/>
          <p:cNvSpPr>
            <a:spLocks noGrp="1"/>
          </p:cNvSpPr>
          <p:nvPr>
            <p:ph type="pic" idx="13"/>
          </p:nvPr>
        </p:nvSpPr>
        <p:spPr>
          <a:xfrm>
            <a:off x="304800" y="228600"/>
            <a:ext cx="12814300" cy="6267736"/>
          </a:xfrm>
          <a:prstGeom prst="rect">
            <a:avLst/>
          </a:prstGeom>
          <a:ln w="9525">
            <a:round/>
          </a:ln>
        </p:spPr>
        <p:txBody>
          <a:bodyPr lIns="91439" tIns="45719" rIns="91439" bIns="45719" anchor="t">
            <a:noAutofit/>
          </a:bodyPr>
          <a:lstStyle/>
          <a:p>
            <a:endParaRPr/>
          </a:p>
        </p:txBody>
      </p:sp>
      <p:sp>
        <p:nvSpPr>
          <p:cNvPr id="33" name="Title Text"/>
          <p:cNvSpPr txBox="1">
            <a:spLocks noGrp="1"/>
          </p:cNvSpPr>
          <p:nvPr>
            <p:ph type="title"/>
          </p:nvPr>
        </p:nvSpPr>
        <p:spPr>
          <a:xfrm>
            <a:off x="647700" y="6794500"/>
            <a:ext cx="11709400" cy="1422400"/>
          </a:xfrm>
          <a:prstGeom prst="rect">
            <a:avLst/>
          </a:prstGeom>
        </p:spPr>
        <p:txBody>
          <a:bodyPr anchor="b"/>
          <a:lstStyle>
            <a:lvl1pPr algn="ctr">
              <a:defRPr>
                <a:solidFill>
                  <a:srgbClr val="546056"/>
                </a:solidFill>
              </a:defRPr>
            </a:lvl1pPr>
          </a:lstStyle>
          <a:p>
            <a:r>
              <a:t>Title Text</a:t>
            </a:r>
          </a:p>
        </p:txBody>
      </p:sp>
      <p:sp>
        <p:nvSpPr>
          <p:cNvPr id="34" name="Body Level One…"/>
          <p:cNvSpPr txBox="1">
            <a:spLocks noGrp="1"/>
          </p:cNvSpPr>
          <p:nvPr>
            <p:ph type="body" sz="quarter" idx="1"/>
          </p:nvPr>
        </p:nvSpPr>
        <p:spPr>
          <a:xfrm>
            <a:off x="647700" y="8204200"/>
            <a:ext cx="11709400" cy="1282700"/>
          </a:xfrm>
          <a:prstGeom prst="rect">
            <a:avLst/>
          </a:prstGeom>
        </p:spPr>
        <p:txBody>
          <a:bodyPr anchor="t"/>
          <a:lstStyle>
            <a:lvl1pPr marL="0" indent="0" algn="ctr">
              <a:lnSpc>
                <a:spcPct val="110000"/>
              </a:lnSpc>
              <a:spcBef>
                <a:spcPts val="0"/>
              </a:spcBef>
              <a:buSzTx/>
              <a:buNone/>
              <a:defRPr sz="3200" i="1">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sz="3200" i="1">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sz="3200" i="1">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sz="3200" i="1">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sz="3200" i="1">
                <a:solidFill>
                  <a:srgbClr val="717D75"/>
                </a:solidFill>
                <a:latin typeface="Hoefler Text"/>
                <a:ea typeface="Hoefler Text"/>
                <a:cs typeface="Hoefler Text"/>
                <a:sym typeface="Hoefler Text"/>
              </a:defRPr>
            </a:lvl5pPr>
          </a:lstStyle>
          <a:p>
            <a:r>
              <a:t>Body Level One</a:t>
            </a:r>
          </a:p>
          <a:p>
            <a:pPr lvl="1"/>
            <a:r>
              <a:t>Body Level Two</a:t>
            </a:r>
          </a:p>
          <a:p>
            <a:pPr lvl="2"/>
            <a:r>
              <a:t>Body Level Three</a:t>
            </a:r>
          </a:p>
          <a:p>
            <a:pPr lvl="3"/>
            <a:r>
              <a:t>Body Level Four</a:t>
            </a:r>
          </a:p>
          <a:p>
            <a:pPr lvl="4"/>
            <a:r>
              <a:t>Body Level Five</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19170800"/>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 name="Title Text"/>
          <p:cNvSpPr txBox="1">
            <a:spLocks noGrp="1"/>
          </p:cNvSpPr>
          <p:nvPr>
            <p:ph type="title"/>
          </p:nvPr>
        </p:nvSpPr>
        <p:spPr>
          <a:xfrm>
            <a:off x="647700" y="3390900"/>
            <a:ext cx="11709400" cy="2959100"/>
          </a:xfrm>
          <a:prstGeom prst="rect">
            <a:avLst/>
          </a:prstGeom>
        </p:spPr>
        <p:txBody>
          <a:bodyPr/>
          <a:lstStyle>
            <a:lvl1pPr algn="ctr">
              <a:defRPr>
                <a:solidFill>
                  <a:srgbClr val="546056"/>
                </a:solidFill>
              </a:defRPr>
            </a:lvl1pPr>
          </a:lstStyle>
          <a:p>
            <a:r>
              <a:t>Title Text</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8028850"/>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 name="Image"/>
          <p:cNvSpPr>
            <a:spLocks noGrp="1"/>
          </p:cNvSpPr>
          <p:nvPr>
            <p:ph type="pic" idx="13"/>
          </p:nvPr>
        </p:nvSpPr>
        <p:spPr>
          <a:xfrm>
            <a:off x="6489700" y="469900"/>
            <a:ext cx="5892801" cy="8839201"/>
          </a:xfrm>
          <a:prstGeom prst="rect">
            <a:avLst/>
          </a:prstGeom>
          <a:ln w="9525">
            <a:round/>
          </a:ln>
        </p:spPr>
        <p:txBody>
          <a:bodyPr lIns="91439" tIns="45719" rIns="91439" bIns="45719" anchor="t">
            <a:noAutofit/>
          </a:bodyPr>
          <a:lstStyle/>
          <a:p>
            <a:endParaRPr/>
          </a:p>
        </p:txBody>
      </p:sp>
      <p:sp>
        <p:nvSpPr>
          <p:cNvPr id="51" name="Title Text"/>
          <p:cNvSpPr txBox="1">
            <a:spLocks noGrp="1"/>
          </p:cNvSpPr>
          <p:nvPr>
            <p:ph type="title"/>
          </p:nvPr>
        </p:nvSpPr>
        <p:spPr>
          <a:xfrm>
            <a:off x="647700" y="1689100"/>
            <a:ext cx="5600700" cy="3492500"/>
          </a:xfrm>
          <a:prstGeom prst="rect">
            <a:avLst/>
          </a:prstGeom>
        </p:spPr>
        <p:txBody>
          <a:bodyPr anchor="b"/>
          <a:lstStyle>
            <a:lvl1pPr algn="ctr">
              <a:defRPr>
                <a:solidFill>
                  <a:srgbClr val="546056"/>
                </a:solidFill>
              </a:defRPr>
            </a:lvl1pPr>
          </a:lstStyle>
          <a:p>
            <a:r>
              <a:t>Title Text</a:t>
            </a:r>
          </a:p>
        </p:txBody>
      </p:sp>
      <p:sp>
        <p:nvSpPr>
          <p:cNvPr id="52" name="Body Level One…"/>
          <p:cNvSpPr txBox="1">
            <a:spLocks noGrp="1"/>
          </p:cNvSpPr>
          <p:nvPr>
            <p:ph type="body" sz="quarter" idx="1"/>
          </p:nvPr>
        </p:nvSpPr>
        <p:spPr>
          <a:xfrm>
            <a:off x="647700" y="5435600"/>
            <a:ext cx="5600700" cy="3594100"/>
          </a:xfrm>
          <a:prstGeom prst="rect">
            <a:avLst/>
          </a:prstGeom>
        </p:spPr>
        <p:txBody>
          <a:bodyPr anchor="t"/>
          <a:lstStyle>
            <a:lvl1pPr marL="0" indent="0" algn="ctr">
              <a:lnSpc>
                <a:spcPct val="110000"/>
              </a:lnSpc>
              <a:spcBef>
                <a:spcPts val="0"/>
              </a:spcBef>
              <a:buSzTx/>
              <a:buNone/>
              <a:defRPr sz="3200" i="1">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sz="3200" i="1">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sz="3200" i="1">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sz="3200" i="1">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sz="3200" i="1">
                <a:solidFill>
                  <a:srgbClr val="717D75"/>
                </a:solidFill>
                <a:latin typeface="Hoefler Text"/>
                <a:ea typeface="Hoefler Text"/>
                <a:cs typeface="Hoefler Text"/>
                <a:sym typeface="Hoefler Text"/>
              </a:defRPr>
            </a:lvl5pPr>
          </a:lstStyle>
          <a:p>
            <a:r>
              <a:t>Body Level One</a:t>
            </a:r>
          </a:p>
          <a:p>
            <a:pPr lvl="1"/>
            <a:r>
              <a:t>Body Level Two</a:t>
            </a:r>
          </a:p>
          <a:p>
            <a:pPr lvl="2"/>
            <a:r>
              <a:t>Body Level Three</a:t>
            </a:r>
          </a:p>
          <a:p>
            <a:pPr lvl="3"/>
            <a:r>
              <a:t>Body Level Four</a:t>
            </a:r>
          </a:p>
          <a:p>
            <a:pPr lvl="4"/>
            <a:r>
              <a:t>Body Level Five</a:t>
            </a: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64185055"/>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05957788"/>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8" name="Title Text"/>
          <p:cNvSpPr txBox="1">
            <a:spLocks noGrp="1"/>
          </p:cNvSpPr>
          <p:nvPr>
            <p:ph type="title"/>
          </p:nvPr>
        </p:nvSpPr>
        <p:spPr>
          <a:prstGeom prst="rect">
            <a:avLst/>
          </a:prstGeom>
        </p:spPr>
        <p:txBody>
          <a:bodyPr/>
          <a:lstStyle/>
          <a:p>
            <a:r>
              <a:t>Title Text</a:t>
            </a:r>
          </a:p>
        </p:txBody>
      </p:sp>
      <p:sp>
        <p:nvSpPr>
          <p:cNvPr id="69"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2080564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5" name="Image"/>
          <p:cNvSpPr>
            <a:spLocks noGrp="1"/>
          </p:cNvSpPr>
          <p:nvPr>
            <p:ph type="pic" sz="half" idx="13"/>
          </p:nvPr>
        </p:nvSpPr>
        <p:spPr>
          <a:xfrm>
            <a:off x="6261100" y="4902200"/>
            <a:ext cx="6406171" cy="4241800"/>
          </a:xfrm>
          <a:prstGeom prst="rect">
            <a:avLst/>
          </a:prstGeom>
          <a:ln w="9525">
            <a:round/>
          </a:ln>
        </p:spPr>
        <p:txBody>
          <a:bodyPr lIns="91439" tIns="45719" rIns="91439" bIns="45719" anchor="t">
            <a:noAutofit/>
          </a:bodyPr>
          <a:lstStyle/>
          <a:p>
            <a:endParaRPr/>
          </a:p>
        </p:txBody>
      </p:sp>
      <p:sp>
        <p:nvSpPr>
          <p:cNvPr id="96" name="Image"/>
          <p:cNvSpPr>
            <a:spLocks noGrp="1"/>
          </p:cNvSpPr>
          <p:nvPr>
            <p:ph type="pic" sz="half" idx="14"/>
          </p:nvPr>
        </p:nvSpPr>
        <p:spPr>
          <a:xfrm>
            <a:off x="5284562" y="546100"/>
            <a:ext cx="7121970" cy="4368801"/>
          </a:xfrm>
          <a:prstGeom prst="rect">
            <a:avLst/>
          </a:prstGeom>
          <a:ln w="9525">
            <a:round/>
          </a:ln>
        </p:spPr>
        <p:txBody>
          <a:bodyPr lIns="91439" tIns="45719" rIns="91439" bIns="45719" anchor="t">
            <a:noAutofit/>
          </a:bodyPr>
          <a:lstStyle/>
          <a:p>
            <a:endParaRPr/>
          </a:p>
        </p:txBody>
      </p:sp>
      <p:sp>
        <p:nvSpPr>
          <p:cNvPr id="97" name="Image"/>
          <p:cNvSpPr>
            <a:spLocks noGrp="1"/>
          </p:cNvSpPr>
          <p:nvPr>
            <p:ph type="pic" idx="15"/>
          </p:nvPr>
        </p:nvSpPr>
        <p:spPr>
          <a:xfrm>
            <a:off x="622300" y="457200"/>
            <a:ext cx="5892801" cy="8839201"/>
          </a:xfrm>
          <a:prstGeom prst="rect">
            <a:avLst/>
          </a:prstGeom>
          <a:ln w="9525">
            <a:round/>
          </a:ln>
        </p:spPr>
        <p:txBody>
          <a:bodyPr lIns="91439" tIns="45719" rIns="91439" bIns="45719" anchor="t">
            <a:noAutofit/>
          </a:bodyPr>
          <a:lstStyle/>
          <a:p>
            <a:endParaRP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7" name="Image"/>
          <p:cNvSpPr>
            <a:spLocks noGrp="1"/>
          </p:cNvSpPr>
          <p:nvPr>
            <p:ph type="pic" sz="half" idx="13"/>
          </p:nvPr>
        </p:nvSpPr>
        <p:spPr>
          <a:xfrm>
            <a:off x="6718300" y="1612900"/>
            <a:ext cx="5676900" cy="8515350"/>
          </a:xfrm>
          <a:prstGeom prst="rect">
            <a:avLst/>
          </a:prstGeom>
          <a:ln w="9525">
            <a:round/>
          </a:ln>
        </p:spPr>
        <p:txBody>
          <a:bodyPr lIns="91439" tIns="45719" rIns="91439" bIns="45719" anchor="t">
            <a:noAutofit/>
          </a:bodyPr>
          <a:lstStyle/>
          <a:p>
            <a:endParaRPr/>
          </a:p>
        </p:txBody>
      </p:sp>
      <p:sp>
        <p:nvSpPr>
          <p:cNvPr id="78" name="Title Text"/>
          <p:cNvSpPr txBox="1">
            <a:spLocks noGrp="1"/>
          </p:cNvSpPr>
          <p:nvPr>
            <p:ph type="title"/>
          </p:nvPr>
        </p:nvSpPr>
        <p:spPr>
          <a:prstGeom prst="rect">
            <a:avLst/>
          </a:prstGeom>
        </p:spPr>
        <p:txBody>
          <a:bodyPr/>
          <a:lstStyle/>
          <a:p>
            <a:r>
              <a:t>Title Text</a:t>
            </a:r>
          </a:p>
        </p:txBody>
      </p:sp>
      <p:sp>
        <p:nvSpPr>
          <p:cNvPr id="79" name="Body Level One…"/>
          <p:cNvSpPr txBox="1">
            <a:spLocks noGrp="1"/>
          </p:cNvSpPr>
          <p:nvPr>
            <p:ph type="body" sz="half" idx="1"/>
          </p:nvPr>
        </p:nvSpPr>
        <p:spPr>
          <a:xfrm>
            <a:off x="647700" y="2628900"/>
            <a:ext cx="5600700" cy="6477000"/>
          </a:xfrm>
          <a:prstGeom prst="rect">
            <a:avLst/>
          </a:prstGeom>
        </p:spPr>
        <p:txBody>
          <a:bodyPr/>
          <a:lstStyle>
            <a:lvl1pPr marL="393700" indent="-393700">
              <a:lnSpc>
                <a:spcPct val="120000"/>
              </a:lnSpc>
              <a:spcBef>
                <a:spcPts val="2400"/>
              </a:spcBef>
              <a:buBlip>
                <a:blip r:embed="rId2"/>
              </a:buBlip>
              <a:defRPr sz="3200"/>
            </a:lvl1pPr>
            <a:lvl2pPr marL="787400" indent="-393700">
              <a:lnSpc>
                <a:spcPct val="120000"/>
              </a:lnSpc>
              <a:spcBef>
                <a:spcPts val="2400"/>
              </a:spcBef>
              <a:buBlip>
                <a:blip r:embed="rId2"/>
              </a:buBlip>
              <a:defRPr sz="3200"/>
            </a:lvl2pPr>
            <a:lvl3pPr marL="1181100" indent="-393700">
              <a:lnSpc>
                <a:spcPct val="120000"/>
              </a:lnSpc>
              <a:spcBef>
                <a:spcPts val="2400"/>
              </a:spcBef>
              <a:buBlip>
                <a:blip r:embed="rId2"/>
              </a:buBlip>
              <a:defRPr sz="3200"/>
            </a:lvl3pPr>
            <a:lvl4pPr marL="1574800" indent="-393700">
              <a:lnSpc>
                <a:spcPct val="120000"/>
              </a:lnSpc>
              <a:spcBef>
                <a:spcPts val="2400"/>
              </a:spcBef>
              <a:buBlip>
                <a:blip r:embed="rId2"/>
              </a:buBlip>
              <a:defRPr sz="3200"/>
            </a:lvl4pPr>
            <a:lvl5pPr marL="1968500" indent="-393700">
              <a:lnSpc>
                <a:spcPct val="120000"/>
              </a:lnSpc>
              <a:spcBef>
                <a:spcPts val="2400"/>
              </a:spcBef>
              <a:buBlip>
                <a:blip r:embed="rId2"/>
              </a:buBlip>
              <a:defRPr sz="3200"/>
            </a:lvl5pPr>
          </a:lstStyle>
          <a:p>
            <a:r>
              <a:t>Body Level One</a:t>
            </a:r>
          </a:p>
          <a:p>
            <a:pPr lvl="1"/>
            <a:r>
              <a:t>Body Level Two</a:t>
            </a:r>
          </a:p>
          <a:p>
            <a:pPr lvl="2"/>
            <a:r>
              <a:t>Body Level Three</a:t>
            </a:r>
          </a:p>
          <a:p>
            <a:pPr lvl="3"/>
            <a:r>
              <a:t>Body Level Four</a:t>
            </a:r>
          </a:p>
          <a:p>
            <a:pPr lvl="4"/>
            <a:r>
              <a:t>Body Level Five</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07321021"/>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7" name="Body Level One…"/>
          <p:cNvSpPr txBox="1">
            <a:spLocks noGrp="1"/>
          </p:cNvSpPr>
          <p:nvPr>
            <p:ph type="body" idx="1"/>
          </p:nvPr>
        </p:nvSpPr>
        <p:spPr>
          <a:xfrm>
            <a:off x="647700" y="647700"/>
            <a:ext cx="11709400" cy="84582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09862260"/>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5" name="Image"/>
          <p:cNvSpPr>
            <a:spLocks noGrp="1"/>
          </p:cNvSpPr>
          <p:nvPr>
            <p:ph type="pic" sz="half" idx="13"/>
          </p:nvPr>
        </p:nvSpPr>
        <p:spPr>
          <a:xfrm>
            <a:off x="6261100" y="4902200"/>
            <a:ext cx="6406171" cy="4241800"/>
          </a:xfrm>
          <a:prstGeom prst="rect">
            <a:avLst/>
          </a:prstGeom>
          <a:ln w="9525">
            <a:round/>
          </a:ln>
        </p:spPr>
        <p:txBody>
          <a:bodyPr lIns="91439" tIns="45719" rIns="91439" bIns="45719" anchor="t">
            <a:noAutofit/>
          </a:bodyPr>
          <a:lstStyle/>
          <a:p>
            <a:endParaRPr/>
          </a:p>
        </p:txBody>
      </p:sp>
      <p:sp>
        <p:nvSpPr>
          <p:cNvPr id="96" name="Image"/>
          <p:cNvSpPr>
            <a:spLocks noGrp="1"/>
          </p:cNvSpPr>
          <p:nvPr>
            <p:ph type="pic" sz="half" idx="14"/>
          </p:nvPr>
        </p:nvSpPr>
        <p:spPr>
          <a:xfrm>
            <a:off x="5284562" y="546100"/>
            <a:ext cx="7121970" cy="4368801"/>
          </a:xfrm>
          <a:prstGeom prst="rect">
            <a:avLst/>
          </a:prstGeom>
          <a:ln w="9525">
            <a:round/>
          </a:ln>
        </p:spPr>
        <p:txBody>
          <a:bodyPr lIns="91439" tIns="45719" rIns="91439" bIns="45719" anchor="t">
            <a:noAutofit/>
          </a:bodyPr>
          <a:lstStyle/>
          <a:p>
            <a:endParaRPr/>
          </a:p>
        </p:txBody>
      </p:sp>
      <p:sp>
        <p:nvSpPr>
          <p:cNvPr id="97" name="Image"/>
          <p:cNvSpPr>
            <a:spLocks noGrp="1"/>
          </p:cNvSpPr>
          <p:nvPr>
            <p:ph type="pic" idx="15"/>
          </p:nvPr>
        </p:nvSpPr>
        <p:spPr>
          <a:xfrm>
            <a:off x="622300" y="457200"/>
            <a:ext cx="5892801" cy="8839201"/>
          </a:xfrm>
          <a:prstGeom prst="rect">
            <a:avLst/>
          </a:prstGeom>
          <a:ln w="9525">
            <a:round/>
          </a:ln>
        </p:spPr>
        <p:txBody>
          <a:bodyPr lIns="91439" tIns="45719" rIns="91439" bIns="45719" anchor="t">
            <a:noAutofit/>
          </a:bodyPr>
          <a:lstStyle/>
          <a:p>
            <a:endParaRP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87865823"/>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 name="Image"/>
          <p:cNvSpPr>
            <a:spLocks noGrp="1"/>
          </p:cNvSpPr>
          <p:nvPr>
            <p:ph type="pic" idx="13"/>
          </p:nvPr>
        </p:nvSpPr>
        <p:spPr>
          <a:xfrm>
            <a:off x="-3576127" y="-359578"/>
            <a:ext cx="16624301" cy="10197776"/>
          </a:xfrm>
          <a:prstGeom prst="rect">
            <a:avLst/>
          </a:prstGeom>
        </p:spPr>
        <p:txBody>
          <a:bodyPr lIns="91439" tIns="45719" rIns="91439" bIns="45719" anchor="t">
            <a:noAutofit/>
          </a:bodyPr>
          <a:lstStyle/>
          <a:p>
            <a:endParaRP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41326066"/>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6903567"/>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On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87680" y="433494"/>
            <a:ext cx="12029440" cy="965136"/>
          </a:xfrm>
          <a:prstGeom prst="rect">
            <a:avLst/>
          </a:prstGeom>
        </p:spPr>
        <p:txBody>
          <a:bodyPr anchor="ctr">
            <a:noAutofit/>
          </a:bodyPr>
          <a:lstStyle>
            <a:lvl1pPr>
              <a:lnSpc>
                <a:spcPct val="100000"/>
              </a:lnSpc>
              <a:defRPr sz="3413"/>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87680" y="1815765"/>
            <a:ext cx="12029440" cy="7074611"/>
          </a:xfrm>
          <a:prstGeom prst="rect">
            <a:avLst/>
          </a:prstGeom>
        </p:spPr>
        <p:txBody>
          <a:bodyPr>
            <a:noAutofit/>
          </a:bodyPr>
          <a:lstStyle>
            <a:lvl1pPr>
              <a:defRPr sz="3413"/>
            </a:lvl1pPr>
            <a:lvl2pPr>
              <a:defRPr sz="3413"/>
            </a:lvl2pPr>
            <a:lvl3pPr marL="910322">
              <a:defRPr sz="2844"/>
            </a:lvl3pPr>
          </a:lstStyle>
          <a:p>
            <a:pPr lvl="0"/>
            <a:r>
              <a:rPr lang="en-US" dirty="0"/>
              <a:t>Slide Content</a:t>
            </a:r>
          </a:p>
          <a:p>
            <a:pPr lvl="1"/>
            <a:r>
              <a:rPr lang="en-US" dirty="0"/>
              <a:t>Second level</a:t>
            </a:r>
          </a:p>
          <a:p>
            <a:pPr lvl="2"/>
            <a:r>
              <a:rPr lang="en-US" dirty="0"/>
              <a:t>Third level</a:t>
            </a:r>
          </a:p>
        </p:txBody>
      </p:sp>
      <p:sp>
        <p:nvSpPr>
          <p:cNvPr id="7" name="Credit line">
            <a:extLst>
              <a:ext uri="{FF2B5EF4-FFF2-40B4-BE49-F238E27FC236}">
                <a16:creationId xmlns:a16="http://schemas.microsoft.com/office/drawing/2014/main" id="{DC5F74A8-3DBB-43E2-AEB1-B8D6F0E02D24}"/>
              </a:ext>
            </a:extLst>
          </p:cNvPr>
          <p:cNvSpPr>
            <a:spLocks noGrp="1"/>
          </p:cNvSpPr>
          <p:nvPr>
            <p:ph type="body" sz="quarter" idx="39" hasCustomPrompt="1"/>
          </p:nvPr>
        </p:nvSpPr>
        <p:spPr>
          <a:xfrm>
            <a:off x="5298005" y="9495671"/>
            <a:ext cx="6892544" cy="257929"/>
          </a:xfrm>
        </p:spPr>
        <p:txBody>
          <a:bodyPr anchor="ctr">
            <a:noAutofit/>
          </a:bodyPr>
          <a:lstStyle>
            <a:lvl1pPr algn="r">
              <a:defRPr sz="1138">
                <a:solidFill>
                  <a:srgbClr val="595959"/>
                </a:solidFill>
              </a:defRPr>
            </a:lvl1pPr>
            <a:lvl2pPr marL="2258" indent="0">
              <a:buNone/>
              <a:defRPr/>
            </a:lvl2pPr>
          </a:lstStyle>
          <a:p>
            <a:pPr lvl="0"/>
            <a:r>
              <a:rPr lang="en-US" dirty="0"/>
              <a:t>Insert Image Credit Here</a:t>
            </a:r>
          </a:p>
        </p:txBody>
      </p:sp>
      <p:sp>
        <p:nvSpPr>
          <p:cNvPr id="8" name="Appendix Link">
            <a:extLst>
              <a:ext uri="{FF2B5EF4-FFF2-40B4-BE49-F238E27FC236}">
                <a16:creationId xmlns:a16="http://schemas.microsoft.com/office/drawing/2014/main" id="{9E42DD00-D3A0-49C1-B804-0FA8773ED335}"/>
              </a:ext>
            </a:extLst>
          </p:cNvPr>
          <p:cNvSpPr>
            <a:spLocks noGrp="1"/>
          </p:cNvSpPr>
          <p:nvPr>
            <p:ph type="body" sz="quarter" idx="40" hasCustomPrompt="1"/>
          </p:nvPr>
        </p:nvSpPr>
        <p:spPr>
          <a:xfrm>
            <a:off x="4551680" y="8961445"/>
            <a:ext cx="3901440" cy="273101"/>
          </a:xfrm>
        </p:spPr>
        <p:txBody>
          <a:bodyPr anchor="ctr">
            <a:noAutofit/>
          </a:bodyPr>
          <a:lstStyle>
            <a:lvl1pPr algn="ctr">
              <a:defRPr sz="1280"/>
            </a:lvl1pPr>
          </a:lstStyle>
          <a:p>
            <a:pPr lvl="0"/>
            <a:r>
              <a:rPr lang="en-US" dirty="0"/>
              <a:t>Add text alternative link, if needed.</a:t>
            </a:r>
          </a:p>
        </p:txBody>
      </p:sp>
      <p:sp>
        <p:nvSpPr>
          <p:cNvPr id="9" name="Slide Number Placeholder">
            <a:extLst>
              <a:ext uri="{FF2B5EF4-FFF2-40B4-BE49-F238E27FC236}">
                <a16:creationId xmlns:a16="http://schemas.microsoft.com/office/drawing/2014/main" id="{359E2559-6DDB-4590-804E-FD84D7E50952}"/>
              </a:ext>
            </a:extLst>
          </p:cNvPr>
          <p:cNvSpPr>
            <a:spLocks noGrp="1"/>
          </p:cNvSpPr>
          <p:nvPr>
            <p:ph type="sldNum" sz="quarter" idx="10"/>
          </p:nvPr>
        </p:nvSpPr>
        <p:spPr>
          <a:xfrm>
            <a:off x="12298570" y="9506192"/>
            <a:ext cx="506084" cy="229541"/>
          </a:xfrm>
          <a:prstGeom prst="rect">
            <a:avLst/>
          </a:prstGeom>
        </p:spPr>
        <p:txBody>
          <a:bodyPr rIns="45720" anchor="ctr"/>
          <a:lstStyle>
            <a:lvl1pPr algn="r">
              <a:defRPr sz="1138">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2773027673"/>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Two Vertic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87680" y="433494"/>
            <a:ext cx="12029440" cy="965136"/>
          </a:xfrm>
          <a:prstGeom prst="rect">
            <a:avLst/>
          </a:prstGeom>
        </p:spPr>
        <p:txBody>
          <a:bodyPr anchor="ctr">
            <a:noAutofit/>
          </a:bodyPr>
          <a:lstStyle>
            <a:lvl1pPr>
              <a:lnSpc>
                <a:spcPct val="100000"/>
              </a:lnSpc>
              <a:defRPr sz="3413"/>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87680" y="1815765"/>
            <a:ext cx="12029440" cy="3381248"/>
          </a:xfrm>
          <a:prstGeom prst="rect">
            <a:avLst/>
          </a:prstGeom>
        </p:spPr>
        <p:txBody>
          <a:bodyPr>
            <a:noAutofit/>
          </a:bodyPr>
          <a:lstStyle>
            <a:lvl1pPr>
              <a:defRPr sz="3413"/>
            </a:lvl1pPr>
            <a:lvl2pPr>
              <a:defRPr sz="3413"/>
            </a:lvl2pPr>
            <a:lvl3pPr marL="910322">
              <a:defRPr sz="2844"/>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487680" y="5509129"/>
            <a:ext cx="12029440" cy="3381248"/>
          </a:xfrm>
        </p:spPr>
        <p:txBody>
          <a:bodyPr>
            <a:noAutofit/>
          </a:bodyPr>
          <a:lstStyle>
            <a:lvl1pPr>
              <a:defRPr sz="3413"/>
            </a:lvl1pPr>
            <a:lvl2pPr>
              <a:defRPr sz="3413"/>
            </a:lvl2pPr>
            <a:lvl3pPr marL="910322">
              <a:defRPr sz="2844"/>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id="{86833EA1-1388-4093-B646-207F3BD9BD5C}"/>
              </a:ext>
            </a:extLst>
          </p:cNvPr>
          <p:cNvSpPr>
            <a:spLocks noGrp="1"/>
          </p:cNvSpPr>
          <p:nvPr>
            <p:ph type="body" sz="quarter" idx="39" hasCustomPrompt="1"/>
          </p:nvPr>
        </p:nvSpPr>
        <p:spPr>
          <a:xfrm>
            <a:off x="5298005" y="9495671"/>
            <a:ext cx="6892544" cy="257929"/>
          </a:xfrm>
        </p:spPr>
        <p:txBody>
          <a:bodyPr anchor="ctr">
            <a:noAutofit/>
          </a:bodyPr>
          <a:lstStyle>
            <a:lvl1pPr algn="r">
              <a:defRPr sz="1138">
                <a:solidFill>
                  <a:srgbClr val="595959"/>
                </a:solidFill>
              </a:defRPr>
            </a:lvl1pPr>
            <a:lvl2pPr marL="225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A2E2B415-C68F-4A1B-839A-5499ADD16C5B}"/>
              </a:ext>
            </a:extLst>
          </p:cNvPr>
          <p:cNvSpPr>
            <a:spLocks noGrp="1"/>
          </p:cNvSpPr>
          <p:nvPr>
            <p:ph type="body" sz="quarter" idx="40" hasCustomPrompt="1"/>
          </p:nvPr>
        </p:nvSpPr>
        <p:spPr>
          <a:xfrm>
            <a:off x="4551680" y="8961445"/>
            <a:ext cx="3901440" cy="273101"/>
          </a:xfrm>
        </p:spPr>
        <p:txBody>
          <a:bodyPr anchor="ctr">
            <a:noAutofit/>
          </a:bodyPr>
          <a:lstStyle>
            <a:lvl1pPr algn="ctr">
              <a:defRPr sz="128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90391B14-3F86-4388-B43F-6C270A673CA4}"/>
              </a:ext>
            </a:extLst>
          </p:cNvPr>
          <p:cNvSpPr>
            <a:spLocks noGrp="1"/>
          </p:cNvSpPr>
          <p:nvPr>
            <p:ph type="sldNum" sz="quarter" idx="10"/>
          </p:nvPr>
        </p:nvSpPr>
        <p:spPr>
          <a:xfrm>
            <a:off x="12298570" y="9506192"/>
            <a:ext cx="506084" cy="229541"/>
          </a:xfrm>
          <a:prstGeom prst="rect">
            <a:avLst/>
          </a:prstGeom>
        </p:spPr>
        <p:txBody>
          <a:bodyPr rIns="45720" anchor="ctr"/>
          <a:lstStyle>
            <a:lvl1pPr algn="r">
              <a:defRPr sz="1138">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063711264"/>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87680" y="433494"/>
            <a:ext cx="12029440" cy="965136"/>
          </a:xfrm>
          <a:prstGeom prst="rect">
            <a:avLst/>
          </a:prstGeom>
        </p:spPr>
        <p:txBody>
          <a:bodyPr anchor="ctr">
            <a:noAutofit/>
          </a:bodyPr>
          <a:lstStyle>
            <a:lvl1pPr>
              <a:lnSpc>
                <a:spcPct val="100000"/>
              </a:lnSpc>
              <a:defRPr sz="3413"/>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87680" y="1815765"/>
            <a:ext cx="5852160" cy="7074611"/>
          </a:xfrm>
          <a:prstGeom prst="rect">
            <a:avLst/>
          </a:prstGeom>
        </p:spPr>
        <p:txBody>
          <a:bodyPr>
            <a:noAutofit/>
          </a:bodyPr>
          <a:lstStyle>
            <a:lvl1pPr>
              <a:defRPr sz="3413"/>
            </a:lvl1pPr>
            <a:lvl2pPr>
              <a:defRPr sz="3413"/>
            </a:lvl2pPr>
            <a:lvl3pPr marL="910322">
              <a:defRPr sz="2844"/>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6664960" y="1815765"/>
            <a:ext cx="5852160" cy="7074611"/>
          </a:xfrm>
        </p:spPr>
        <p:txBody>
          <a:bodyPr>
            <a:noAutofit/>
          </a:bodyPr>
          <a:lstStyle>
            <a:lvl1pPr>
              <a:defRPr sz="3413"/>
            </a:lvl1pPr>
            <a:lvl2pPr>
              <a:defRPr sz="3413"/>
            </a:lvl2pPr>
            <a:lvl3pPr marL="910322">
              <a:defRPr sz="2844"/>
            </a:lvl3pPr>
          </a:lstStyle>
          <a:p>
            <a:pPr lvl="0"/>
            <a:r>
              <a:rPr lang="en-US" dirty="0"/>
              <a:t>Slide Content 2</a:t>
            </a:r>
          </a:p>
          <a:p>
            <a:pPr lvl="1"/>
            <a:r>
              <a:rPr lang="en-US" dirty="0"/>
              <a:t>Second level</a:t>
            </a:r>
          </a:p>
          <a:p>
            <a:pPr lvl="2"/>
            <a:r>
              <a:rPr lang="en-US" dirty="0"/>
              <a:t>Third level</a:t>
            </a:r>
          </a:p>
        </p:txBody>
      </p:sp>
      <p:sp>
        <p:nvSpPr>
          <p:cNvPr id="10" name="Appendix Link">
            <a:extLst>
              <a:ext uri="{FF2B5EF4-FFF2-40B4-BE49-F238E27FC236}">
                <a16:creationId xmlns:a16="http://schemas.microsoft.com/office/drawing/2014/main" id="{38C03353-129A-498A-99BD-29531E469E65}"/>
              </a:ext>
            </a:extLst>
          </p:cNvPr>
          <p:cNvSpPr>
            <a:spLocks noGrp="1"/>
          </p:cNvSpPr>
          <p:nvPr>
            <p:ph type="body" sz="quarter" idx="40" hasCustomPrompt="1"/>
          </p:nvPr>
        </p:nvSpPr>
        <p:spPr>
          <a:xfrm>
            <a:off x="4551680" y="8961445"/>
            <a:ext cx="3901440" cy="273101"/>
          </a:xfrm>
        </p:spPr>
        <p:txBody>
          <a:bodyPr anchor="ctr">
            <a:noAutofit/>
          </a:bodyPr>
          <a:lstStyle>
            <a:lvl1pPr algn="ctr">
              <a:defRPr sz="1280"/>
            </a:lvl1pPr>
          </a:lstStyle>
          <a:p>
            <a:pPr lvl="0"/>
            <a:r>
              <a:rPr lang="en-US" dirty="0"/>
              <a:t>Add text alternative link, if needed.</a:t>
            </a:r>
          </a:p>
        </p:txBody>
      </p:sp>
      <p:sp>
        <p:nvSpPr>
          <p:cNvPr id="9" name="Credit line">
            <a:extLst>
              <a:ext uri="{FF2B5EF4-FFF2-40B4-BE49-F238E27FC236}">
                <a16:creationId xmlns:a16="http://schemas.microsoft.com/office/drawing/2014/main" id="{D8DA1E33-7359-4325-8347-1A00C53B390A}"/>
              </a:ext>
            </a:extLst>
          </p:cNvPr>
          <p:cNvSpPr>
            <a:spLocks noGrp="1"/>
          </p:cNvSpPr>
          <p:nvPr>
            <p:ph type="body" sz="quarter" idx="39" hasCustomPrompt="1"/>
          </p:nvPr>
        </p:nvSpPr>
        <p:spPr>
          <a:xfrm>
            <a:off x="5298005" y="9495671"/>
            <a:ext cx="6892544" cy="257929"/>
          </a:xfrm>
        </p:spPr>
        <p:txBody>
          <a:bodyPr anchor="ctr">
            <a:noAutofit/>
          </a:bodyPr>
          <a:lstStyle>
            <a:lvl1pPr algn="r">
              <a:defRPr sz="1138">
                <a:solidFill>
                  <a:srgbClr val="595959"/>
                </a:solidFill>
              </a:defRPr>
            </a:lvl1pPr>
            <a:lvl2pPr marL="225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CBB60AD9-A193-4A23-938A-7EB502133F92}"/>
              </a:ext>
            </a:extLst>
          </p:cNvPr>
          <p:cNvSpPr>
            <a:spLocks noGrp="1"/>
          </p:cNvSpPr>
          <p:nvPr>
            <p:ph type="body" sz="quarter" idx="41" hasCustomPrompt="1"/>
          </p:nvPr>
        </p:nvSpPr>
        <p:spPr>
          <a:xfrm>
            <a:off x="4551680" y="8961445"/>
            <a:ext cx="3901440" cy="273101"/>
          </a:xfrm>
        </p:spPr>
        <p:txBody>
          <a:bodyPr anchor="ctr">
            <a:noAutofit/>
          </a:bodyPr>
          <a:lstStyle>
            <a:lvl1pPr algn="ctr">
              <a:defRPr sz="128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DD5AE94C-F435-408B-A12A-19FA625C7E9E}"/>
              </a:ext>
            </a:extLst>
          </p:cNvPr>
          <p:cNvSpPr>
            <a:spLocks noGrp="1"/>
          </p:cNvSpPr>
          <p:nvPr>
            <p:ph type="sldNum" sz="quarter" idx="10"/>
          </p:nvPr>
        </p:nvSpPr>
        <p:spPr>
          <a:xfrm>
            <a:off x="12298570" y="9506192"/>
            <a:ext cx="506084" cy="229541"/>
          </a:xfrm>
          <a:prstGeom prst="rect">
            <a:avLst/>
          </a:prstGeom>
        </p:spPr>
        <p:txBody>
          <a:bodyPr rIns="45720" anchor="ctr"/>
          <a:lstStyle>
            <a:lvl1pPr algn="r">
              <a:defRPr sz="1138">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2743209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_Two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87680" y="433494"/>
            <a:ext cx="12029440" cy="965136"/>
          </a:xfrm>
          <a:prstGeom prst="rect">
            <a:avLst/>
          </a:prstGeom>
        </p:spPr>
        <p:txBody>
          <a:bodyPr anchor="ctr">
            <a:noAutofit/>
          </a:bodyPr>
          <a:lstStyle>
            <a:lvl1pPr>
              <a:lnSpc>
                <a:spcPct val="100000"/>
              </a:lnSpc>
              <a:defRPr sz="3413"/>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87680" y="1815765"/>
            <a:ext cx="7802880" cy="7074611"/>
          </a:xfrm>
          <a:prstGeom prst="rect">
            <a:avLst/>
          </a:prstGeom>
        </p:spPr>
        <p:txBody>
          <a:bodyPr>
            <a:noAutofit/>
          </a:bodyPr>
          <a:lstStyle>
            <a:lvl1pPr>
              <a:defRPr sz="3413"/>
            </a:lvl1pPr>
            <a:lvl2pPr>
              <a:defRPr sz="3413"/>
            </a:lvl2pPr>
            <a:lvl3pPr marL="910322">
              <a:defRPr sz="2844"/>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8615680" y="1815765"/>
            <a:ext cx="3901440" cy="7074611"/>
          </a:xfrm>
        </p:spPr>
        <p:txBody>
          <a:bodyPr>
            <a:noAutofit/>
          </a:bodyPr>
          <a:lstStyle>
            <a:lvl1pPr>
              <a:defRPr sz="3413"/>
            </a:lvl1pPr>
            <a:lvl2pPr>
              <a:defRPr sz="3413"/>
            </a:lvl2pPr>
            <a:lvl3pPr marL="910322">
              <a:defRPr sz="2844"/>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id="{33E56411-4D74-4E59-988F-824D73D7ED58}"/>
              </a:ext>
            </a:extLst>
          </p:cNvPr>
          <p:cNvSpPr>
            <a:spLocks noGrp="1"/>
          </p:cNvSpPr>
          <p:nvPr>
            <p:ph type="body" sz="quarter" idx="39" hasCustomPrompt="1"/>
          </p:nvPr>
        </p:nvSpPr>
        <p:spPr>
          <a:xfrm>
            <a:off x="5298005" y="9495671"/>
            <a:ext cx="6892544" cy="257929"/>
          </a:xfrm>
        </p:spPr>
        <p:txBody>
          <a:bodyPr anchor="ctr">
            <a:noAutofit/>
          </a:bodyPr>
          <a:lstStyle>
            <a:lvl1pPr algn="r">
              <a:defRPr sz="1138">
                <a:solidFill>
                  <a:srgbClr val="595959"/>
                </a:solidFill>
              </a:defRPr>
            </a:lvl1pPr>
            <a:lvl2pPr marL="225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C343391A-6F54-499B-8E7B-931C81724ADB}"/>
              </a:ext>
            </a:extLst>
          </p:cNvPr>
          <p:cNvSpPr>
            <a:spLocks noGrp="1"/>
          </p:cNvSpPr>
          <p:nvPr>
            <p:ph type="body" sz="quarter" idx="40" hasCustomPrompt="1"/>
          </p:nvPr>
        </p:nvSpPr>
        <p:spPr>
          <a:xfrm>
            <a:off x="4551680" y="8961445"/>
            <a:ext cx="3901440" cy="273101"/>
          </a:xfrm>
        </p:spPr>
        <p:txBody>
          <a:bodyPr anchor="ctr">
            <a:noAutofit/>
          </a:bodyPr>
          <a:lstStyle>
            <a:lvl1pPr algn="ctr">
              <a:defRPr sz="128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F7F8C21D-990F-455D-8166-0216DFA075F7}"/>
              </a:ext>
            </a:extLst>
          </p:cNvPr>
          <p:cNvSpPr>
            <a:spLocks noGrp="1"/>
          </p:cNvSpPr>
          <p:nvPr>
            <p:ph type="sldNum" sz="quarter" idx="10"/>
          </p:nvPr>
        </p:nvSpPr>
        <p:spPr>
          <a:xfrm>
            <a:off x="12298570" y="9506192"/>
            <a:ext cx="506084" cy="229541"/>
          </a:xfrm>
          <a:prstGeom prst="rect">
            <a:avLst/>
          </a:prstGeom>
        </p:spPr>
        <p:txBody>
          <a:bodyPr rIns="45720" anchor="ctr"/>
          <a:lstStyle>
            <a:lvl1pPr algn="r">
              <a:defRPr sz="1138">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2647679756"/>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_Thre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87680" y="433494"/>
            <a:ext cx="12029440" cy="965136"/>
          </a:xfrm>
          <a:prstGeom prst="rect">
            <a:avLst/>
          </a:prstGeom>
        </p:spPr>
        <p:txBody>
          <a:bodyPr anchor="ctr">
            <a:noAutofit/>
          </a:bodyPr>
          <a:lstStyle>
            <a:lvl1pPr>
              <a:lnSpc>
                <a:spcPct val="100000"/>
              </a:lnSpc>
              <a:defRPr sz="3413"/>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87680" y="1815765"/>
            <a:ext cx="12029440" cy="4161536"/>
          </a:xfrm>
          <a:prstGeom prst="rect">
            <a:avLst/>
          </a:prstGeom>
        </p:spPr>
        <p:txBody>
          <a:bodyPr>
            <a:noAutofit/>
          </a:bodyPr>
          <a:lstStyle>
            <a:lvl1pPr>
              <a:defRPr sz="3413"/>
            </a:lvl1pPr>
            <a:lvl2pPr>
              <a:defRPr sz="3413"/>
            </a:lvl2pPr>
            <a:lvl3pPr marL="910322">
              <a:defRPr sz="2844"/>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487680" y="6289417"/>
            <a:ext cx="7802880" cy="2600960"/>
          </a:xfrm>
        </p:spPr>
        <p:txBody>
          <a:bodyPr>
            <a:noAutofit/>
          </a:bodyPr>
          <a:lstStyle>
            <a:lvl1pPr>
              <a:defRPr sz="3413"/>
            </a:lvl1pPr>
            <a:lvl2pPr>
              <a:defRPr sz="3413"/>
            </a:lvl2pPr>
            <a:lvl3pPr marL="910322">
              <a:defRPr sz="2844"/>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8615680" y="6289417"/>
            <a:ext cx="3901440" cy="2600960"/>
          </a:xfrm>
        </p:spPr>
        <p:txBody>
          <a:bodyPr>
            <a:noAutofit/>
          </a:bodyPr>
          <a:lstStyle>
            <a:lvl1pPr>
              <a:defRPr sz="3413"/>
            </a:lvl1pPr>
            <a:lvl2pPr>
              <a:defRPr sz="3413"/>
            </a:lvl2pPr>
            <a:lvl3pPr marL="910322">
              <a:defRPr sz="2844"/>
            </a:lvl3pPr>
          </a:lstStyle>
          <a:p>
            <a:pPr lvl="0"/>
            <a:r>
              <a:rPr lang="en-US" dirty="0"/>
              <a:t>Slide Content 3</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id="{19B85432-114E-4940-9372-B7719E3F55F1}"/>
              </a:ext>
            </a:extLst>
          </p:cNvPr>
          <p:cNvSpPr>
            <a:spLocks noGrp="1"/>
          </p:cNvSpPr>
          <p:nvPr>
            <p:ph type="body" sz="quarter" idx="39" hasCustomPrompt="1"/>
          </p:nvPr>
        </p:nvSpPr>
        <p:spPr>
          <a:xfrm>
            <a:off x="5298005" y="9495671"/>
            <a:ext cx="6892544" cy="257929"/>
          </a:xfrm>
        </p:spPr>
        <p:txBody>
          <a:bodyPr anchor="ctr">
            <a:noAutofit/>
          </a:bodyPr>
          <a:lstStyle>
            <a:lvl1pPr algn="r">
              <a:defRPr sz="1138">
                <a:solidFill>
                  <a:srgbClr val="595959"/>
                </a:solidFill>
              </a:defRPr>
            </a:lvl1pPr>
            <a:lvl2pPr marL="2258" indent="0">
              <a:buNone/>
              <a:defRPr/>
            </a:lvl2pPr>
          </a:lstStyle>
          <a:p>
            <a:pPr lvl="0"/>
            <a:r>
              <a:rPr lang="en-US" dirty="0"/>
              <a:t>Insert Image Credit Here</a:t>
            </a:r>
          </a:p>
        </p:txBody>
      </p:sp>
      <p:sp>
        <p:nvSpPr>
          <p:cNvPr id="12" name="Appendix Link">
            <a:extLst>
              <a:ext uri="{FF2B5EF4-FFF2-40B4-BE49-F238E27FC236}">
                <a16:creationId xmlns:a16="http://schemas.microsoft.com/office/drawing/2014/main" id="{2807A760-EC1A-49F0-BF94-106C8F4B0B6D}"/>
              </a:ext>
            </a:extLst>
          </p:cNvPr>
          <p:cNvSpPr>
            <a:spLocks noGrp="1"/>
          </p:cNvSpPr>
          <p:nvPr>
            <p:ph type="body" sz="quarter" idx="40" hasCustomPrompt="1"/>
          </p:nvPr>
        </p:nvSpPr>
        <p:spPr>
          <a:xfrm>
            <a:off x="4551680" y="8961445"/>
            <a:ext cx="3901440" cy="273101"/>
          </a:xfrm>
        </p:spPr>
        <p:txBody>
          <a:bodyPr anchor="ctr">
            <a:noAutofit/>
          </a:bodyPr>
          <a:lstStyle>
            <a:lvl1pPr algn="ctr">
              <a:defRPr sz="1280"/>
            </a:lvl1pPr>
          </a:lstStyle>
          <a:p>
            <a:pPr lvl="0"/>
            <a:r>
              <a:rPr lang="en-US" dirty="0"/>
              <a:t>Add text alternative link, if needed.</a:t>
            </a:r>
          </a:p>
        </p:txBody>
      </p:sp>
      <p:sp>
        <p:nvSpPr>
          <p:cNvPr id="14" name="Slide Number Placeholder">
            <a:extLst>
              <a:ext uri="{FF2B5EF4-FFF2-40B4-BE49-F238E27FC236}">
                <a16:creationId xmlns:a16="http://schemas.microsoft.com/office/drawing/2014/main" id="{DAA3E3D9-773E-47E2-B16B-C074BAE621AB}"/>
              </a:ext>
            </a:extLst>
          </p:cNvPr>
          <p:cNvSpPr>
            <a:spLocks noGrp="1"/>
          </p:cNvSpPr>
          <p:nvPr>
            <p:ph type="sldNum" sz="quarter" idx="10"/>
          </p:nvPr>
        </p:nvSpPr>
        <p:spPr>
          <a:xfrm>
            <a:off x="12298570" y="9506192"/>
            <a:ext cx="506084" cy="229541"/>
          </a:xfrm>
          <a:prstGeom prst="rect">
            <a:avLst/>
          </a:prstGeom>
        </p:spPr>
        <p:txBody>
          <a:bodyPr rIns="45720" anchor="ctr"/>
          <a:lstStyle>
            <a:lvl1pPr algn="r">
              <a:defRPr sz="1138">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1644925812"/>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5" name="–Johnny Appleseed"/>
          <p:cNvSpPr txBox="1">
            <a:spLocks noGrp="1"/>
          </p:cNvSpPr>
          <p:nvPr>
            <p:ph type="body" sz="quarter" idx="13"/>
          </p:nvPr>
        </p:nvSpPr>
        <p:spPr>
          <a:xfrm>
            <a:off x="2044700" y="6642100"/>
            <a:ext cx="8902700" cy="635000"/>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106" name="“Type a quote here”"/>
          <p:cNvSpPr txBox="1">
            <a:spLocks noGrp="1"/>
          </p:cNvSpPr>
          <p:nvPr>
            <p:ph type="body" sz="quarter" idx="14"/>
          </p:nvPr>
        </p:nvSpPr>
        <p:spPr>
          <a:xfrm>
            <a:off x="2044700" y="4203700"/>
            <a:ext cx="8902700" cy="812800"/>
          </a:xfrm>
          <a:prstGeom prst="rect">
            <a:avLst/>
          </a:prstGeom>
        </p:spPr>
        <p:txBody>
          <a:bodyPr>
            <a:spAutoFit/>
          </a:bodyPr>
          <a:lstStyle>
            <a:lvl1pPr marL="0" indent="0" algn="ctr">
              <a:spcBef>
                <a:spcPts val="2400"/>
              </a:spcBef>
              <a:buSzTx/>
              <a:buNone/>
            </a:lvl1pPr>
          </a:lstStyle>
          <a:p>
            <a:r>
              <a:t>“Type a quote here” </a:t>
            </a:r>
          </a:p>
        </p:txBody>
      </p:sp>
      <p:sp>
        <p:nvSpPr>
          <p:cNvPr id="1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6_Four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87680" y="433494"/>
            <a:ext cx="12029440" cy="965136"/>
          </a:xfrm>
          <a:prstGeom prst="rect">
            <a:avLst/>
          </a:prstGeom>
        </p:spPr>
        <p:txBody>
          <a:bodyPr anchor="ctr">
            <a:noAutofit/>
          </a:bodyPr>
          <a:lstStyle>
            <a:lvl1pPr>
              <a:lnSpc>
                <a:spcPct val="100000"/>
              </a:lnSpc>
              <a:defRPr sz="3413"/>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87680" y="1815765"/>
            <a:ext cx="12029440" cy="1560576"/>
          </a:xfrm>
          <a:prstGeom prst="rect">
            <a:avLst/>
          </a:prstGeom>
        </p:spPr>
        <p:txBody>
          <a:bodyPr>
            <a:noAutofit/>
          </a:bodyPr>
          <a:lstStyle>
            <a:lvl1pPr>
              <a:defRPr sz="3413"/>
            </a:lvl1pPr>
            <a:lvl2pPr>
              <a:defRPr sz="3413"/>
            </a:lvl2pPr>
            <a:lvl3pPr marL="910322">
              <a:defRPr sz="2844"/>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487680" y="3653777"/>
            <a:ext cx="12029440" cy="1560576"/>
          </a:xfrm>
        </p:spPr>
        <p:txBody>
          <a:bodyPr>
            <a:noAutofit/>
          </a:bodyPr>
          <a:lstStyle>
            <a:lvl1pPr>
              <a:defRPr sz="3413"/>
            </a:lvl1pPr>
            <a:lvl2pPr>
              <a:defRPr sz="3413"/>
            </a:lvl2pPr>
            <a:lvl3pPr marL="910322">
              <a:defRPr sz="2844"/>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487680" y="5491789"/>
            <a:ext cx="12029440" cy="1560576"/>
          </a:xfrm>
        </p:spPr>
        <p:txBody>
          <a:bodyPr>
            <a:noAutofit/>
          </a:bodyPr>
          <a:lstStyle>
            <a:lvl1pPr>
              <a:defRPr sz="3413"/>
            </a:lvl1pPr>
            <a:lvl2pPr>
              <a:defRPr sz="3413"/>
            </a:lvl2pPr>
            <a:lvl3pPr marL="910322">
              <a:defRPr sz="2844"/>
            </a:lvl3pPr>
          </a:lstStyle>
          <a:p>
            <a:pPr lvl="0"/>
            <a:r>
              <a:rPr lang="en-US" dirty="0"/>
              <a:t>Slide Content 3</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487680" y="7329801"/>
            <a:ext cx="12029440" cy="1560576"/>
          </a:xfrm>
        </p:spPr>
        <p:txBody>
          <a:bodyPr>
            <a:noAutofit/>
          </a:bodyPr>
          <a:lstStyle>
            <a:lvl1pPr>
              <a:defRPr sz="3413"/>
            </a:lvl1pPr>
            <a:lvl2pPr>
              <a:defRPr sz="3413"/>
            </a:lvl2pPr>
            <a:lvl3pPr marL="910322">
              <a:defRPr sz="2844"/>
            </a:lvl3pPr>
          </a:lstStyle>
          <a:p>
            <a:pPr lvl="0"/>
            <a:r>
              <a:rPr lang="en-US" dirty="0"/>
              <a:t>Slide Content 4</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id="{E88982CC-5D43-4F05-9850-0CEBE133CCC2}"/>
              </a:ext>
            </a:extLst>
          </p:cNvPr>
          <p:cNvSpPr>
            <a:spLocks noGrp="1"/>
          </p:cNvSpPr>
          <p:nvPr>
            <p:ph type="body" sz="quarter" idx="39" hasCustomPrompt="1"/>
          </p:nvPr>
        </p:nvSpPr>
        <p:spPr>
          <a:xfrm>
            <a:off x="5298005" y="9495671"/>
            <a:ext cx="6892544" cy="257929"/>
          </a:xfrm>
        </p:spPr>
        <p:txBody>
          <a:bodyPr anchor="ctr">
            <a:noAutofit/>
          </a:bodyPr>
          <a:lstStyle>
            <a:lvl1pPr algn="r">
              <a:defRPr sz="1138">
                <a:solidFill>
                  <a:srgbClr val="595959"/>
                </a:solidFill>
              </a:defRPr>
            </a:lvl1pPr>
            <a:lvl2pPr marL="2258" indent="0">
              <a:buNone/>
              <a:defRPr/>
            </a:lvl2pPr>
          </a:lstStyle>
          <a:p>
            <a:pPr lvl="0"/>
            <a:r>
              <a:rPr lang="en-US" dirty="0"/>
              <a:t>Insert Image Credit Here</a:t>
            </a:r>
          </a:p>
        </p:txBody>
      </p:sp>
      <p:sp>
        <p:nvSpPr>
          <p:cNvPr id="14" name="Appendix Link">
            <a:extLst>
              <a:ext uri="{FF2B5EF4-FFF2-40B4-BE49-F238E27FC236}">
                <a16:creationId xmlns:a16="http://schemas.microsoft.com/office/drawing/2014/main" id="{8216318C-739F-40F0-A6E5-C523B853AA72}"/>
              </a:ext>
            </a:extLst>
          </p:cNvPr>
          <p:cNvSpPr>
            <a:spLocks noGrp="1"/>
          </p:cNvSpPr>
          <p:nvPr>
            <p:ph type="body" sz="quarter" idx="40" hasCustomPrompt="1"/>
          </p:nvPr>
        </p:nvSpPr>
        <p:spPr>
          <a:xfrm>
            <a:off x="4551680" y="8961445"/>
            <a:ext cx="3901440" cy="273101"/>
          </a:xfrm>
        </p:spPr>
        <p:txBody>
          <a:bodyPr anchor="ctr">
            <a:noAutofit/>
          </a:bodyPr>
          <a:lstStyle>
            <a:lvl1pPr algn="ctr">
              <a:defRPr sz="1280"/>
            </a:lvl1pPr>
          </a:lstStyle>
          <a:p>
            <a:pPr lvl="0"/>
            <a:r>
              <a:rPr lang="en-US" dirty="0"/>
              <a:t>Add text alternative link, if needed.</a:t>
            </a:r>
          </a:p>
        </p:txBody>
      </p:sp>
      <p:sp>
        <p:nvSpPr>
          <p:cNvPr id="15" name="Slide Number Placeholder">
            <a:extLst>
              <a:ext uri="{FF2B5EF4-FFF2-40B4-BE49-F238E27FC236}">
                <a16:creationId xmlns:a16="http://schemas.microsoft.com/office/drawing/2014/main" id="{33AF9386-67CD-45F8-9FD8-2F6D4054B8D0}"/>
              </a:ext>
            </a:extLst>
          </p:cNvPr>
          <p:cNvSpPr>
            <a:spLocks noGrp="1"/>
          </p:cNvSpPr>
          <p:nvPr>
            <p:ph type="sldNum" sz="quarter" idx="10"/>
          </p:nvPr>
        </p:nvSpPr>
        <p:spPr>
          <a:xfrm>
            <a:off x="12298570" y="9506192"/>
            <a:ext cx="506084" cy="229541"/>
          </a:xfrm>
          <a:prstGeom prst="rect">
            <a:avLst/>
          </a:prstGeom>
        </p:spPr>
        <p:txBody>
          <a:bodyPr rIns="45720" anchor="ctr"/>
          <a:lstStyle>
            <a:lvl1pPr algn="r">
              <a:defRPr sz="1138">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2396276154"/>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7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87680" y="433494"/>
            <a:ext cx="12029440" cy="965136"/>
          </a:xfrm>
          <a:prstGeom prst="rect">
            <a:avLst/>
          </a:prstGeom>
        </p:spPr>
        <p:txBody>
          <a:bodyPr anchor="ctr">
            <a:noAutofit/>
          </a:bodyPr>
          <a:lstStyle>
            <a:lvl1pPr>
              <a:lnSpc>
                <a:spcPct val="100000"/>
              </a:lnSpc>
              <a:defRPr sz="3413"/>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87680" y="1815765"/>
            <a:ext cx="12029440" cy="1040384"/>
          </a:xfrm>
          <a:prstGeom prst="rect">
            <a:avLst/>
          </a:prstGeom>
        </p:spPr>
        <p:txBody>
          <a:bodyPr>
            <a:noAutofit/>
          </a:bodyPr>
          <a:lstStyle>
            <a:lvl1pPr>
              <a:defRPr sz="3413"/>
            </a:lvl1pPr>
            <a:lvl2pPr>
              <a:defRPr sz="3413"/>
            </a:lvl2pPr>
            <a:lvl3pPr marL="910322">
              <a:defRPr sz="2844"/>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487680" y="3022610"/>
            <a:ext cx="12029440" cy="1040384"/>
          </a:xfrm>
        </p:spPr>
        <p:txBody>
          <a:bodyPr>
            <a:noAutofit/>
          </a:bodyPr>
          <a:lstStyle>
            <a:lvl1pPr>
              <a:defRPr sz="3413"/>
            </a:lvl1pPr>
            <a:lvl2pPr>
              <a:defRPr sz="3413"/>
            </a:lvl2pPr>
            <a:lvl3pPr marL="910322">
              <a:defRPr sz="2844"/>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487680" y="4229456"/>
            <a:ext cx="12029440" cy="1040384"/>
          </a:xfrm>
        </p:spPr>
        <p:txBody>
          <a:bodyPr>
            <a:noAutofit/>
          </a:bodyPr>
          <a:lstStyle>
            <a:lvl1pPr>
              <a:defRPr sz="3413"/>
            </a:lvl1pPr>
            <a:lvl2pPr>
              <a:defRPr sz="3413"/>
            </a:lvl2pPr>
            <a:lvl3pPr marL="910322">
              <a:defRPr sz="2844"/>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487680" y="5436301"/>
            <a:ext cx="12029440" cy="1040384"/>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487680" y="6643146"/>
            <a:ext cx="12029440" cy="1040384"/>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487680" y="7849993"/>
            <a:ext cx="12029440" cy="1040384"/>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14" name="Credit line">
            <a:extLst>
              <a:ext uri="{FF2B5EF4-FFF2-40B4-BE49-F238E27FC236}">
                <a16:creationId xmlns:a16="http://schemas.microsoft.com/office/drawing/2014/main" id="{E3F1F188-B47B-4A54-A95D-9C9B6F4C0605}"/>
              </a:ext>
            </a:extLst>
          </p:cNvPr>
          <p:cNvSpPr>
            <a:spLocks noGrp="1"/>
          </p:cNvSpPr>
          <p:nvPr>
            <p:ph type="body" sz="quarter" idx="39" hasCustomPrompt="1"/>
          </p:nvPr>
        </p:nvSpPr>
        <p:spPr>
          <a:xfrm>
            <a:off x="5298005" y="9495671"/>
            <a:ext cx="6892544" cy="257929"/>
          </a:xfrm>
        </p:spPr>
        <p:txBody>
          <a:bodyPr anchor="ctr">
            <a:noAutofit/>
          </a:bodyPr>
          <a:lstStyle>
            <a:lvl1pPr algn="r">
              <a:defRPr sz="1138">
                <a:solidFill>
                  <a:srgbClr val="595959"/>
                </a:solidFill>
              </a:defRPr>
            </a:lvl1pPr>
            <a:lvl2pPr marL="2258" indent="0">
              <a:buNone/>
              <a:defRPr/>
            </a:lvl2pPr>
          </a:lstStyle>
          <a:p>
            <a:pPr lvl="0"/>
            <a:r>
              <a:rPr lang="en-US" dirty="0"/>
              <a:t>Insert Image Credit Here</a:t>
            </a:r>
          </a:p>
        </p:txBody>
      </p:sp>
      <p:sp>
        <p:nvSpPr>
          <p:cNvPr id="15" name="Appendix Link">
            <a:extLst>
              <a:ext uri="{FF2B5EF4-FFF2-40B4-BE49-F238E27FC236}">
                <a16:creationId xmlns:a16="http://schemas.microsoft.com/office/drawing/2014/main" id="{99A2F00A-9D65-460A-BE8F-ED5EC4B8B3F5}"/>
              </a:ext>
            </a:extLst>
          </p:cNvPr>
          <p:cNvSpPr>
            <a:spLocks noGrp="1"/>
          </p:cNvSpPr>
          <p:nvPr>
            <p:ph type="body" sz="quarter" idx="40" hasCustomPrompt="1"/>
          </p:nvPr>
        </p:nvSpPr>
        <p:spPr>
          <a:xfrm>
            <a:off x="4551680" y="8961445"/>
            <a:ext cx="3901440" cy="273101"/>
          </a:xfrm>
        </p:spPr>
        <p:txBody>
          <a:bodyPr anchor="ctr">
            <a:noAutofit/>
          </a:bodyPr>
          <a:lstStyle>
            <a:lvl1pPr algn="ctr">
              <a:defRPr sz="1280"/>
            </a:lvl1pPr>
          </a:lstStyle>
          <a:p>
            <a:pPr lvl="0"/>
            <a:r>
              <a:rPr lang="en-US" dirty="0"/>
              <a:t>Add text alternative link, if needed.</a:t>
            </a:r>
          </a:p>
        </p:txBody>
      </p:sp>
      <p:sp>
        <p:nvSpPr>
          <p:cNvPr id="17" name="Slide Number Placeholder">
            <a:extLst>
              <a:ext uri="{FF2B5EF4-FFF2-40B4-BE49-F238E27FC236}">
                <a16:creationId xmlns:a16="http://schemas.microsoft.com/office/drawing/2014/main" id="{302A81B8-33E5-4015-8DCC-2BC543D74805}"/>
              </a:ext>
            </a:extLst>
          </p:cNvPr>
          <p:cNvSpPr>
            <a:spLocks noGrp="1"/>
          </p:cNvSpPr>
          <p:nvPr>
            <p:ph type="sldNum" sz="quarter" idx="10"/>
          </p:nvPr>
        </p:nvSpPr>
        <p:spPr>
          <a:xfrm>
            <a:off x="12298570" y="9506192"/>
            <a:ext cx="506084" cy="229541"/>
          </a:xfrm>
          <a:prstGeom prst="rect">
            <a:avLst/>
          </a:prstGeom>
        </p:spPr>
        <p:txBody>
          <a:bodyPr rIns="45720" anchor="ctr"/>
          <a:lstStyle>
            <a:lvl1pPr algn="r">
              <a:defRPr sz="1138">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1669673833"/>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8_Sev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87680" y="433494"/>
            <a:ext cx="12029440" cy="965136"/>
          </a:xfrm>
          <a:prstGeom prst="rect">
            <a:avLst/>
          </a:prstGeom>
        </p:spPr>
        <p:txBody>
          <a:bodyPr anchor="ctr">
            <a:noAutofit/>
          </a:bodyPr>
          <a:lstStyle>
            <a:lvl1pPr>
              <a:lnSpc>
                <a:spcPct val="100000"/>
              </a:lnSpc>
              <a:defRPr sz="3413"/>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87680" y="1815765"/>
            <a:ext cx="12029440" cy="910336"/>
          </a:xfrm>
          <a:prstGeom prst="rect">
            <a:avLst/>
          </a:prstGeom>
        </p:spPr>
        <p:txBody>
          <a:bodyPr>
            <a:noAutofit/>
          </a:bodyPr>
          <a:lstStyle>
            <a:lvl1pPr>
              <a:defRPr sz="3413"/>
            </a:lvl1pPr>
            <a:lvl2pPr>
              <a:defRPr sz="3413"/>
            </a:lvl2pPr>
            <a:lvl3pPr marL="910322">
              <a:defRPr sz="2844"/>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487680" y="2843145"/>
            <a:ext cx="12029440" cy="910336"/>
          </a:xfrm>
        </p:spPr>
        <p:txBody>
          <a:bodyPr>
            <a:noAutofit/>
          </a:bodyPr>
          <a:lstStyle>
            <a:lvl1pPr>
              <a:defRPr sz="3413"/>
            </a:lvl1pPr>
            <a:lvl2pPr>
              <a:defRPr sz="3413"/>
            </a:lvl2pPr>
            <a:lvl3pPr marL="910322">
              <a:defRPr sz="2844"/>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487680" y="3870524"/>
            <a:ext cx="12029440" cy="910336"/>
          </a:xfrm>
        </p:spPr>
        <p:txBody>
          <a:bodyPr>
            <a:noAutofit/>
          </a:bodyPr>
          <a:lstStyle>
            <a:lvl1pPr>
              <a:defRPr sz="3413"/>
            </a:lvl1pPr>
            <a:lvl2pPr>
              <a:defRPr sz="3413"/>
            </a:lvl2pPr>
            <a:lvl3pPr marL="910322">
              <a:defRPr sz="2844"/>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487680" y="4897903"/>
            <a:ext cx="12029440" cy="910336"/>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487680" y="5925282"/>
            <a:ext cx="12029440" cy="910336"/>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487680" y="6952661"/>
            <a:ext cx="12029440" cy="910336"/>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487680" y="7980041"/>
            <a:ext cx="12029440" cy="910336"/>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id="{194413E1-24F9-4B3E-92BB-B924348B686C}"/>
              </a:ext>
            </a:extLst>
          </p:cNvPr>
          <p:cNvSpPr>
            <a:spLocks noGrp="1"/>
          </p:cNvSpPr>
          <p:nvPr>
            <p:ph type="body" sz="quarter" idx="39" hasCustomPrompt="1"/>
          </p:nvPr>
        </p:nvSpPr>
        <p:spPr>
          <a:xfrm>
            <a:off x="5298005" y="9495671"/>
            <a:ext cx="6892544" cy="257929"/>
          </a:xfrm>
        </p:spPr>
        <p:txBody>
          <a:bodyPr anchor="ctr">
            <a:noAutofit/>
          </a:bodyPr>
          <a:lstStyle>
            <a:lvl1pPr algn="r">
              <a:defRPr sz="1138">
                <a:solidFill>
                  <a:srgbClr val="595959"/>
                </a:solidFill>
              </a:defRPr>
            </a:lvl1pPr>
            <a:lvl2pPr marL="225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id="{F5C7E8B8-9FD9-4A42-A3A3-D6FEC84AC15D}"/>
              </a:ext>
            </a:extLst>
          </p:cNvPr>
          <p:cNvSpPr>
            <a:spLocks noGrp="1"/>
          </p:cNvSpPr>
          <p:nvPr>
            <p:ph type="body" sz="quarter" idx="40" hasCustomPrompt="1"/>
          </p:nvPr>
        </p:nvSpPr>
        <p:spPr>
          <a:xfrm>
            <a:off x="4551680" y="8961445"/>
            <a:ext cx="3901440" cy="273101"/>
          </a:xfrm>
        </p:spPr>
        <p:txBody>
          <a:bodyPr anchor="ctr">
            <a:noAutofit/>
          </a:bodyPr>
          <a:lstStyle>
            <a:lvl1pPr algn="ctr">
              <a:defRPr sz="128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id="{0E3DF607-DE1F-41E1-A6E2-214E629A539D}"/>
              </a:ext>
            </a:extLst>
          </p:cNvPr>
          <p:cNvSpPr>
            <a:spLocks noGrp="1"/>
          </p:cNvSpPr>
          <p:nvPr>
            <p:ph type="sldNum" sz="quarter" idx="10"/>
          </p:nvPr>
        </p:nvSpPr>
        <p:spPr>
          <a:xfrm>
            <a:off x="12298570" y="9506192"/>
            <a:ext cx="506084" cy="229541"/>
          </a:xfrm>
          <a:prstGeom prst="rect">
            <a:avLst/>
          </a:prstGeom>
        </p:spPr>
        <p:txBody>
          <a:bodyPr rIns="45720" anchor="ctr"/>
          <a:lstStyle>
            <a:lvl1pPr algn="r">
              <a:defRPr sz="1138">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2085970622"/>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9_Eight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87680" y="433494"/>
            <a:ext cx="12029440" cy="965136"/>
          </a:xfrm>
          <a:prstGeom prst="rect">
            <a:avLst/>
          </a:prstGeom>
        </p:spPr>
        <p:txBody>
          <a:bodyPr anchor="ctr">
            <a:noAutofit/>
          </a:bodyPr>
          <a:lstStyle>
            <a:lvl1pPr>
              <a:lnSpc>
                <a:spcPct val="100000"/>
              </a:lnSpc>
              <a:defRPr sz="3413"/>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87680" y="1815765"/>
            <a:ext cx="12029440" cy="780288"/>
          </a:xfrm>
          <a:prstGeom prst="rect">
            <a:avLst/>
          </a:prstGeom>
        </p:spPr>
        <p:txBody>
          <a:bodyPr>
            <a:noAutofit/>
          </a:bodyPr>
          <a:lstStyle>
            <a:lvl1pPr>
              <a:defRPr sz="3413"/>
            </a:lvl1pPr>
            <a:lvl2pPr>
              <a:defRPr sz="3413"/>
            </a:lvl2pPr>
            <a:lvl3pPr marL="910322">
              <a:defRPr sz="2844"/>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487680" y="2714954"/>
            <a:ext cx="12029440" cy="780288"/>
          </a:xfrm>
        </p:spPr>
        <p:txBody>
          <a:bodyPr>
            <a:noAutofit/>
          </a:bodyPr>
          <a:lstStyle>
            <a:lvl1pPr>
              <a:defRPr sz="3413"/>
            </a:lvl1pPr>
            <a:lvl2pPr>
              <a:defRPr sz="3413"/>
            </a:lvl2pPr>
            <a:lvl3pPr marL="910322">
              <a:defRPr sz="2844"/>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487680" y="3614143"/>
            <a:ext cx="12029440" cy="780288"/>
          </a:xfrm>
        </p:spPr>
        <p:txBody>
          <a:bodyPr>
            <a:noAutofit/>
          </a:bodyPr>
          <a:lstStyle>
            <a:lvl1pPr>
              <a:defRPr sz="3413"/>
            </a:lvl1pPr>
            <a:lvl2pPr>
              <a:defRPr sz="3413"/>
            </a:lvl2pPr>
            <a:lvl3pPr marL="910322">
              <a:defRPr sz="2844"/>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487680" y="4513331"/>
            <a:ext cx="12029440" cy="780288"/>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487680" y="5412520"/>
            <a:ext cx="12029440" cy="780288"/>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487680" y="6311708"/>
            <a:ext cx="12029440" cy="780288"/>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487680" y="7210897"/>
            <a:ext cx="12029440" cy="780288"/>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id="{FCBD3762-5ECC-4CC7-8369-83E4CE556B11}"/>
              </a:ext>
            </a:extLst>
          </p:cNvPr>
          <p:cNvSpPr>
            <a:spLocks noGrp="1"/>
          </p:cNvSpPr>
          <p:nvPr>
            <p:ph sz="quarter" idx="37" hasCustomPrompt="1"/>
          </p:nvPr>
        </p:nvSpPr>
        <p:spPr>
          <a:xfrm>
            <a:off x="487680" y="8110089"/>
            <a:ext cx="12029440" cy="780288"/>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id="{288556A8-5617-425C-8FB4-D3F09F5556D7}"/>
              </a:ext>
            </a:extLst>
          </p:cNvPr>
          <p:cNvSpPr>
            <a:spLocks noGrp="1"/>
          </p:cNvSpPr>
          <p:nvPr>
            <p:ph type="body" sz="quarter" idx="39" hasCustomPrompt="1"/>
          </p:nvPr>
        </p:nvSpPr>
        <p:spPr>
          <a:xfrm>
            <a:off x="5298005" y="9495671"/>
            <a:ext cx="6892544" cy="257929"/>
          </a:xfrm>
        </p:spPr>
        <p:txBody>
          <a:bodyPr anchor="ctr">
            <a:noAutofit/>
          </a:bodyPr>
          <a:lstStyle>
            <a:lvl1pPr algn="r">
              <a:defRPr sz="1138">
                <a:solidFill>
                  <a:srgbClr val="595959"/>
                </a:solidFill>
              </a:defRPr>
            </a:lvl1pPr>
            <a:lvl2pPr marL="225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id="{88D90C7C-A465-44DC-8D6E-B4C5B19BA33B}"/>
              </a:ext>
            </a:extLst>
          </p:cNvPr>
          <p:cNvSpPr>
            <a:spLocks noGrp="1"/>
          </p:cNvSpPr>
          <p:nvPr>
            <p:ph type="body" sz="quarter" idx="40" hasCustomPrompt="1"/>
          </p:nvPr>
        </p:nvSpPr>
        <p:spPr>
          <a:xfrm>
            <a:off x="4551680" y="8961445"/>
            <a:ext cx="3901440" cy="273101"/>
          </a:xfrm>
        </p:spPr>
        <p:txBody>
          <a:bodyPr anchor="ctr">
            <a:noAutofit/>
          </a:bodyPr>
          <a:lstStyle>
            <a:lvl1pPr algn="ctr">
              <a:defRPr sz="128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id="{4AD6EDDA-7564-4343-AC70-8A7C82F623A6}"/>
              </a:ext>
            </a:extLst>
          </p:cNvPr>
          <p:cNvSpPr>
            <a:spLocks noGrp="1"/>
          </p:cNvSpPr>
          <p:nvPr>
            <p:ph type="sldNum" sz="quarter" idx="10"/>
          </p:nvPr>
        </p:nvSpPr>
        <p:spPr>
          <a:xfrm>
            <a:off x="12298570" y="9506192"/>
            <a:ext cx="506084" cy="229541"/>
          </a:xfrm>
          <a:prstGeom prst="rect">
            <a:avLst/>
          </a:prstGeom>
        </p:spPr>
        <p:txBody>
          <a:bodyPr rIns="45720" anchor="ctr"/>
          <a:lstStyle>
            <a:lvl1pPr algn="r">
              <a:defRPr sz="1138">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727348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0_Twelv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87680" y="433494"/>
            <a:ext cx="12029440" cy="965136"/>
          </a:xfrm>
          <a:prstGeom prst="rect">
            <a:avLst/>
          </a:prstGeom>
        </p:spPr>
        <p:txBody>
          <a:bodyPr anchor="ctr">
            <a:noAutofit/>
          </a:bodyPr>
          <a:lstStyle>
            <a:lvl1pPr>
              <a:lnSpc>
                <a:spcPct val="100000"/>
              </a:lnSpc>
              <a:defRPr sz="3413"/>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87680" y="1815765"/>
            <a:ext cx="5852160" cy="1040384"/>
          </a:xfrm>
          <a:prstGeom prst="rect">
            <a:avLst/>
          </a:prstGeom>
        </p:spPr>
        <p:txBody>
          <a:bodyPr>
            <a:noAutofit/>
          </a:bodyPr>
          <a:lstStyle>
            <a:lvl1pPr>
              <a:defRPr sz="3413"/>
            </a:lvl1pPr>
            <a:lvl2pPr>
              <a:defRPr sz="3413"/>
            </a:lvl2pPr>
            <a:lvl3pPr marL="910322">
              <a:defRPr sz="2844"/>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6664960" y="1815765"/>
            <a:ext cx="5852160" cy="1040384"/>
          </a:xfrm>
        </p:spPr>
        <p:txBody>
          <a:bodyPr>
            <a:noAutofit/>
          </a:bodyPr>
          <a:lstStyle>
            <a:lvl1pPr>
              <a:defRPr sz="3413"/>
            </a:lvl1pPr>
            <a:lvl2pPr>
              <a:defRPr sz="3413"/>
            </a:lvl2pPr>
            <a:lvl3pPr marL="910322">
              <a:defRPr sz="2844"/>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487680" y="3022610"/>
            <a:ext cx="5852160" cy="1040384"/>
          </a:xfrm>
        </p:spPr>
        <p:txBody>
          <a:bodyPr>
            <a:noAutofit/>
          </a:bodyPr>
          <a:lstStyle>
            <a:lvl1pPr>
              <a:defRPr sz="3413"/>
            </a:lvl1pPr>
            <a:lvl2pPr>
              <a:defRPr sz="3413"/>
            </a:lvl2pPr>
            <a:lvl3pPr marL="910322">
              <a:defRPr sz="2844"/>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6664960" y="3022610"/>
            <a:ext cx="5852160" cy="1040384"/>
          </a:xfrm>
        </p:spPr>
        <p:txBody>
          <a:bodyPr>
            <a:noAutofit/>
          </a:bodyPr>
          <a:lstStyle>
            <a:lvl1pPr>
              <a:defRPr sz="3413"/>
            </a:lvl1pPr>
            <a:lvl2pPr>
              <a:defRPr sz="3413"/>
            </a:lvl2pPr>
            <a:lvl3pPr marL="910322">
              <a:defRPr sz="2844"/>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487680" y="4229456"/>
            <a:ext cx="5852160" cy="1040384"/>
          </a:xfrm>
        </p:spPr>
        <p:txBody>
          <a:bodyPr>
            <a:noAutofit/>
          </a:bodyPr>
          <a:lstStyle>
            <a:lvl1pPr>
              <a:defRPr sz="3413"/>
            </a:lvl1pPr>
            <a:lvl2pPr>
              <a:defRPr sz="3413"/>
            </a:lvl2pPr>
            <a:lvl3pPr marL="910322">
              <a:defRPr sz="2844"/>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6664960" y="4229456"/>
            <a:ext cx="5852160" cy="1040384"/>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487680" y="5436301"/>
            <a:ext cx="5852160" cy="1040384"/>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6664960" y="5436301"/>
            <a:ext cx="5852160" cy="1040384"/>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487680" y="6643146"/>
            <a:ext cx="5852160" cy="1040384"/>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6664960" y="6643146"/>
            <a:ext cx="5852160" cy="1040384"/>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487680" y="7849993"/>
            <a:ext cx="5852160" cy="1040384"/>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6664960" y="7849993"/>
            <a:ext cx="5852160" cy="1040384"/>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19" name="Credit line">
            <a:extLst>
              <a:ext uri="{FF2B5EF4-FFF2-40B4-BE49-F238E27FC236}">
                <a16:creationId xmlns:a16="http://schemas.microsoft.com/office/drawing/2014/main" id="{921D1CBB-29B1-4AF0-85AC-05CEEB2E53B8}"/>
              </a:ext>
            </a:extLst>
          </p:cNvPr>
          <p:cNvSpPr>
            <a:spLocks noGrp="1"/>
          </p:cNvSpPr>
          <p:nvPr>
            <p:ph type="body" sz="quarter" idx="39" hasCustomPrompt="1"/>
          </p:nvPr>
        </p:nvSpPr>
        <p:spPr>
          <a:xfrm>
            <a:off x="5298005" y="9495671"/>
            <a:ext cx="6892544" cy="257929"/>
          </a:xfrm>
        </p:spPr>
        <p:txBody>
          <a:bodyPr anchor="ctr">
            <a:noAutofit/>
          </a:bodyPr>
          <a:lstStyle>
            <a:lvl1pPr algn="r">
              <a:defRPr sz="1138">
                <a:solidFill>
                  <a:srgbClr val="595959"/>
                </a:solidFill>
              </a:defRPr>
            </a:lvl1pPr>
            <a:lvl2pPr marL="2258" indent="0">
              <a:buNone/>
              <a:defRPr/>
            </a:lvl2pPr>
          </a:lstStyle>
          <a:p>
            <a:pPr lvl="0"/>
            <a:r>
              <a:rPr lang="en-US" dirty="0"/>
              <a:t>Insert Image Credit Here</a:t>
            </a:r>
          </a:p>
        </p:txBody>
      </p:sp>
      <p:sp>
        <p:nvSpPr>
          <p:cNvPr id="22" name="Appendix Link">
            <a:extLst>
              <a:ext uri="{FF2B5EF4-FFF2-40B4-BE49-F238E27FC236}">
                <a16:creationId xmlns:a16="http://schemas.microsoft.com/office/drawing/2014/main" id="{7266FB79-AEAE-4524-B1F5-620958A3E0C9}"/>
              </a:ext>
            </a:extLst>
          </p:cNvPr>
          <p:cNvSpPr>
            <a:spLocks noGrp="1"/>
          </p:cNvSpPr>
          <p:nvPr>
            <p:ph type="body" sz="quarter" idx="40" hasCustomPrompt="1"/>
          </p:nvPr>
        </p:nvSpPr>
        <p:spPr>
          <a:xfrm>
            <a:off x="4551680" y="8961445"/>
            <a:ext cx="3901440" cy="273101"/>
          </a:xfrm>
        </p:spPr>
        <p:txBody>
          <a:bodyPr anchor="ctr">
            <a:noAutofit/>
          </a:bodyPr>
          <a:lstStyle>
            <a:lvl1pPr algn="ctr">
              <a:defRPr sz="1280"/>
            </a:lvl1pPr>
          </a:lstStyle>
          <a:p>
            <a:pPr lvl="0"/>
            <a:r>
              <a:rPr lang="en-US" dirty="0"/>
              <a:t>Add text alternative link, if needed.</a:t>
            </a:r>
          </a:p>
        </p:txBody>
      </p:sp>
      <p:sp>
        <p:nvSpPr>
          <p:cNvPr id="23" name="Slide Number Placeholder">
            <a:extLst>
              <a:ext uri="{FF2B5EF4-FFF2-40B4-BE49-F238E27FC236}">
                <a16:creationId xmlns:a16="http://schemas.microsoft.com/office/drawing/2014/main" id="{0756988A-F8DB-4476-8924-C443088A44BB}"/>
              </a:ext>
            </a:extLst>
          </p:cNvPr>
          <p:cNvSpPr>
            <a:spLocks noGrp="1"/>
          </p:cNvSpPr>
          <p:nvPr>
            <p:ph type="sldNum" sz="quarter" idx="10"/>
          </p:nvPr>
        </p:nvSpPr>
        <p:spPr>
          <a:xfrm>
            <a:off x="12298570" y="9506192"/>
            <a:ext cx="506084" cy="229541"/>
          </a:xfrm>
          <a:prstGeom prst="rect">
            <a:avLst/>
          </a:prstGeom>
        </p:spPr>
        <p:txBody>
          <a:bodyPr rIns="45720" anchor="ctr"/>
          <a:lstStyle>
            <a:lvl1pPr algn="r">
              <a:defRPr sz="1138">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587172361"/>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1_Four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87680" y="433494"/>
            <a:ext cx="12029440" cy="965136"/>
          </a:xfrm>
          <a:prstGeom prst="rect">
            <a:avLst/>
          </a:prstGeom>
        </p:spPr>
        <p:txBody>
          <a:bodyPr anchor="ctr">
            <a:noAutofit/>
          </a:bodyPr>
          <a:lstStyle>
            <a:lvl1pPr>
              <a:lnSpc>
                <a:spcPct val="100000"/>
              </a:lnSpc>
              <a:defRPr sz="3413"/>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87680" y="1815765"/>
            <a:ext cx="5852160" cy="910336"/>
          </a:xfrm>
          <a:prstGeom prst="rect">
            <a:avLst/>
          </a:prstGeom>
        </p:spPr>
        <p:txBody>
          <a:bodyPr>
            <a:noAutofit/>
          </a:bodyPr>
          <a:lstStyle>
            <a:lvl1pPr>
              <a:defRPr sz="3413"/>
            </a:lvl1pPr>
            <a:lvl2pPr>
              <a:defRPr sz="3413"/>
            </a:lvl2pPr>
            <a:lvl3pPr marL="910322">
              <a:defRPr sz="2844"/>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6664960" y="1815765"/>
            <a:ext cx="5852160" cy="910336"/>
          </a:xfrm>
        </p:spPr>
        <p:txBody>
          <a:bodyPr>
            <a:noAutofit/>
          </a:bodyPr>
          <a:lstStyle>
            <a:lvl1pPr>
              <a:defRPr sz="3413"/>
            </a:lvl1pPr>
            <a:lvl2pPr>
              <a:defRPr sz="3413"/>
            </a:lvl2pPr>
            <a:lvl3pPr marL="910322">
              <a:defRPr sz="2844"/>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487680" y="2843145"/>
            <a:ext cx="5852160" cy="910336"/>
          </a:xfrm>
        </p:spPr>
        <p:txBody>
          <a:bodyPr>
            <a:noAutofit/>
          </a:bodyPr>
          <a:lstStyle>
            <a:lvl1pPr>
              <a:defRPr sz="3413"/>
            </a:lvl1pPr>
            <a:lvl2pPr>
              <a:defRPr sz="3413"/>
            </a:lvl2pPr>
            <a:lvl3pPr marL="910322">
              <a:defRPr sz="2844"/>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6664960" y="2843145"/>
            <a:ext cx="5852160" cy="910336"/>
          </a:xfrm>
        </p:spPr>
        <p:txBody>
          <a:bodyPr>
            <a:noAutofit/>
          </a:bodyPr>
          <a:lstStyle>
            <a:lvl1pPr>
              <a:defRPr sz="3413"/>
            </a:lvl1pPr>
            <a:lvl2pPr>
              <a:defRPr sz="3413"/>
            </a:lvl2pPr>
            <a:lvl3pPr marL="910322">
              <a:defRPr sz="2844"/>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487680" y="3870524"/>
            <a:ext cx="5852160" cy="910336"/>
          </a:xfrm>
        </p:spPr>
        <p:txBody>
          <a:bodyPr>
            <a:noAutofit/>
          </a:bodyPr>
          <a:lstStyle>
            <a:lvl1pPr>
              <a:defRPr sz="3413"/>
            </a:lvl1pPr>
            <a:lvl2pPr>
              <a:defRPr sz="3413"/>
            </a:lvl2pPr>
            <a:lvl3pPr marL="910322">
              <a:defRPr sz="2844"/>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6664960" y="3870524"/>
            <a:ext cx="5852160" cy="910336"/>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487680" y="4897903"/>
            <a:ext cx="5852160" cy="910336"/>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6664960" y="4897903"/>
            <a:ext cx="5852160" cy="910336"/>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487680" y="5925282"/>
            <a:ext cx="5852160" cy="910336"/>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6664960" y="5925282"/>
            <a:ext cx="5852160" cy="910336"/>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487680" y="6952661"/>
            <a:ext cx="5852160" cy="910336"/>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6664960" y="6952661"/>
            <a:ext cx="5852160" cy="910336"/>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487680" y="7980041"/>
            <a:ext cx="5852160" cy="910336"/>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id="{192EF1EA-3FAF-446A-9BB8-CB9BA1F88BE6}"/>
              </a:ext>
            </a:extLst>
          </p:cNvPr>
          <p:cNvSpPr>
            <a:spLocks noGrp="1"/>
          </p:cNvSpPr>
          <p:nvPr>
            <p:ph sz="quarter" idx="36" hasCustomPrompt="1"/>
          </p:nvPr>
        </p:nvSpPr>
        <p:spPr>
          <a:xfrm>
            <a:off x="6664960" y="7980041"/>
            <a:ext cx="5852160" cy="910336"/>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24" name="Credit line">
            <a:extLst>
              <a:ext uri="{FF2B5EF4-FFF2-40B4-BE49-F238E27FC236}">
                <a16:creationId xmlns:a16="http://schemas.microsoft.com/office/drawing/2014/main" id="{6CD893F2-2DB8-451D-8639-8F5F27621145}"/>
              </a:ext>
            </a:extLst>
          </p:cNvPr>
          <p:cNvSpPr>
            <a:spLocks noGrp="1"/>
          </p:cNvSpPr>
          <p:nvPr>
            <p:ph type="body" sz="quarter" idx="39" hasCustomPrompt="1"/>
          </p:nvPr>
        </p:nvSpPr>
        <p:spPr>
          <a:xfrm>
            <a:off x="5298005" y="9495671"/>
            <a:ext cx="6892544" cy="257929"/>
          </a:xfrm>
        </p:spPr>
        <p:txBody>
          <a:bodyPr anchor="ctr">
            <a:noAutofit/>
          </a:bodyPr>
          <a:lstStyle>
            <a:lvl1pPr algn="r">
              <a:defRPr sz="1138">
                <a:solidFill>
                  <a:srgbClr val="595959"/>
                </a:solidFill>
              </a:defRPr>
            </a:lvl1pPr>
            <a:lvl2pPr marL="2258" indent="0">
              <a:buNone/>
              <a:defRPr/>
            </a:lvl2pPr>
          </a:lstStyle>
          <a:p>
            <a:pPr lvl="0"/>
            <a:r>
              <a:rPr lang="en-US" dirty="0"/>
              <a:t>Insert Image Credit Here</a:t>
            </a:r>
          </a:p>
        </p:txBody>
      </p:sp>
      <p:sp>
        <p:nvSpPr>
          <p:cNvPr id="25" name="Appendix Link">
            <a:extLst>
              <a:ext uri="{FF2B5EF4-FFF2-40B4-BE49-F238E27FC236}">
                <a16:creationId xmlns:a16="http://schemas.microsoft.com/office/drawing/2014/main" id="{D809C3BA-82B9-44E0-9F6C-858C8328AAFC}"/>
              </a:ext>
            </a:extLst>
          </p:cNvPr>
          <p:cNvSpPr>
            <a:spLocks noGrp="1"/>
          </p:cNvSpPr>
          <p:nvPr>
            <p:ph type="body" sz="quarter" idx="40" hasCustomPrompt="1"/>
          </p:nvPr>
        </p:nvSpPr>
        <p:spPr>
          <a:xfrm>
            <a:off x="4551680" y="8961445"/>
            <a:ext cx="3901440" cy="273101"/>
          </a:xfrm>
        </p:spPr>
        <p:txBody>
          <a:bodyPr anchor="ctr">
            <a:noAutofit/>
          </a:bodyPr>
          <a:lstStyle>
            <a:lvl1pPr algn="ctr">
              <a:defRPr sz="1280"/>
            </a:lvl1pPr>
          </a:lstStyle>
          <a:p>
            <a:pPr lvl="0"/>
            <a:r>
              <a:rPr lang="en-US" dirty="0"/>
              <a:t>Add text alternative link, if needed.</a:t>
            </a:r>
          </a:p>
        </p:txBody>
      </p:sp>
      <p:sp>
        <p:nvSpPr>
          <p:cNvPr id="26" name="Slide Number Placeholder">
            <a:extLst>
              <a:ext uri="{FF2B5EF4-FFF2-40B4-BE49-F238E27FC236}">
                <a16:creationId xmlns:a16="http://schemas.microsoft.com/office/drawing/2014/main" id="{33936310-BAD7-481C-9216-5D6C7F43A176}"/>
              </a:ext>
            </a:extLst>
          </p:cNvPr>
          <p:cNvSpPr>
            <a:spLocks noGrp="1"/>
          </p:cNvSpPr>
          <p:nvPr>
            <p:ph type="sldNum" sz="quarter" idx="10"/>
          </p:nvPr>
        </p:nvSpPr>
        <p:spPr>
          <a:xfrm>
            <a:off x="12298570" y="9506192"/>
            <a:ext cx="506084" cy="229541"/>
          </a:xfrm>
          <a:prstGeom prst="rect">
            <a:avLst/>
          </a:prstGeom>
        </p:spPr>
        <p:txBody>
          <a:bodyPr rIns="45720" anchor="ctr"/>
          <a:lstStyle>
            <a:lvl1pPr algn="r">
              <a:defRPr sz="1138">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193307777"/>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2_Six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87680" y="433494"/>
            <a:ext cx="12029440" cy="965136"/>
          </a:xfrm>
          <a:prstGeom prst="rect">
            <a:avLst/>
          </a:prstGeom>
        </p:spPr>
        <p:txBody>
          <a:bodyPr anchor="ctr">
            <a:noAutofit/>
          </a:bodyPr>
          <a:lstStyle>
            <a:lvl1pPr>
              <a:lnSpc>
                <a:spcPct val="100000"/>
              </a:lnSpc>
              <a:defRPr sz="3413"/>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87680" y="1815765"/>
            <a:ext cx="5852160" cy="780288"/>
          </a:xfrm>
          <a:prstGeom prst="rect">
            <a:avLst/>
          </a:prstGeom>
        </p:spPr>
        <p:txBody>
          <a:bodyPr>
            <a:noAutofit/>
          </a:bodyPr>
          <a:lstStyle>
            <a:lvl1pPr>
              <a:defRPr sz="3413"/>
            </a:lvl1pPr>
            <a:lvl2pPr>
              <a:defRPr sz="3413"/>
            </a:lvl2pPr>
            <a:lvl3pPr marL="910322">
              <a:defRPr sz="2844"/>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6664960" y="1815765"/>
            <a:ext cx="5852160" cy="780288"/>
          </a:xfrm>
        </p:spPr>
        <p:txBody>
          <a:bodyPr>
            <a:noAutofit/>
          </a:bodyPr>
          <a:lstStyle>
            <a:lvl1pPr>
              <a:defRPr sz="3413"/>
            </a:lvl1pPr>
            <a:lvl2pPr>
              <a:defRPr sz="3413"/>
            </a:lvl2pPr>
            <a:lvl3pPr marL="910322">
              <a:defRPr sz="2844"/>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487680" y="2714954"/>
            <a:ext cx="5852160" cy="780288"/>
          </a:xfrm>
        </p:spPr>
        <p:txBody>
          <a:bodyPr>
            <a:noAutofit/>
          </a:bodyPr>
          <a:lstStyle>
            <a:lvl1pPr>
              <a:defRPr sz="3413"/>
            </a:lvl1pPr>
            <a:lvl2pPr>
              <a:defRPr sz="3413"/>
            </a:lvl2pPr>
            <a:lvl3pPr marL="910322">
              <a:defRPr sz="2844"/>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6664960" y="2714954"/>
            <a:ext cx="5852160" cy="780288"/>
          </a:xfrm>
        </p:spPr>
        <p:txBody>
          <a:bodyPr>
            <a:noAutofit/>
          </a:bodyPr>
          <a:lstStyle>
            <a:lvl1pPr>
              <a:defRPr sz="3413"/>
            </a:lvl1pPr>
            <a:lvl2pPr>
              <a:defRPr sz="3413"/>
            </a:lvl2pPr>
            <a:lvl3pPr marL="910322">
              <a:defRPr sz="2844"/>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487680" y="3614143"/>
            <a:ext cx="5852160" cy="780288"/>
          </a:xfrm>
        </p:spPr>
        <p:txBody>
          <a:bodyPr>
            <a:noAutofit/>
          </a:bodyPr>
          <a:lstStyle>
            <a:lvl1pPr>
              <a:defRPr sz="3413"/>
            </a:lvl1pPr>
            <a:lvl2pPr>
              <a:defRPr sz="3413"/>
            </a:lvl2pPr>
            <a:lvl3pPr marL="910322">
              <a:defRPr sz="2844"/>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6664960" y="3614143"/>
            <a:ext cx="5852160" cy="780288"/>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487680" y="4513331"/>
            <a:ext cx="5852160" cy="780288"/>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6664960" y="4513331"/>
            <a:ext cx="5852160" cy="780288"/>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487680" y="5412520"/>
            <a:ext cx="5852160" cy="780288"/>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6664960" y="5412520"/>
            <a:ext cx="5852160" cy="780288"/>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487680" y="6311708"/>
            <a:ext cx="5852160" cy="780288"/>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6664960" y="6311708"/>
            <a:ext cx="5852160" cy="780288"/>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487680" y="7210897"/>
            <a:ext cx="5852160" cy="780288"/>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id="{192EF1EA-3FAF-446A-9BB8-CB9BA1F88BE6}"/>
              </a:ext>
            </a:extLst>
          </p:cNvPr>
          <p:cNvSpPr>
            <a:spLocks noGrp="1"/>
          </p:cNvSpPr>
          <p:nvPr>
            <p:ph sz="quarter" idx="36" hasCustomPrompt="1"/>
          </p:nvPr>
        </p:nvSpPr>
        <p:spPr>
          <a:xfrm>
            <a:off x="6664960" y="7210897"/>
            <a:ext cx="5852160" cy="780288"/>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id="{FCBD3762-5ECC-4CC7-8369-83E4CE556B11}"/>
              </a:ext>
            </a:extLst>
          </p:cNvPr>
          <p:cNvSpPr>
            <a:spLocks noGrp="1"/>
          </p:cNvSpPr>
          <p:nvPr>
            <p:ph sz="quarter" idx="37" hasCustomPrompt="1"/>
          </p:nvPr>
        </p:nvSpPr>
        <p:spPr>
          <a:xfrm>
            <a:off x="487680" y="8110089"/>
            <a:ext cx="5852160" cy="780288"/>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25" name="Content Placeholder 8">
            <a:extLst>
              <a:ext uri="{FF2B5EF4-FFF2-40B4-BE49-F238E27FC236}">
                <a16:creationId xmlns:a16="http://schemas.microsoft.com/office/drawing/2014/main" id="{F2AE9C6B-E354-43E0-A168-8EB6483C4DB6}"/>
              </a:ext>
            </a:extLst>
          </p:cNvPr>
          <p:cNvSpPr>
            <a:spLocks noGrp="1"/>
          </p:cNvSpPr>
          <p:nvPr>
            <p:ph sz="quarter" idx="38" hasCustomPrompt="1"/>
          </p:nvPr>
        </p:nvSpPr>
        <p:spPr>
          <a:xfrm>
            <a:off x="6664960" y="8110089"/>
            <a:ext cx="5852160" cy="780288"/>
          </a:xfrm>
        </p:spPr>
        <p:txBody>
          <a:bodyPr>
            <a:noAutofit/>
          </a:bodyPr>
          <a:lstStyle>
            <a:lvl1pPr>
              <a:defRPr sz="3413"/>
            </a:lvl1pPr>
            <a:lvl2pPr>
              <a:defRPr sz="3413"/>
            </a:lvl2pPr>
            <a:lvl3pPr marL="910322">
              <a:defRPr sz="2844"/>
            </a:lvl3pPr>
          </a:lstStyle>
          <a:p>
            <a:pPr lvl="0"/>
            <a:r>
              <a:rPr lang="en-US" dirty="0"/>
              <a:t>Slide Content 6</a:t>
            </a:r>
          </a:p>
          <a:p>
            <a:pPr lvl="1"/>
            <a:r>
              <a:rPr lang="en-US" dirty="0"/>
              <a:t>Second level</a:t>
            </a:r>
          </a:p>
          <a:p>
            <a:pPr lvl="2"/>
            <a:r>
              <a:rPr lang="en-US" dirty="0"/>
              <a:t>Third level</a:t>
            </a:r>
          </a:p>
        </p:txBody>
      </p:sp>
      <p:sp>
        <p:nvSpPr>
          <p:cNvPr id="30" name="Credit line">
            <a:extLst>
              <a:ext uri="{FF2B5EF4-FFF2-40B4-BE49-F238E27FC236}">
                <a16:creationId xmlns:a16="http://schemas.microsoft.com/office/drawing/2014/main" id="{E6DEE64F-1259-41DA-8155-BBFE3C02BB4A}"/>
              </a:ext>
            </a:extLst>
          </p:cNvPr>
          <p:cNvSpPr>
            <a:spLocks noGrp="1"/>
          </p:cNvSpPr>
          <p:nvPr>
            <p:ph type="body" sz="quarter" idx="39" hasCustomPrompt="1"/>
          </p:nvPr>
        </p:nvSpPr>
        <p:spPr>
          <a:xfrm>
            <a:off x="5298005" y="9495671"/>
            <a:ext cx="6892544" cy="257929"/>
          </a:xfrm>
        </p:spPr>
        <p:txBody>
          <a:bodyPr anchor="ctr">
            <a:noAutofit/>
          </a:bodyPr>
          <a:lstStyle>
            <a:lvl1pPr algn="r">
              <a:defRPr sz="1138">
                <a:solidFill>
                  <a:srgbClr val="595959"/>
                </a:solidFill>
              </a:defRPr>
            </a:lvl1pPr>
            <a:lvl2pPr marL="2258" indent="0">
              <a:buNone/>
              <a:defRPr/>
            </a:lvl2pPr>
          </a:lstStyle>
          <a:p>
            <a:pPr lvl="0"/>
            <a:r>
              <a:rPr lang="en-US" dirty="0"/>
              <a:t>Insert Image Credit Here</a:t>
            </a:r>
          </a:p>
        </p:txBody>
      </p:sp>
      <p:sp>
        <p:nvSpPr>
          <p:cNvPr id="32" name="Appendix Link">
            <a:extLst>
              <a:ext uri="{FF2B5EF4-FFF2-40B4-BE49-F238E27FC236}">
                <a16:creationId xmlns:a16="http://schemas.microsoft.com/office/drawing/2014/main" id="{10C461D8-1BE0-480F-AA26-691586C6675B}"/>
              </a:ext>
            </a:extLst>
          </p:cNvPr>
          <p:cNvSpPr>
            <a:spLocks noGrp="1"/>
          </p:cNvSpPr>
          <p:nvPr>
            <p:ph type="body" sz="quarter" idx="40" hasCustomPrompt="1"/>
          </p:nvPr>
        </p:nvSpPr>
        <p:spPr>
          <a:xfrm>
            <a:off x="4551680" y="8961445"/>
            <a:ext cx="3901440" cy="273101"/>
          </a:xfrm>
        </p:spPr>
        <p:txBody>
          <a:bodyPr anchor="ctr">
            <a:noAutofit/>
          </a:bodyPr>
          <a:lstStyle>
            <a:lvl1pPr algn="ctr">
              <a:defRPr sz="1280"/>
            </a:lvl1pPr>
          </a:lstStyle>
          <a:p>
            <a:pPr lvl="0"/>
            <a:r>
              <a:rPr lang="en-US" dirty="0"/>
              <a:t>Add text alternative link, if needed.</a:t>
            </a:r>
          </a:p>
        </p:txBody>
      </p:sp>
      <p:sp>
        <p:nvSpPr>
          <p:cNvPr id="33" name="Slide Number Placeholder">
            <a:extLst>
              <a:ext uri="{FF2B5EF4-FFF2-40B4-BE49-F238E27FC236}">
                <a16:creationId xmlns:a16="http://schemas.microsoft.com/office/drawing/2014/main" id="{F6AD0209-B0AA-4B76-A44B-45BCDF045890}"/>
              </a:ext>
            </a:extLst>
          </p:cNvPr>
          <p:cNvSpPr>
            <a:spLocks noGrp="1"/>
          </p:cNvSpPr>
          <p:nvPr>
            <p:ph type="sldNum" sz="quarter" idx="10"/>
          </p:nvPr>
        </p:nvSpPr>
        <p:spPr>
          <a:xfrm>
            <a:off x="12298570" y="9506192"/>
            <a:ext cx="506084" cy="229541"/>
          </a:xfrm>
          <a:prstGeom prst="rect">
            <a:avLst/>
          </a:prstGeom>
        </p:spPr>
        <p:txBody>
          <a:bodyPr rIns="45720" anchor="ctr"/>
          <a:lstStyle>
            <a:lvl1pPr algn="r">
              <a:defRPr sz="1138">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297351563"/>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image" Target="../media/image3.pn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image" Target="../media/image2.jpeg"/><Relationship Id="rId2" Type="http://schemas.openxmlformats.org/officeDocument/2006/relationships/slideLayout" Target="../slideLayouts/slideLayout33.xml"/><Relationship Id="rId16"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image" Target="../media/image3.png"/><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image" Target="../media/image2.jpeg"/><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image" Target="../media/image7.png"/><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6.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8"/>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47700" y="152400"/>
            <a:ext cx="11709400" cy="203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647700" y="2628900"/>
            <a:ext cx="11709400" cy="6477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9"/>
              </a:buBlip>
            </a:lvl1pPr>
            <a:lvl2pPr>
              <a:buBlip>
                <a:blip r:embed="rId19"/>
              </a:buBlip>
            </a:lvl2pPr>
            <a:lvl3pPr>
              <a:buBlip>
                <a:blip r:embed="rId19"/>
              </a:buBlip>
            </a:lvl3pPr>
            <a:lvl4pPr>
              <a:buBlip>
                <a:blip r:embed="rId19"/>
              </a:buBlip>
            </a:lvl4pPr>
            <a:lvl5pPr>
              <a:buBlip>
                <a:blip r:embed="rId19"/>
              </a:buBlip>
            </a:lvl5p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4599" y="9359900"/>
            <a:ext cx="342901" cy="406400"/>
          </a:xfrm>
          <a:prstGeom prst="rect">
            <a:avLst/>
          </a:prstGeom>
          <a:ln w="12700">
            <a:miter lim="400000"/>
          </a:ln>
        </p:spPr>
        <p:txBody>
          <a:bodyPr wrap="none" lIns="50800" tIns="50800" rIns="50800" bIns="50800">
            <a:spAutoFit/>
          </a:bodyPr>
          <a:lstStyle>
            <a:lvl1pPr>
              <a:defRPr sz="1800">
                <a:solidFill>
                  <a:srgbClr val="FFFFFF">
                    <a:alpha val="95000"/>
                  </a:srgb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3" r:id="rId12"/>
    <p:sldLayoutId id="2147483664" r:id="rId13"/>
    <p:sldLayoutId id="2147483665" r:id="rId14"/>
    <p:sldLayoutId id="2147483667" r:id="rId15"/>
    <p:sldLayoutId id="2147483669" r:id="rId16"/>
  </p:sldLayoutIdLst>
  <p:transition spd="med"/>
  <p:txStyles>
    <p:title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p:titleStyle>
    <p:bodyStyle>
      <a:lvl1pPr marL="533400" marR="0" indent="-533400" algn="l" defTabSz="584200" rtl="0" latinLnBrk="0">
        <a:lnSpc>
          <a:spcPct val="100000"/>
        </a:lnSpc>
        <a:spcBef>
          <a:spcPts val="4200"/>
        </a:spcBef>
        <a:spcAft>
          <a:spcPts val="0"/>
        </a:spcAft>
        <a:buClrTx/>
        <a:buSzPct val="40000"/>
        <a:buFontTx/>
        <a:buBlip>
          <a:blip r:embed="rId19"/>
        </a:buBlip>
        <a:tabLst/>
        <a:defRPr sz="4300" b="0" i="0" u="none" strike="noStrike" cap="none" spc="0" baseline="0">
          <a:solidFill>
            <a:srgbClr val="546056"/>
          </a:solidFill>
          <a:uFillTx/>
          <a:latin typeface="+mn-lt"/>
          <a:ea typeface="+mn-ea"/>
          <a:cs typeface="+mn-cs"/>
          <a:sym typeface="Palatino"/>
        </a:defRPr>
      </a:lvl1pPr>
      <a:lvl2pPr marL="1066800" marR="0" indent="-533400" algn="l" defTabSz="584200" rtl="0" latinLnBrk="0">
        <a:lnSpc>
          <a:spcPct val="100000"/>
        </a:lnSpc>
        <a:spcBef>
          <a:spcPts val="4200"/>
        </a:spcBef>
        <a:spcAft>
          <a:spcPts val="0"/>
        </a:spcAft>
        <a:buClrTx/>
        <a:buSzPct val="40000"/>
        <a:buFontTx/>
        <a:buBlip>
          <a:blip r:embed="rId19"/>
        </a:buBlip>
        <a:tabLst/>
        <a:defRPr sz="4300" b="0" i="0" u="none" strike="noStrike" cap="none" spc="0" baseline="0">
          <a:solidFill>
            <a:srgbClr val="546056"/>
          </a:solidFill>
          <a:uFillTx/>
          <a:latin typeface="+mn-lt"/>
          <a:ea typeface="+mn-ea"/>
          <a:cs typeface="+mn-cs"/>
          <a:sym typeface="Palatino"/>
        </a:defRPr>
      </a:lvl2pPr>
      <a:lvl3pPr marL="1600200" marR="0" indent="-533400" algn="l" defTabSz="584200" rtl="0" latinLnBrk="0">
        <a:lnSpc>
          <a:spcPct val="100000"/>
        </a:lnSpc>
        <a:spcBef>
          <a:spcPts val="4200"/>
        </a:spcBef>
        <a:spcAft>
          <a:spcPts val="0"/>
        </a:spcAft>
        <a:buClrTx/>
        <a:buSzPct val="40000"/>
        <a:buFontTx/>
        <a:buBlip>
          <a:blip r:embed="rId19"/>
        </a:buBlip>
        <a:tabLst/>
        <a:defRPr sz="4300" b="0" i="0" u="none" strike="noStrike" cap="none" spc="0" baseline="0">
          <a:solidFill>
            <a:srgbClr val="546056"/>
          </a:solidFill>
          <a:uFillTx/>
          <a:latin typeface="+mn-lt"/>
          <a:ea typeface="+mn-ea"/>
          <a:cs typeface="+mn-cs"/>
          <a:sym typeface="Palatino"/>
        </a:defRPr>
      </a:lvl3pPr>
      <a:lvl4pPr marL="2133600" marR="0" indent="-533400" algn="l" defTabSz="584200" rtl="0" latinLnBrk="0">
        <a:lnSpc>
          <a:spcPct val="100000"/>
        </a:lnSpc>
        <a:spcBef>
          <a:spcPts val="4200"/>
        </a:spcBef>
        <a:spcAft>
          <a:spcPts val="0"/>
        </a:spcAft>
        <a:buClrTx/>
        <a:buSzPct val="40000"/>
        <a:buFontTx/>
        <a:buBlip>
          <a:blip r:embed="rId19"/>
        </a:buBlip>
        <a:tabLst/>
        <a:defRPr sz="4300" b="0" i="0" u="none" strike="noStrike" cap="none" spc="0" baseline="0">
          <a:solidFill>
            <a:srgbClr val="546056"/>
          </a:solidFill>
          <a:uFillTx/>
          <a:latin typeface="+mn-lt"/>
          <a:ea typeface="+mn-ea"/>
          <a:cs typeface="+mn-cs"/>
          <a:sym typeface="Palatino"/>
        </a:defRPr>
      </a:lvl4pPr>
      <a:lvl5pPr marL="2667000" marR="0" indent="-533400" algn="l" defTabSz="584200" rtl="0" latinLnBrk="0">
        <a:lnSpc>
          <a:spcPct val="100000"/>
        </a:lnSpc>
        <a:spcBef>
          <a:spcPts val="4200"/>
        </a:spcBef>
        <a:spcAft>
          <a:spcPts val="0"/>
        </a:spcAft>
        <a:buClrTx/>
        <a:buSzPct val="40000"/>
        <a:buFontTx/>
        <a:buBlip>
          <a:blip r:embed="rId19"/>
        </a:buBlip>
        <a:tabLst/>
        <a:defRPr sz="4300" b="0" i="0" u="none" strike="noStrike" cap="none" spc="0" baseline="0">
          <a:solidFill>
            <a:srgbClr val="546056"/>
          </a:solidFill>
          <a:uFillTx/>
          <a:latin typeface="+mn-lt"/>
          <a:ea typeface="+mn-ea"/>
          <a:cs typeface="+mn-cs"/>
          <a:sym typeface="Palatino"/>
        </a:defRPr>
      </a:lvl5pPr>
      <a:lvl6pPr marL="3200400" marR="0" indent="-533400" algn="l" defTabSz="584200" rtl="0" latinLnBrk="0">
        <a:lnSpc>
          <a:spcPct val="100000"/>
        </a:lnSpc>
        <a:spcBef>
          <a:spcPts val="4200"/>
        </a:spcBef>
        <a:spcAft>
          <a:spcPts val="0"/>
        </a:spcAft>
        <a:buClrTx/>
        <a:buSzPct val="40000"/>
        <a:buFontTx/>
        <a:buBlip>
          <a:blip r:embed="rId19"/>
        </a:buBlip>
        <a:tabLst/>
        <a:defRPr sz="4300" b="0" i="0" u="none" strike="noStrike" cap="none" spc="0" baseline="0">
          <a:solidFill>
            <a:srgbClr val="546056"/>
          </a:solidFill>
          <a:uFillTx/>
          <a:latin typeface="+mn-lt"/>
          <a:ea typeface="+mn-ea"/>
          <a:cs typeface="+mn-cs"/>
          <a:sym typeface="Palatino"/>
        </a:defRPr>
      </a:lvl6pPr>
      <a:lvl7pPr marL="3733800" marR="0" indent="-533400" algn="l" defTabSz="584200" rtl="0" latinLnBrk="0">
        <a:lnSpc>
          <a:spcPct val="100000"/>
        </a:lnSpc>
        <a:spcBef>
          <a:spcPts val="4200"/>
        </a:spcBef>
        <a:spcAft>
          <a:spcPts val="0"/>
        </a:spcAft>
        <a:buClrTx/>
        <a:buSzPct val="40000"/>
        <a:buFontTx/>
        <a:buBlip>
          <a:blip r:embed="rId19"/>
        </a:buBlip>
        <a:tabLst/>
        <a:defRPr sz="4300" b="0" i="0" u="none" strike="noStrike" cap="none" spc="0" baseline="0">
          <a:solidFill>
            <a:srgbClr val="546056"/>
          </a:solidFill>
          <a:uFillTx/>
          <a:latin typeface="+mn-lt"/>
          <a:ea typeface="+mn-ea"/>
          <a:cs typeface="+mn-cs"/>
          <a:sym typeface="Palatino"/>
        </a:defRPr>
      </a:lvl7pPr>
      <a:lvl8pPr marL="4267200" marR="0" indent="-533400" algn="l" defTabSz="584200" rtl="0" latinLnBrk="0">
        <a:lnSpc>
          <a:spcPct val="100000"/>
        </a:lnSpc>
        <a:spcBef>
          <a:spcPts val="4200"/>
        </a:spcBef>
        <a:spcAft>
          <a:spcPts val="0"/>
        </a:spcAft>
        <a:buClrTx/>
        <a:buSzPct val="40000"/>
        <a:buFontTx/>
        <a:buBlip>
          <a:blip r:embed="rId19"/>
        </a:buBlip>
        <a:tabLst/>
        <a:defRPr sz="4300" b="0" i="0" u="none" strike="noStrike" cap="none" spc="0" baseline="0">
          <a:solidFill>
            <a:srgbClr val="546056"/>
          </a:solidFill>
          <a:uFillTx/>
          <a:latin typeface="+mn-lt"/>
          <a:ea typeface="+mn-ea"/>
          <a:cs typeface="+mn-cs"/>
          <a:sym typeface="Palatino"/>
        </a:defRPr>
      </a:lvl8pPr>
      <a:lvl9pPr marL="4800600" marR="0" indent="-533400" algn="l" defTabSz="584200" rtl="0" latinLnBrk="0">
        <a:lnSpc>
          <a:spcPct val="100000"/>
        </a:lnSpc>
        <a:spcBef>
          <a:spcPts val="4200"/>
        </a:spcBef>
        <a:spcAft>
          <a:spcPts val="0"/>
        </a:spcAft>
        <a:buClrTx/>
        <a:buSzPct val="40000"/>
        <a:buFontTx/>
        <a:buBlip>
          <a:blip r:embed="rId19"/>
        </a:buBlip>
        <a:tabLst/>
        <a:defRPr sz="4300" b="0" i="0" u="none" strike="noStrike" cap="none" spc="0" baseline="0">
          <a:solidFill>
            <a:srgbClr val="546056"/>
          </a:solidFill>
          <a:uFillTx/>
          <a:latin typeface="+mn-lt"/>
          <a:ea typeface="+mn-ea"/>
          <a:cs typeface="+mn-cs"/>
          <a:sym typeface="Palatino"/>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A0C087-94B9-411C-AC0C-7B0A97FC8297}"/>
              </a:ext>
            </a:extLst>
          </p:cNvPr>
          <p:cNvSpPr>
            <a:spLocks noGrp="1"/>
          </p:cNvSpPr>
          <p:nvPr>
            <p:ph type="title"/>
          </p:nvPr>
        </p:nvSpPr>
        <p:spPr>
          <a:xfrm>
            <a:off x="894080" y="519290"/>
            <a:ext cx="11216640" cy="1885245"/>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a:extLst>
              <a:ext uri="{FF2B5EF4-FFF2-40B4-BE49-F238E27FC236}">
                <a16:creationId xmlns:a16="http://schemas.microsoft.com/office/drawing/2014/main" id="{CD53BE39-341A-4B16-BEC0-63AB39248588}"/>
              </a:ext>
            </a:extLst>
          </p:cNvPr>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4DD361B-32E2-44BF-895C-1E7573FF39BE}"/>
              </a:ext>
            </a:extLst>
          </p:cNvPr>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endParaRPr lang="en-CA"/>
          </a:p>
        </p:txBody>
      </p:sp>
      <p:sp>
        <p:nvSpPr>
          <p:cNvPr id="5" name="Footer Placeholder 4">
            <a:extLst>
              <a:ext uri="{FF2B5EF4-FFF2-40B4-BE49-F238E27FC236}">
                <a16:creationId xmlns:a16="http://schemas.microsoft.com/office/drawing/2014/main" id="{C15901CD-BF63-4330-8BF6-A9A89EC0EC9F}"/>
              </a:ext>
            </a:extLst>
          </p:cNvPr>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DA2A2B1-9BB6-464B-9082-E163CD49DF47}"/>
              </a:ext>
            </a:extLst>
          </p:cNvPr>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45652993-741E-4B3E-B164-30E298E3B554}" type="slidenum">
              <a:rPr lang="en-CA" smtClean="0"/>
              <a:t>‹#›</a:t>
            </a:fld>
            <a:endParaRPr lang="en-CA"/>
          </a:p>
        </p:txBody>
      </p:sp>
    </p:spTree>
    <p:extLst>
      <p:ext uri="{BB962C8B-B14F-4D97-AF65-F5344CB8AC3E}">
        <p14:creationId xmlns:p14="http://schemas.microsoft.com/office/powerpoint/2010/main" val="371242558"/>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Lst>
  <p:hf hdr="0" ftr="0" dt="0"/>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47700" y="152400"/>
            <a:ext cx="11709400" cy="203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647700" y="2628900"/>
            <a:ext cx="11709400" cy="6477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8"/>
              </a:buBlip>
            </a:lvl1pPr>
            <a:lvl2pPr>
              <a:buBlip>
                <a:blip r:embed="rId18"/>
              </a:buBlip>
            </a:lvl2pPr>
            <a:lvl3pPr>
              <a:buBlip>
                <a:blip r:embed="rId18"/>
              </a:buBlip>
            </a:lvl3pPr>
            <a:lvl4pPr>
              <a:buBlip>
                <a:blip r:embed="rId18"/>
              </a:buBlip>
            </a:lvl4pPr>
            <a:lvl5pPr>
              <a:buBlip>
                <a:blip r:embed="rId18"/>
              </a:buBlip>
            </a:lvl5p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4599" y="9359900"/>
            <a:ext cx="342901" cy="406400"/>
          </a:xfrm>
          <a:prstGeom prst="rect">
            <a:avLst/>
          </a:prstGeom>
          <a:ln w="12700">
            <a:miter lim="400000"/>
          </a:ln>
        </p:spPr>
        <p:txBody>
          <a:bodyPr wrap="none" lIns="50800" tIns="50800" rIns="50800" bIns="50800">
            <a:spAutoFit/>
          </a:bodyPr>
          <a:lstStyle>
            <a:lvl1pPr>
              <a:defRPr sz="1800">
                <a:solidFill>
                  <a:srgbClr val="FFFFFF">
                    <a:alpha val="95000"/>
                  </a:srgbClr>
                </a:solidFill>
              </a:defRPr>
            </a:lvl1pPr>
          </a:lstStyle>
          <a:p>
            <a:fld id="{86CB4B4D-7CA3-9044-876B-883B54F8677D}" type="slidenum">
              <a:t>‹#›</a:t>
            </a:fld>
            <a:endParaRPr/>
          </a:p>
        </p:txBody>
      </p:sp>
    </p:spTree>
    <p:extLst>
      <p:ext uri="{BB962C8B-B14F-4D97-AF65-F5344CB8AC3E}">
        <p14:creationId xmlns:p14="http://schemas.microsoft.com/office/powerpoint/2010/main" val="234482008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2" r:id="rId4"/>
    <p:sldLayoutId id="2147483694"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8" r:id="rId14"/>
    <p:sldLayoutId id="2147483709" r:id="rId15"/>
  </p:sldLayoutIdLst>
  <p:transition spd="med"/>
  <p:txStyles>
    <p:title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p:titleStyle>
    <p:bodyStyle>
      <a:lvl1pPr marL="533400" marR="0" indent="-533400" algn="l" defTabSz="584200" rtl="0" latinLnBrk="0">
        <a:lnSpc>
          <a:spcPct val="100000"/>
        </a:lnSpc>
        <a:spcBef>
          <a:spcPts val="4200"/>
        </a:spcBef>
        <a:spcAft>
          <a:spcPts val="0"/>
        </a:spcAft>
        <a:buClrTx/>
        <a:buSzPct val="40000"/>
        <a:buFontTx/>
        <a:buBlip>
          <a:blip r:embed="rId18"/>
        </a:buBlip>
        <a:tabLst/>
        <a:defRPr sz="4300" b="0" i="0" u="none" strike="noStrike" cap="none" spc="0" baseline="0">
          <a:solidFill>
            <a:srgbClr val="546056"/>
          </a:solidFill>
          <a:uFillTx/>
          <a:latin typeface="+mn-lt"/>
          <a:ea typeface="+mn-ea"/>
          <a:cs typeface="+mn-cs"/>
          <a:sym typeface="Palatino"/>
        </a:defRPr>
      </a:lvl1pPr>
      <a:lvl2pPr marL="1066800" marR="0" indent="-533400" algn="l" defTabSz="584200" rtl="0" latinLnBrk="0">
        <a:lnSpc>
          <a:spcPct val="100000"/>
        </a:lnSpc>
        <a:spcBef>
          <a:spcPts val="4200"/>
        </a:spcBef>
        <a:spcAft>
          <a:spcPts val="0"/>
        </a:spcAft>
        <a:buClrTx/>
        <a:buSzPct val="40000"/>
        <a:buFontTx/>
        <a:buBlip>
          <a:blip r:embed="rId18"/>
        </a:buBlip>
        <a:tabLst/>
        <a:defRPr sz="4300" b="0" i="0" u="none" strike="noStrike" cap="none" spc="0" baseline="0">
          <a:solidFill>
            <a:srgbClr val="546056"/>
          </a:solidFill>
          <a:uFillTx/>
          <a:latin typeface="+mn-lt"/>
          <a:ea typeface="+mn-ea"/>
          <a:cs typeface="+mn-cs"/>
          <a:sym typeface="Palatino"/>
        </a:defRPr>
      </a:lvl2pPr>
      <a:lvl3pPr marL="1600200" marR="0" indent="-533400" algn="l" defTabSz="584200" rtl="0" latinLnBrk="0">
        <a:lnSpc>
          <a:spcPct val="100000"/>
        </a:lnSpc>
        <a:spcBef>
          <a:spcPts val="4200"/>
        </a:spcBef>
        <a:spcAft>
          <a:spcPts val="0"/>
        </a:spcAft>
        <a:buClrTx/>
        <a:buSzPct val="40000"/>
        <a:buFontTx/>
        <a:buBlip>
          <a:blip r:embed="rId18"/>
        </a:buBlip>
        <a:tabLst/>
        <a:defRPr sz="4300" b="0" i="0" u="none" strike="noStrike" cap="none" spc="0" baseline="0">
          <a:solidFill>
            <a:srgbClr val="546056"/>
          </a:solidFill>
          <a:uFillTx/>
          <a:latin typeface="+mn-lt"/>
          <a:ea typeface="+mn-ea"/>
          <a:cs typeface="+mn-cs"/>
          <a:sym typeface="Palatino"/>
        </a:defRPr>
      </a:lvl3pPr>
      <a:lvl4pPr marL="2133600" marR="0" indent="-533400" algn="l" defTabSz="584200" rtl="0" latinLnBrk="0">
        <a:lnSpc>
          <a:spcPct val="100000"/>
        </a:lnSpc>
        <a:spcBef>
          <a:spcPts val="4200"/>
        </a:spcBef>
        <a:spcAft>
          <a:spcPts val="0"/>
        </a:spcAft>
        <a:buClrTx/>
        <a:buSzPct val="40000"/>
        <a:buFontTx/>
        <a:buBlip>
          <a:blip r:embed="rId18"/>
        </a:buBlip>
        <a:tabLst/>
        <a:defRPr sz="4300" b="0" i="0" u="none" strike="noStrike" cap="none" spc="0" baseline="0">
          <a:solidFill>
            <a:srgbClr val="546056"/>
          </a:solidFill>
          <a:uFillTx/>
          <a:latin typeface="+mn-lt"/>
          <a:ea typeface="+mn-ea"/>
          <a:cs typeface="+mn-cs"/>
          <a:sym typeface="Palatino"/>
        </a:defRPr>
      </a:lvl4pPr>
      <a:lvl5pPr marL="2667000" marR="0" indent="-533400" algn="l" defTabSz="584200" rtl="0" latinLnBrk="0">
        <a:lnSpc>
          <a:spcPct val="100000"/>
        </a:lnSpc>
        <a:spcBef>
          <a:spcPts val="4200"/>
        </a:spcBef>
        <a:spcAft>
          <a:spcPts val="0"/>
        </a:spcAft>
        <a:buClrTx/>
        <a:buSzPct val="40000"/>
        <a:buFontTx/>
        <a:buBlip>
          <a:blip r:embed="rId18"/>
        </a:buBlip>
        <a:tabLst/>
        <a:defRPr sz="4300" b="0" i="0" u="none" strike="noStrike" cap="none" spc="0" baseline="0">
          <a:solidFill>
            <a:srgbClr val="546056"/>
          </a:solidFill>
          <a:uFillTx/>
          <a:latin typeface="+mn-lt"/>
          <a:ea typeface="+mn-ea"/>
          <a:cs typeface="+mn-cs"/>
          <a:sym typeface="Palatino"/>
        </a:defRPr>
      </a:lvl5pPr>
      <a:lvl6pPr marL="3200400" marR="0" indent="-533400" algn="l" defTabSz="584200" rtl="0" latinLnBrk="0">
        <a:lnSpc>
          <a:spcPct val="100000"/>
        </a:lnSpc>
        <a:spcBef>
          <a:spcPts val="4200"/>
        </a:spcBef>
        <a:spcAft>
          <a:spcPts val="0"/>
        </a:spcAft>
        <a:buClrTx/>
        <a:buSzPct val="40000"/>
        <a:buFontTx/>
        <a:buBlip>
          <a:blip r:embed="rId18"/>
        </a:buBlip>
        <a:tabLst/>
        <a:defRPr sz="4300" b="0" i="0" u="none" strike="noStrike" cap="none" spc="0" baseline="0">
          <a:solidFill>
            <a:srgbClr val="546056"/>
          </a:solidFill>
          <a:uFillTx/>
          <a:latin typeface="+mn-lt"/>
          <a:ea typeface="+mn-ea"/>
          <a:cs typeface="+mn-cs"/>
          <a:sym typeface="Palatino"/>
        </a:defRPr>
      </a:lvl6pPr>
      <a:lvl7pPr marL="3733800" marR="0" indent="-533400" algn="l" defTabSz="584200" rtl="0" latinLnBrk="0">
        <a:lnSpc>
          <a:spcPct val="100000"/>
        </a:lnSpc>
        <a:spcBef>
          <a:spcPts val="4200"/>
        </a:spcBef>
        <a:spcAft>
          <a:spcPts val="0"/>
        </a:spcAft>
        <a:buClrTx/>
        <a:buSzPct val="40000"/>
        <a:buFontTx/>
        <a:buBlip>
          <a:blip r:embed="rId18"/>
        </a:buBlip>
        <a:tabLst/>
        <a:defRPr sz="4300" b="0" i="0" u="none" strike="noStrike" cap="none" spc="0" baseline="0">
          <a:solidFill>
            <a:srgbClr val="546056"/>
          </a:solidFill>
          <a:uFillTx/>
          <a:latin typeface="+mn-lt"/>
          <a:ea typeface="+mn-ea"/>
          <a:cs typeface="+mn-cs"/>
          <a:sym typeface="Palatino"/>
        </a:defRPr>
      </a:lvl7pPr>
      <a:lvl8pPr marL="4267200" marR="0" indent="-533400" algn="l" defTabSz="584200" rtl="0" latinLnBrk="0">
        <a:lnSpc>
          <a:spcPct val="100000"/>
        </a:lnSpc>
        <a:spcBef>
          <a:spcPts val="4200"/>
        </a:spcBef>
        <a:spcAft>
          <a:spcPts val="0"/>
        </a:spcAft>
        <a:buClrTx/>
        <a:buSzPct val="40000"/>
        <a:buFontTx/>
        <a:buBlip>
          <a:blip r:embed="rId18"/>
        </a:buBlip>
        <a:tabLst/>
        <a:defRPr sz="4300" b="0" i="0" u="none" strike="noStrike" cap="none" spc="0" baseline="0">
          <a:solidFill>
            <a:srgbClr val="546056"/>
          </a:solidFill>
          <a:uFillTx/>
          <a:latin typeface="+mn-lt"/>
          <a:ea typeface="+mn-ea"/>
          <a:cs typeface="+mn-cs"/>
          <a:sym typeface="Palatino"/>
        </a:defRPr>
      </a:lvl8pPr>
      <a:lvl9pPr marL="4800600" marR="0" indent="-533400" algn="l" defTabSz="584200" rtl="0" latinLnBrk="0">
        <a:lnSpc>
          <a:spcPct val="100000"/>
        </a:lnSpc>
        <a:spcBef>
          <a:spcPts val="4200"/>
        </a:spcBef>
        <a:spcAft>
          <a:spcPts val="0"/>
        </a:spcAft>
        <a:buClrTx/>
        <a:buSzPct val="40000"/>
        <a:buFontTx/>
        <a:buBlip>
          <a:blip r:embed="rId18"/>
        </a:buBlip>
        <a:tabLst/>
        <a:defRPr sz="4300" b="0" i="0" u="none" strike="noStrike" cap="none" spc="0" baseline="0">
          <a:solidFill>
            <a:srgbClr val="546056"/>
          </a:solidFill>
          <a:uFillTx/>
          <a:latin typeface="+mn-lt"/>
          <a:ea typeface="+mn-ea"/>
          <a:cs typeface="+mn-cs"/>
          <a:sym typeface="Palatino"/>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28"/>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47700" y="152400"/>
            <a:ext cx="11709400" cy="2032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647700" y="2628900"/>
            <a:ext cx="11709400" cy="6477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buBlip>
                <a:blip r:embed="rId29"/>
              </a:buBlip>
            </a:lvl1pPr>
            <a:lvl2pPr>
              <a:buBlip>
                <a:blip r:embed="rId29"/>
              </a:buBlip>
            </a:lvl2pPr>
            <a:lvl3pPr>
              <a:buBlip>
                <a:blip r:embed="rId29"/>
              </a:buBlip>
            </a:lvl3pPr>
            <a:lvl4pPr>
              <a:buBlip>
                <a:blip r:embed="rId29"/>
              </a:buBlip>
            </a:lvl4pPr>
            <a:lvl5pPr>
              <a:buBlip>
                <a:blip r:embed="rId29"/>
              </a:buBlip>
            </a:lvl5p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4599" y="9359900"/>
            <a:ext cx="342901" cy="406400"/>
          </a:xfrm>
          <a:prstGeom prst="rect">
            <a:avLst/>
          </a:prstGeom>
          <a:ln w="12700">
            <a:miter lim="400000"/>
          </a:ln>
        </p:spPr>
        <p:txBody>
          <a:bodyPr wrap="none" lIns="50800" tIns="50800" rIns="50800" bIns="50800">
            <a:spAutoFit/>
          </a:bodyPr>
          <a:lstStyle>
            <a:lvl1pPr>
              <a:defRPr sz="1800">
                <a:solidFill>
                  <a:srgbClr val="FFFFFF">
                    <a:alpha val="95000"/>
                  </a:srgbClr>
                </a:solidFill>
              </a:defRPr>
            </a:lvl1pPr>
          </a:lstStyle>
          <a:p>
            <a:fld id="{86CB4B4D-7CA3-9044-876B-883B54F8677D}" type="slidenum">
              <a:t>‹#›</a:t>
            </a:fld>
            <a:endParaRPr/>
          </a:p>
        </p:txBody>
      </p:sp>
    </p:spTree>
    <p:extLst>
      <p:ext uri="{BB962C8B-B14F-4D97-AF65-F5344CB8AC3E}">
        <p14:creationId xmlns:p14="http://schemas.microsoft.com/office/powerpoint/2010/main" val="229149593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30" r:id="rId18"/>
    <p:sldLayoutId id="2147483731" r:id="rId19"/>
    <p:sldLayoutId id="2147483732" r:id="rId20"/>
    <p:sldLayoutId id="2147483733" r:id="rId21"/>
    <p:sldLayoutId id="2147483734" r:id="rId22"/>
    <p:sldLayoutId id="2147483735" r:id="rId23"/>
    <p:sldLayoutId id="2147483736" r:id="rId24"/>
    <p:sldLayoutId id="2147483738" r:id="rId25"/>
    <p:sldLayoutId id="2147483739" r:id="rId26"/>
  </p:sldLayoutIdLst>
  <p:transition spd="med"/>
  <p:txStyles>
    <p:title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p:titleStyle>
    <p:bodyStyle>
      <a:lvl1pPr marL="533400" marR="0" indent="-533400" algn="l" defTabSz="584200" rtl="0" latinLnBrk="0">
        <a:lnSpc>
          <a:spcPct val="100000"/>
        </a:lnSpc>
        <a:spcBef>
          <a:spcPts val="4200"/>
        </a:spcBef>
        <a:spcAft>
          <a:spcPts val="0"/>
        </a:spcAft>
        <a:buClrTx/>
        <a:buSzPct val="40000"/>
        <a:buFontTx/>
        <a:buBlip>
          <a:blip r:embed="rId29"/>
        </a:buBlip>
        <a:tabLst/>
        <a:defRPr sz="4300" b="0" i="0" u="none" strike="noStrike" cap="none" spc="0" baseline="0">
          <a:solidFill>
            <a:srgbClr val="546056"/>
          </a:solidFill>
          <a:uFillTx/>
          <a:latin typeface="+mn-lt"/>
          <a:ea typeface="+mn-ea"/>
          <a:cs typeface="+mn-cs"/>
          <a:sym typeface="Palatino"/>
        </a:defRPr>
      </a:lvl1pPr>
      <a:lvl2pPr marL="1066800" marR="0" indent="-533400" algn="l" defTabSz="584200" rtl="0" latinLnBrk="0">
        <a:lnSpc>
          <a:spcPct val="100000"/>
        </a:lnSpc>
        <a:spcBef>
          <a:spcPts val="4200"/>
        </a:spcBef>
        <a:spcAft>
          <a:spcPts val="0"/>
        </a:spcAft>
        <a:buClrTx/>
        <a:buSzPct val="40000"/>
        <a:buFontTx/>
        <a:buBlip>
          <a:blip r:embed="rId29"/>
        </a:buBlip>
        <a:tabLst/>
        <a:defRPr sz="4300" b="0" i="0" u="none" strike="noStrike" cap="none" spc="0" baseline="0">
          <a:solidFill>
            <a:srgbClr val="546056"/>
          </a:solidFill>
          <a:uFillTx/>
          <a:latin typeface="+mn-lt"/>
          <a:ea typeface="+mn-ea"/>
          <a:cs typeface="+mn-cs"/>
          <a:sym typeface="Palatino"/>
        </a:defRPr>
      </a:lvl2pPr>
      <a:lvl3pPr marL="1600200" marR="0" indent="-533400" algn="l" defTabSz="584200" rtl="0" latinLnBrk="0">
        <a:lnSpc>
          <a:spcPct val="100000"/>
        </a:lnSpc>
        <a:spcBef>
          <a:spcPts val="4200"/>
        </a:spcBef>
        <a:spcAft>
          <a:spcPts val="0"/>
        </a:spcAft>
        <a:buClrTx/>
        <a:buSzPct val="40000"/>
        <a:buFontTx/>
        <a:buBlip>
          <a:blip r:embed="rId29"/>
        </a:buBlip>
        <a:tabLst/>
        <a:defRPr sz="4300" b="0" i="0" u="none" strike="noStrike" cap="none" spc="0" baseline="0">
          <a:solidFill>
            <a:srgbClr val="546056"/>
          </a:solidFill>
          <a:uFillTx/>
          <a:latin typeface="+mn-lt"/>
          <a:ea typeface="+mn-ea"/>
          <a:cs typeface="+mn-cs"/>
          <a:sym typeface="Palatino"/>
        </a:defRPr>
      </a:lvl3pPr>
      <a:lvl4pPr marL="2133600" marR="0" indent="-533400" algn="l" defTabSz="584200" rtl="0" latinLnBrk="0">
        <a:lnSpc>
          <a:spcPct val="100000"/>
        </a:lnSpc>
        <a:spcBef>
          <a:spcPts val="4200"/>
        </a:spcBef>
        <a:spcAft>
          <a:spcPts val="0"/>
        </a:spcAft>
        <a:buClrTx/>
        <a:buSzPct val="40000"/>
        <a:buFontTx/>
        <a:buBlip>
          <a:blip r:embed="rId29"/>
        </a:buBlip>
        <a:tabLst/>
        <a:defRPr sz="4300" b="0" i="0" u="none" strike="noStrike" cap="none" spc="0" baseline="0">
          <a:solidFill>
            <a:srgbClr val="546056"/>
          </a:solidFill>
          <a:uFillTx/>
          <a:latin typeface="+mn-lt"/>
          <a:ea typeface="+mn-ea"/>
          <a:cs typeface="+mn-cs"/>
          <a:sym typeface="Palatino"/>
        </a:defRPr>
      </a:lvl4pPr>
      <a:lvl5pPr marL="2667000" marR="0" indent="-533400" algn="l" defTabSz="584200" rtl="0" latinLnBrk="0">
        <a:lnSpc>
          <a:spcPct val="100000"/>
        </a:lnSpc>
        <a:spcBef>
          <a:spcPts val="4200"/>
        </a:spcBef>
        <a:spcAft>
          <a:spcPts val="0"/>
        </a:spcAft>
        <a:buClrTx/>
        <a:buSzPct val="40000"/>
        <a:buFontTx/>
        <a:buBlip>
          <a:blip r:embed="rId29"/>
        </a:buBlip>
        <a:tabLst/>
        <a:defRPr sz="4300" b="0" i="0" u="none" strike="noStrike" cap="none" spc="0" baseline="0">
          <a:solidFill>
            <a:srgbClr val="546056"/>
          </a:solidFill>
          <a:uFillTx/>
          <a:latin typeface="+mn-lt"/>
          <a:ea typeface="+mn-ea"/>
          <a:cs typeface="+mn-cs"/>
          <a:sym typeface="Palatino"/>
        </a:defRPr>
      </a:lvl5pPr>
      <a:lvl6pPr marL="3200400" marR="0" indent="-533400" algn="l" defTabSz="584200" rtl="0" latinLnBrk="0">
        <a:lnSpc>
          <a:spcPct val="100000"/>
        </a:lnSpc>
        <a:spcBef>
          <a:spcPts val="4200"/>
        </a:spcBef>
        <a:spcAft>
          <a:spcPts val="0"/>
        </a:spcAft>
        <a:buClrTx/>
        <a:buSzPct val="40000"/>
        <a:buFontTx/>
        <a:buBlip>
          <a:blip r:embed="rId29"/>
        </a:buBlip>
        <a:tabLst/>
        <a:defRPr sz="4300" b="0" i="0" u="none" strike="noStrike" cap="none" spc="0" baseline="0">
          <a:solidFill>
            <a:srgbClr val="546056"/>
          </a:solidFill>
          <a:uFillTx/>
          <a:latin typeface="+mn-lt"/>
          <a:ea typeface="+mn-ea"/>
          <a:cs typeface="+mn-cs"/>
          <a:sym typeface="Palatino"/>
        </a:defRPr>
      </a:lvl6pPr>
      <a:lvl7pPr marL="3733800" marR="0" indent="-533400" algn="l" defTabSz="584200" rtl="0" latinLnBrk="0">
        <a:lnSpc>
          <a:spcPct val="100000"/>
        </a:lnSpc>
        <a:spcBef>
          <a:spcPts val="4200"/>
        </a:spcBef>
        <a:spcAft>
          <a:spcPts val="0"/>
        </a:spcAft>
        <a:buClrTx/>
        <a:buSzPct val="40000"/>
        <a:buFontTx/>
        <a:buBlip>
          <a:blip r:embed="rId29"/>
        </a:buBlip>
        <a:tabLst/>
        <a:defRPr sz="4300" b="0" i="0" u="none" strike="noStrike" cap="none" spc="0" baseline="0">
          <a:solidFill>
            <a:srgbClr val="546056"/>
          </a:solidFill>
          <a:uFillTx/>
          <a:latin typeface="+mn-lt"/>
          <a:ea typeface="+mn-ea"/>
          <a:cs typeface="+mn-cs"/>
          <a:sym typeface="Palatino"/>
        </a:defRPr>
      </a:lvl7pPr>
      <a:lvl8pPr marL="4267200" marR="0" indent="-533400" algn="l" defTabSz="584200" rtl="0" latinLnBrk="0">
        <a:lnSpc>
          <a:spcPct val="100000"/>
        </a:lnSpc>
        <a:spcBef>
          <a:spcPts val="4200"/>
        </a:spcBef>
        <a:spcAft>
          <a:spcPts val="0"/>
        </a:spcAft>
        <a:buClrTx/>
        <a:buSzPct val="40000"/>
        <a:buFontTx/>
        <a:buBlip>
          <a:blip r:embed="rId29"/>
        </a:buBlip>
        <a:tabLst/>
        <a:defRPr sz="4300" b="0" i="0" u="none" strike="noStrike" cap="none" spc="0" baseline="0">
          <a:solidFill>
            <a:srgbClr val="546056"/>
          </a:solidFill>
          <a:uFillTx/>
          <a:latin typeface="+mn-lt"/>
          <a:ea typeface="+mn-ea"/>
          <a:cs typeface="+mn-cs"/>
          <a:sym typeface="Palatino"/>
        </a:defRPr>
      </a:lvl8pPr>
      <a:lvl9pPr marL="4800600" marR="0" indent="-533400" algn="l" defTabSz="584200" rtl="0" latinLnBrk="0">
        <a:lnSpc>
          <a:spcPct val="100000"/>
        </a:lnSpc>
        <a:spcBef>
          <a:spcPts val="4200"/>
        </a:spcBef>
        <a:spcAft>
          <a:spcPts val="0"/>
        </a:spcAft>
        <a:buClrTx/>
        <a:buSzPct val="40000"/>
        <a:buFontTx/>
        <a:buBlip>
          <a:blip r:embed="rId29"/>
        </a:buBlip>
        <a:tabLst/>
        <a:defRPr sz="4300" b="0" i="0" u="none" strike="noStrike" cap="none" spc="0" baseline="0">
          <a:solidFill>
            <a:srgbClr val="546056"/>
          </a:solidFill>
          <a:uFillTx/>
          <a:latin typeface="+mn-lt"/>
          <a:ea typeface="+mn-ea"/>
          <a:cs typeface="+mn-cs"/>
          <a:sym typeface="Palatino"/>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47700" y="152400"/>
            <a:ext cx="11709400" cy="2032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647700" y="2628900"/>
            <a:ext cx="11709400" cy="6477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4599" y="9359900"/>
            <a:ext cx="342901" cy="406400"/>
          </a:xfrm>
          <a:prstGeom prst="rect">
            <a:avLst/>
          </a:prstGeom>
          <a:ln w="12700">
            <a:miter lim="400000"/>
          </a:ln>
        </p:spPr>
        <p:txBody>
          <a:bodyPr wrap="none" lIns="50800" tIns="50800" rIns="50800" bIns="50800">
            <a:spAutoFit/>
          </a:bodyPr>
          <a:lstStyle>
            <a:lvl1pPr>
              <a:defRPr sz="1800">
                <a:solidFill>
                  <a:srgbClr val="FFFFFF">
                    <a:alpha val="95000"/>
                  </a:srgbClr>
                </a:solidFill>
              </a:defRPr>
            </a:lvl1pPr>
          </a:lstStyle>
          <a:p>
            <a:fld id="{86CB4B4D-7CA3-9044-876B-883B54F8677D}" type="slidenum">
              <a:t>‹#›</a:t>
            </a:fld>
            <a:endParaRPr/>
          </a:p>
        </p:txBody>
      </p:sp>
    </p:spTree>
    <p:extLst>
      <p:ext uri="{BB962C8B-B14F-4D97-AF65-F5344CB8AC3E}">
        <p14:creationId xmlns:p14="http://schemas.microsoft.com/office/powerpoint/2010/main" val="2772709246"/>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transition spd="med"/>
  <p:hf sldNum="0" hdr="0" ftr="0" dt="0"/>
  <p:txStyles>
    <p:title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p:titleStyle>
    <p:bodyStyle>
      <a:lvl1pPr marL="533400" marR="0" indent="-533400" algn="l" defTabSz="584200" rtl="0" latinLnBrk="0">
        <a:lnSpc>
          <a:spcPct val="100000"/>
        </a:lnSpc>
        <a:spcBef>
          <a:spcPts val="4200"/>
        </a:spcBef>
        <a:spcAft>
          <a:spcPts val="0"/>
        </a:spcAft>
        <a:buClrTx/>
        <a:buSzPct val="40000"/>
        <a:buFontTx/>
        <a:buBlip>
          <a:blip r:embed="rId15"/>
        </a:buBlip>
        <a:tabLst/>
        <a:defRPr sz="4300" b="0" i="0" u="none" strike="noStrike" cap="none" spc="0" baseline="0">
          <a:solidFill>
            <a:srgbClr val="546056"/>
          </a:solidFill>
          <a:uFillTx/>
          <a:latin typeface="+mn-lt"/>
          <a:ea typeface="+mn-ea"/>
          <a:cs typeface="+mn-cs"/>
          <a:sym typeface="Palatino"/>
        </a:defRPr>
      </a:lvl1pPr>
      <a:lvl2pPr marL="1066800" marR="0" indent="-533400" algn="l" defTabSz="584200" rtl="0" latinLnBrk="0">
        <a:lnSpc>
          <a:spcPct val="100000"/>
        </a:lnSpc>
        <a:spcBef>
          <a:spcPts val="4200"/>
        </a:spcBef>
        <a:spcAft>
          <a:spcPts val="0"/>
        </a:spcAft>
        <a:buClrTx/>
        <a:buSzPct val="40000"/>
        <a:buFontTx/>
        <a:buBlip>
          <a:blip r:embed="rId15"/>
        </a:buBlip>
        <a:tabLst/>
        <a:defRPr sz="4300" b="0" i="0" u="none" strike="noStrike" cap="none" spc="0" baseline="0">
          <a:solidFill>
            <a:srgbClr val="546056"/>
          </a:solidFill>
          <a:uFillTx/>
          <a:latin typeface="+mn-lt"/>
          <a:ea typeface="+mn-ea"/>
          <a:cs typeface="+mn-cs"/>
          <a:sym typeface="Palatino"/>
        </a:defRPr>
      </a:lvl2pPr>
      <a:lvl3pPr marL="1600200" marR="0" indent="-533400" algn="l" defTabSz="584200" rtl="0" latinLnBrk="0">
        <a:lnSpc>
          <a:spcPct val="100000"/>
        </a:lnSpc>
        <a:spcBef>
          <a:spcPts val="4200"/>
        </a:spcBef>
        <a:spcAft>
          <a:spcPts val="0"/>
        </a:spcAft>
        <a:buClrTx/>
        <a:buSzPct val="40000"/>
        <a:buFontTx/>
        <a:buBlip>
          <a:blip r:embed="rId15"/>
        </a:buBlip>
        <a:tabLst/>
        <a:defRPr sz="4300" b="0" i="0" u="none" strike="noStrike" cap="none" spc="0" baseline="0">
          <a:solidFill>
            <a:srgbClr val="546056"/>
          </a:solidFill>
          <a:uFillTx/>
          <a:latin typeface="+mn-lt"/>
          <a:ea typeface="+mn-ea"/>
          <a:cs typeface="+mn-cs"/>
          <a:sym typeface="Palatino"/>
        </a:defRPr>
      </a:lvl3pPr>
      <a:lvl4pPr marL="2133600" marR="0" indent="-533400" algn="l" defTabSz="584200" rtl="0" latinLnBrk="0">
        <a:lnSpc>
          <a:spcPct val="100000"/>
        </a:lnSpc>
        <a:spcBef>
          <a:spcPts val="4200"/>
        </a:spcBef>
        <a:spcAft>
          <a:spcPts val="0"/>
        </a:spcAft>
        <a:buClrTx/>
        <a:buSzPct val="40000"/>
        <a:buFontTx/>
        <a:buBlip>
          <a:blip r:embed="rId15"/>
        </a:buBlip>
        <a:tabLst/>
        <a:defRPr sz="4300" b="0" i="0" u="none" strike="noStrike" cap="none" spc="0" baseline="0">
          <a:solidFill>
            <a:srgbClr val="546056"/>
          </a:solidFill>
          <a:uFillTx/>
          <a:latin typeface="+mn-lt"/>
          <a:ea typeface="+mn-ea"/>
          <a:cs typeface="+mn-cs"/>
          <a:sym typeface="Palatino"/>
        </a:defRPr>
      </a:lvl4pPr>
      <a:lvl5pPr marL="2667000" marR="0" indent="-533400" algn="l" defTabSz="584200" rtl="0" latinLnBrk="0">
        <a:lnSpc>
          <a:spcPct val="100000"/>
        </a:lnSpc>
        <a:spcBef>
          <a:spcPts val="4200"/>
        </a:spcBef>
        <a:spcAft>
          <a:spcPts val="0"/>
        </a:spcAft>
        <a:buClrTx/>
        <a:buSzPct val="40000"/>
        <a:buFontTx/>
        <a:buBlip>
          <a:blip r:embed="rId15"/>
        </a:buBlip>
        <a:tabLst/>
        <a:defRPr sz="4300" b="0" i="0" u="none" strike="noStrike" cap="none" spc="0" baseline="0">
          <a:solidFill>
            <a:srgbClr val="546056"/>
          </a:solidFill>
          <a:uFillTx/>
          <a:latin typeface="+mn-lt"/>
          <a:ea typeface="+mn-ea"/>
          <a:cs typeface="+mn-cs"/>
          <a:sym typeface="Palatino"/>
        </a:defRPr>
      </a:lvl5pPr>
      <a:lvl6pPr marL="3200400" marR="0" indent="-533400" algn="l" defTabSz="584200" rtl="0" latinLnBrk="0">
        <a:lnSpc>
          <a:spcPct val="100000"/>
        </a:lnSpc>
        <a:spcBef>
          <a:spcPts val="4200"/>
        </a:spcBef>
        <a:spcAft>
          <a:spcPts val="0"/>
        </a:spcAft>
        <a:buClrTx/>
        <a:buSzPct val="40000"/>
        <a:buFontTx/>
        <a:buBlip>
          <a:blip r:embed="rId15"/>
        </a:buBlip>
        <a:tabLst/>
        <a:defRPr sz="4300" b="0" i="0" u="none" strike="noStrike" cap="none" spc="0" baseline="0">
          <a:solidFill>
            <a:srgbClr val="546056"/>
          </a:solidFill>
          <a:uFillTx/>
          <a:latin typeface="+mn-lt"/>
          <a:ea typeface="+mn-ea"/>
          <a:cs typeface="+mn-cs"/>
          <a:sym typeface="Palatino"/>
        </a:defRPr>
      </a:lvl6pPr>
      <a:lvl7pPr marL="3733800" marR="0" indent="-533400" algn="l" defTabSz="584200" rtl="0" latinLnBrk="0">
        <a:lnSpc>
          <a:spcPct val="100000"/>
        </a:lnSpc>
        <a:spcBef>
          <a:spcPts val="4200"/>
        </a:spcBef>
        <a:spcAft>
          <a:spcPts val="0"/>
        </a:spcAft>
        <a:buClrTx/>
        <a:buSzPct val="40000"/>
        <a:buFontTx/>
        <a:buBlip>
          <a:blip r:embed="rId15"/>
        </a:buBlip>
        <a:tabLst/>
        <a:defRPr sz="4300" b="0" i="0" u="none" strike="noStrike" cap="none" spc="0" baseline="0">
          <a:solidFill>
            <a:srgbClr val="546056"/>
          </a:solidFill>
          <a:uFillTx/>
          <a:latin typeface="+mn-lt"/>
          <a:ea typeface="+mn-ea"/>
          <a:cs typeface="+mn-cs"/>
          <a:sym typeface="Palatino"/>
        </a:defRPr>
      </a:lvl7pPr>
      <a:lvl8pPr marL="4267200" marR="0" indent="-533400" algn="l" defTabSz="584200" rtl="0" latinLnBrk="0">
        <a:lnSpc>
          <a:spcPct val="100000"/>
        </a:lnSpc>
        <a:spcBef>
          <a:spcPts val="4200"/>
        </a:spcBef>
        <a:spcAft>
          <a:spcPts val="0"/>
        </a:spcAft>
        <a:buClrTx/>
        <a:buSzPct val="40000"/>
        <a:buFontTx/>
        <a:buBlip>
          <a:blip r:embed="rId15"/>
        </a:buBlip>
        <a:tabLst/>
        <a:defRPr sz="4300" b="0" i="0" u="none" strike="noStrike" cap="none" spc="0" baseline="0">
          <a:solidFill>
            <a:srgbClr val="546056"/>
          </a:solidFill>
          <a:uFillTx/>
          <a:latin typeface="+mn-lt"/>
          <a:ea typeface="+mn-ea"/>
          <a:cs typeface="+mn-cs"/>
          <a:sym typeface="Palatino"/>
        </a:defRPr>
      </a:lvl8pPr>
      <a:lvl9pPr marL="4800600" marR="0" indent="-533400" algn="l" defTabSz="584200" rtl="0" latinLnBrk="0">
        <a:lnSpc>
          <a:spcPct val="100000"/>
        </a:lnSpc>
        <a:spcBef>
          <a:spcPts val="4200"/>
        </a:spcBef>
        <a:spcAft>
          <a:spcPts val="0"/>
        </a:spcAft>
        <a:buClrTx/>
        <a:buSzPct val="40000"/>
        <a:buFontTx/>
        <a:buBlip>
          <a:blip r:embed="rId15"/>
        </a:buBlip>
        <a:tabLst/>
        <a:defRPr sz="4300" b="0" i="0" u="none" strike="noStrike" cap="none" spc="0" baseline="0">
          <a:solidFill>
            <a:srgbClr val="546056"/>
          </a:solidFill>
          <a:uFillTx/>
          <a:latin typeface="+mn-lt"/>
          <a:ea typeface="+mn-ea"/>
          <a:cs typeface="+mn-cs"/>
          <a:sym typeface="Palatino"/>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latino"/>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487680" y="193788"/>
            <a:ext cx="12029440" cy="97536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487680" y="1811736"/>
            <a:ext cx="12029440" cy="703199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MGH Yellow Line">
            <a:extLst>
              <a:ext uri="{FF2B5EF4-FFF2-40B4-BE49-F238E27FC236}">
                <a16:creationId xmlns:a16="http://schemas.microsoft.com/office/drawing/2014/main" id="{F5F4B5C5-A851-4CBC-ABD2-6BA0C3D159BE}"/>
              </a:ext>
              <a:ext uri="{C183D7F6-B498-43B3-948B-1728B52AA6E4}">
                <adec:decorative xmlns:adec="http://schemas.microsoft.com/office/drawing/2017/decorative" val="1"/>
              </a:ext>
            </a:extLst>
          </p:cNvPr>
          <p:cNvSpPr/>
          <p:nvPr userDrawn="1"/>
        </p:nvSpPr>
        <p:spPr>
          <a:xfrm>
            <a:off x="0" y="9418410"/>
            <a:ext cx="13004800" cy="776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51" dirty="0"/>
          </a:p>
        </p:txBody>
      </p:sp>
      <p:sp>
        <p:nvSpPr>
          <p:cNvPr id="7" name="Short Copyright">
            <a:extLst>
              <a:ext uri="{FF2B5EF4-FFF2-40B4-BE49-F238E27FC236}">
                <a16:creationId xmlns:a16="http://schemas.microsoft.com/office/drawing/2014/main" id="{8D6646AD-98E6-4A83-9941-472F70696193}"/>
              </a:ext>
            </a:extLst>
          </p:cNvPr>
          <p:cNvSpPr txBox="1"/>
          <p:nvPr userDrawn="1"/>
        </p:nvSpPr>
        <p:spPr>
          <a:xfrm>
            <a:off x="306714" y="9497570"/>
            <a:ext cx="1754422" cy="267446"/>
          </a:xfrm>
          <a:prstGeom prst="rect">
            <a:avLst/>
          </a:prstGeom>
          <a:noFill/>
        </p:spPr>
        <p:txBody>
          <a:bodyPr wrap="square" lIns="65024" rIns="65024" rtlCol="0" anchor="ctr">
            <a:spAutoFit/>
          </a:bodyPr>
          <a:lstStyle/>
          <a:p>
            <a:r>
              <a:rPr lang="en-US" sz="1138" b="0" dirty="0">
                <a:solidFill>
                  <a:schemeClr val="tx1"/>
                </a:solidFill>
              </a:rPr>
              <a:t>© McGraw Hill, LLC</a:t>
            </a:r>
          </a:p>
        </p:txBody>
      </p:sp>
    </p:spTree>
    <p:extLst>
      <p:ext uri="{BB962C8B-B14F-4D97-AF65-F5344CB8AC3E}">
        <p14:creationId xmlns:p14="http://schemas.microsoft.com/office/powerpoint/2010/main" val="309539454"/>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Lst>
  <p:hf hdr="0" ftr="0" dt="0"/>
  <p:txStyles>
    <p:titleStyle>
      <a:lvl1pPr algn="l" defTabSz="1300460" rtl="0" eaLnBrk="1" latinLnBrk="0" hangingPunct="1">
        <a:lnSpc>
          <a:spcPct val="90000"/>
        </a:lnSpc>
        <a:spcBef>
          <a:spcPct val="0"/>
        </a:spcBef>
        <a:buNone/>
        <a:defRPr sz="3413" b="1" i="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1300460" rtl="0" eaLnBrk="1" fontAlgn="auto" latinLnBrk="0" hangingPunct="1">
        <a:lnSpc>
          <a:spcPct val="100000"/>
        </a:lnSpc>
        <a:spcBef>
          <a:spcPts val="0"/>
        </a:spcBef>
        <a:spcAft>
          <a:spcPts val="1138"/>
        </a:spcAft>
        <a:buClrTx/>
        <a:buSzTx/>
        <a:buFont typeface="Arial" panose="020B0604020202020204" pitchFamily="34" charset="0"/>
        <a:buNone/>
        <a:tabLst/>
        <a:defRPr sz="2844" i="1" kern="1200">
          <a:solidFill>
            <a:schemeClr val="tx2"/>
          </a:solidFill>
          <a:latin typeface="Times New Roman" panose="02020603050405020304" pitchFamily="18" charset="0"/>
          <a:ea typeface="+mn-ea"/>
          <a:cs typeface="Times New Roman" panose="02020603050405020304" pitchFamily="18" charset="0"/>
        </a:defRPr>
      </a:lvl1pPr>
      <a:lvl2pPr marL="489931" indent="-487672" algn="l" defTabSz="1300460" rtl="0" eaLnBrk="1" latinLnBrk="0" hangingPunct="1">
        <a:lnSpc>
          <a:spcPct val="100000"/>
        </a:lnSpc>
        <a:spcBef>
          <a:spcPts val="1138"/>
        </a:spcBef>
        <a:spcAft>
          <a:spcPts val="1138"/>
        </a:spcAft>
        <a:buClrTx/>
        <a:buFont typeface="Arial" panose="020B0604020202020204" pitchFamily="34" charset="0"/>
        <a:buChar char="•"/>
        <a:defRPr sz="2844" i="1" kern="1200">
          <a:solidFill>
            <a:schemeClr val="tx2"/>
          </a:solidFill>
          <a:latin typeface="Times New Roman" panose="02020603050405020304" pitchFamily="18" charset="0"/>
          <a:ea typeface="+mn-ea"/>
          <a:cs typeface="Times New Roman" panose="02020603050405020304" pitchFamily="18" charset="0"/>
        </a:defRPr>
      </a:lvl2pPr>
      <a:lvl3pPr marL="736024" indent="-406394" algn="l" defTabSz="1300460" rtl="0" eaLnBrk="1" latinLnBrk="0" hangingPunct="1">
        <a:lnSpc>
          <a:spcPct val="100000"/>
        </a:lnSpc>
        <a:spcBef>
          <a:spcPts val="1138"/>
        </a:spcBef>
        <a:spcAft>
          <a:spcPts val="1138"/>
        </a:spcAft>
        <a:buFont typeface="Arial" panose="020B0604020202020204" pitchFamily="34" charset="0"/>
        <a:buChar char="•"/>
        <a:defRPr sz="2560" i="1" kern="1200">
          <a:solidFill>
            <a:schemeClr val="tx2"/>
          </a:solidFill>
          <a:latin typeface="Times New Roman" panose="02020603050405020304" pitchFamily="18" charset="0"/>
          <a:ea typeface="+mn-ea"/>
          <a:cs typeface="Times New Roman" panose="02020603050405020304" pitchFamily="18" charset="0"/>
        </a:defRPr>
      </a:lvl3pPr>
      <a:lvl4pPr marL="1054366" indent="-406394" algn="l" defTabSz="1300460" rtl="0" eaLnBrk="1" latinLnBrk="0" hangingPunct="1">
        <a:lnSpc>
          <a:spcPct val="100000"/>
        </a:lnSpc>
        <a:spcBef>
          <a:spcPts val="1138"/>
        </a:spcBef>
        <a:spcAft>
          <a:spcPts val="1138"/>
        </a:spcAft>
        <a:buFont typeface="Arial" panose="020B0604020202020204" pitchFamily="34" charset="0"/>
        <a:buChar char="•"/>
        <a:defRPr sz="1707" kern="1200">
          <a:solidFill>
            <a:schemeClr val="tx1"/>
          </a:solidFill>
          <a:latin typeface="+mn-lt"/>
          <a:ea typeface="+mn-ea"/>
          <a:cs typeface="+mn-cs"/>
        </a:defRPr>
      </a:lvl4pPr>
      <a:lvl5pPr marL="1381738" indent="-406394" algn="l" defTabSz="1300460" rtl="0" eaLnBrk="1" latinLnBrk="0" hangingPunct="1">
        <a:lnSpc>
          <a:spcPct val="100000"/>
        </a:lnSpc>
        <a:spcBef>
          <a:spcPts val="1138"/>
        </a:spcBef>
        <a:buFont typeface="Arial" panose="020B0604020202020204" pitchFamily="34" charset="0"/>
        <a:buChar char="•"/>
        <a:defRPr sz="1707" kern="1200">
          <a:solidFill>
            <a:schemeClr val="tx1"/>
          </a:solidFill>
          <a:latin typeface="+mn-lt"/>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78.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9.xml"/><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0.xml"/><Relationship Id="rId1" Type="http://schemas.openxmlformats.org/officeDocument/2006/relationships/slideLayout" Target="../slideLayouts/slideLayout84.xml"/></Relationships>
</file>

<file path=ppt/slides/_rels/slide10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1.xml"/><Relationship Id="rId1" Type="http://schemas.openxmlformats.org/officeDocument/2006/relationships/slideLayout" Target="../slideLayouts/slideLayout84.xml"/></Relationships>
</file>

<file path=ppt/slides/_rels/slide10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2.xml"/><Relationship Id="rId1" Type="http://schemas.openxmlformats.org/officeDocument/2006/relationships/slideLayout" Target="../slideLayouts/slideLayout84.xml"/></Relationships>
</file>

<file path=ppt/slides/_rels/slide10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3.xml"/><Relationship Id="rId1" Type="http://schemas.openxmlformats.org/officeDocument/2006/relationships/slideLayout" Target="../slideLayouts/slideLayout84.xml"/></Relationships>
</file>

<file path=ppt/slides/_rels/slide10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4.xml"/><Relationship Id="rId1" Type="http://schemas.openxmlformats.org/officeDocument/2006/relationships/slideLayout" Target="../slideLayouts/slideLayout78.xml"/><Relationship Id="rId4" Type="http://schemas.openxmlformats.org/officeDocument/2006/relationships/image" Target="../media/image7.png"/></Relationships>
</file>

<file path=ppt/slides/_rels/slide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5.xml"/><Relationship Id="rId1" Type="http://schemas.openxmlformats.org/officeDocument/2006/relationships/slideLayout" Target="../slideLayouts/slideLayout74.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7.sv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22.sv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8.jpg"/><Relationship Id="rId3" Type="http://schemas.openxmlformats.org/officeDocument/2006/relationships/image" Target="../media/image23.jpe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84.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8.jpg"/><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8.jp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1.xml"/><Relationship Id="rId5" Type="http://schemas.openxmlformats.org/officeDocument/2006/relationships/image" Target="../media/image44.png"/><Relationship Id="rId4" Type="http://schemas.openxmlformats.org/officeDocument/2006/relationships/image" Target="../media/image8.jpg"/></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45.jp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6.jpg"/><Relationship Id="rId7"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8.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8.jpg"/></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84.xml"/></Relationships>
</file>

<file path=ppt/slides/_rels/slide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6.xml"/><Relationship Id="rId1" Type="http://schemas.openxmlformats.org/officeDocument/2006/relationships/slideLayout" Target="../slideLayouts/slideLayout30.xml"/><Relationship Id="rId4" Type="http://schemas.openxmlformats.org/officeDocument/2006/relationships/image" Target="../media/image8.jp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5.xml"/><Relationship Id="rId4" Type="http://schemas.openxmlformats.org/officeDocument/2006/relationships/image" Target="../media/image8.jp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74.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8.jpg"/></Relationships>
</file>

<file path=ppt/slides/_rels/slide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9.xml"/><Relationship Id="rId1" Type="http://schemas.openxmlformats.org/officeDocument/2006/relationships/slideLayout" Target="../slideLayouts/slideLayout84.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84.xml"/><Relationship Id="rId5" Type="http://schemas.openxmlformats.org/officeDocument/2006/relationships/hyperlink" Target="https://www.sheridancollege.ca/admissions/assessment-centre" TargetMode="Externa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1.xml"/><Relationship Id="rId1" Type="http://schemas.openxmlformats.org/officeDocument/2006/relationships/slideLayout" Target="../slideLayouts/slideLayout23.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image" Target="../media/image19.jpg"/></Relationships>
</file>

<file path=ppt/slides/_rels/slide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8.jpg"/><Relationship Id="rId1" Type="http://schemas.openxmlformats.org/officeDocument/2006/relationships/slideLayout" Target="../slideLayouts/slideLayout36.xml"/><Relationship Id="rId4" Type="http://schemas.openxmlformats.org/officeDocument/2006/relationships/image" Target="../media/image54.jpeg"/></Relationships>
</file>

<file path=ppt/slides/_rels/slide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4.xml"/><Relationship Id="rId1" Type="http://schemas.openxmlformats.org/officeDocument/2006/relationships/slideLayout" Target="../slideLayouts/slideLayout84.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7.tif"/><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18.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8.jpg"/><Relationship Id="rId9" Type="http://schemas.openxmlformats.org/officeDocument/2006/relationships/image" Target="../media/image62.png"/><Relationship Id="rId14" Type="http://schemas.openxmlformats.org/officeDocument/2006/relationships/image" Target="../media/image67.png"/></Relationships>
</file>

<file path=ppt/slides/_rels/slide48.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57.tif"/><Relationship Id="rId7" Type="http://schemas.openxmlformats.org/officeDocument/2006/relationships/image" Target="../media/image63.png"/><Relationship Id="rId12"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18.xml"/><Relationship Id="rId6" Type="http://schemas.openxmlformats.org/officeDocument/2006/relationships/image" Target="../media/image62.png"/><Relationship Id="rId11" Type="http://schemas.openxmlformats.org/officeDocument/2006/relationships/image" Target="../media/image72.png"/><Relationship Id="rId5" Type="http://schemas.openxmlformats.org/officeDocument/2006/relationships/image" Target="../media/image61.pn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8.jpg"/><Relationship Id="rId9" Type="http://schemas.openxmlformats.org/officeDocument/2006/relationships/image" Target="../media/image70.png"/><Relationship Id="rId1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40.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84.xml"/></Relationships>
</file>

<file path=ppt/slides/_rels/slide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9.xml"/><Relationship Id="rId1" Type="http://schemas.openxmlformats.org/officeDocument/2006/relationships/slideLayout" Target="../slideLayouts/slideLayout20.xml"/><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74.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8.jpg"/></Relationships>
</file>

<file path=ppt/slides/_rels/slide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1.xml"/><Relationship Id="rId1" Type="http://schemas.openxmlformats.org/officeDocument/2006/relationships/slideLayout" Target="../slideLayouts/slideLayout78.xml"/><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2.xml"/><Relationship Id="rId1" Type="http://schemas.openxmlformats.org/officeDocument/2006/relationships/slideLayout" Target="../slideLayouts/slideLayout74.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8.jpg"/></Relationships>
</file>

<file path=ppt/slides/_rels/slide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3.xml"/><Relationship Id="rId1" Type="http://schemas.openxmlformats.org/officeDocument/2006/relationships/slideLayout" Target="../slideLayouts/slideLayout84.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0.xml"/><Relationship Id="rId4" Type="http://schemas.openxmlformats.org/officeDocument/2006/relationships/image" Target="../media/image8.jpg"/></Relationships>
</file>

<file path=ppt/slides/_rels/slide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5.xml"/><Relationship Id="rId1" Type="http://schemas.openxmlformats.org/officeDocument/2006/relationships/slideLayout" Target="../slideLayouts/slideLayout20.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6.xml"/><Relationship Id="rId1" Type="http://schemas.openxmlformats.org/officeDocument/2006/relationships/slideLayout" Target="../slideLayouts/slideLayout20.xml"/><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7.xml"/><Relationship Id="rId1" Type="http://schemas.openxmlformats.org/officeDocument/2006/relationships/slideLayout" Target="../slideLayouts/slideLayout20.xml"/><Relationship Id="rId4" Type="http://schemas.openxmlformats.org/officeDocument/2006/relationships/image" Target="../media/image81.jpeg"/></Relationships>
</file>

<file path=ppt/slides/_rels/slide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8.xml"/><Relationship Id="rId1" Type="http://schemas.openxmlformats.org/officeDocument/2006/relationships/slideLayout" Target="../slideLayouts/slideLayout20.xml"/><Relationship Id="rId5" Type="http://schemas.openxmlformats.org/officeDocument/2006/relationships/image" Target="../media/image83.jpg"/><Relationship Id="rId4" Type="http://schemas.openxmlformats.org/officeDocument/2006/relationships/image" Target="../media/image82.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4.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8.jpg"/></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5.xml"/><Relationship Id="rId6" Type="http://schemas.openxmlformats.org/officeDocument/2006/relationships/image" Target="../media/image86.jpeg"/><Relationship Id="rId5" Type="http://schemas.openxmlformats.org/officeDocument/2006/relationships/image" Target="../media/image8.jpg"/><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5.xml"/><Relationship Id="rId6" Type="http://schemas.openxmlformats.org/officeDocument/2006/relationships/image" Target="../media/image88.jpg"/><Relationship Id="rId5" Type="http://schemas.openxmlformats.org/officeDocument/2006/relationships/image" Target="../media/image87.jpg"/><Relationship Id="rId4" Type="http://schemas.openxmlformats.org/officeDocument/2006/relationships/image" Target="../media/image8.jpg"/></Relationships>
</file>

<file path=ppt/slides/_rels/slide63.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92.svg"/><Relationship Id="rId2" Type="http://schemas.openxmlformats.org/officeDocument/2006/relationships/notesSlide" Target="../notesSlides/notesSlide62.xml"/><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90.svg"/><Relationship Id="rId4" Type="http://schemas.openxmlformats.org/officeDocument/2006/relationships/image" Target="../media/image89.png"/></Relationships>
</file>

<file path=ppt/slides/_rels/slide6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image" Target="../media/image93.jpg"/></Relationships>
</file>

<file path=ppt/slides/_rels/slide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7.xml"/><Relationship Id="rId1" Type="http://schemas.openxmlformats.org/officeDocument/2006/relationships/slideLayout" Target="../slideLayouts/slideLayout5.xml"/><Relationship Id="rId4" Type="http://schemas.openxmlformats.org/officeDocument/2006/relationships/image" Target="../media/image94.jpg"/></Relationships>
</file>

<file path=ppt/slides/_rels/slide6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84.xml"/></Relationships>
</file>

<file path=ppt/slides/_rels/slide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95.jpg"/></Relationships>
</file>

<file path=ppt/slides/_rels/slide73.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8.jp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notesSlide" Target="../notesSlides/notesSlide72.xml"/><Relationship Id="rId1" Type="http://schemas.openxmlformats.org/officeDocument/2006/relationships/slideLayout" Target="../slideLayouts/slideLayout5.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s>
</file>

<file path=ppt/slides/_rels/slide74.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hyperlink" Target="mailto:john.dafoe1@sheridancollege.ca" TargetMode="External"/><Relationship Id="rId2" Type="http://schemas.openxmlformats.org/officeDocument/2006/relationships/notesSlide" Target="../notesSlides/notesSlide73.xml"/><Relationship Id="rId1" Type="http://schemas.openxmlformats.org/officeDocument/2006/relationships/slideLayout" Target="../slideLayouts/slideLayout20.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4.xml"/><Relationship Id="rId1" Type="http://schemas.openxmlformats.org/officeDocument/2006/relationships/slideLayout" Target="../slideLayouts/slideLayout20.xml"/><Relationship Id="rId4" Type="http://schemas.openxmlformats.org/officeDocument/2006/relationships/image" Target="../media/image110.jpeg"/></Relationships>
</file>

<file path=ppt/slides/_rels/slide76.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3" Type="http://schemas.openxmlformats.org/officeDocument/2006/relationships/image" Target="../media/image8.jpg"/><Relationship Id="rId7" Type="http://schemas.openxmlformats.org/officeDocument/2006/relationships/image" Target="../media/image114.png"/><Relationship Id="rId12" Type="http://schemas.openxmlformats.org/officeDocument/2006/relationships/image" Target="../media/image119.png"/><Relationship Id="rId17" Type="http://schemas.openxmlformats.org/officeDocument/2006/relationships/image" Target="../media/image124.png"/><Relationship Id="rId2" Type="http://schemas.openxmlformats.org/officeDocument/2006/relationships/notesSlide" Target="../notesSlides/notesSlide75.xml"/><Relationship Id="rId16" Type="http://schemas.openxmlformats.org/officeDocument/2006/relationships/image" Target="../media/image123.png"/><Relationship Id="rId1" Type="http://schemas.openxmlformats.org/officeDocument/2006/relationships/slideLayout" Target="../slideLayouts/slideLayout20.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5" Type="http://schemas.openxmlformats.org/officeDocument/2006/relationships/image" Target="../media/image12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1.png"/></Relationships>
</file>

<file path=ppt/slides/_rels/slide77.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3" Type="http://schemas.openxmlformats.org/officeDocument/2006/relationships/image" Target="../media/image8.jp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notesSlide" Target="../notesSlides/notesSlide76.xml"/><Relationship Id="rId16" Type="http://schemas.openxmlformats.org/officeDocument/2006/relationships/image" Target="../media/image137.png"/><Relationship Id="rId1" Type="http://schemas.openxmlformats.org/officeDocument/2006/relationships/slideLayout" Target="../slideLayouts/slideLayout20.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5" Type="http://schemas.openxmlformats.org/officeDocument/2006/relationships/image" Target="../media/image13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35.png"/></Relationships>
</file>

<file path=ppt/slides/_rels/slide7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7.xml"/><Relationship Id="rId1" Type="http://schemas.openxmlformats.org/officeDocument/2006/relationships/slideLayout" Target="../slideLayouts/slideLayout20.xml"/><Relationship Id="rId4" Type="http://schemas.openxmlformats.org/officeDocument/2006/relationships/image" Target="../media/image138.png"/></Relationships>
</file>

<file path=ppt/slides/_rels/slide7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8.xml"/><Relationship Id="rId1" Type="http://schemas.openxmlformats.org/officeDocument/2006/relationships/slideLayout" Target="../slideLayouts/slideLayout5.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8.jpg"/><Relationship Id="rId4" Type="http://schemas.openxmlformats.org/officeDocument/2006/relationships/image" Target="../media/image12.jpeg"/></Relationships>
</file>

<file path=ppt/slides/_rels/slide8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9.xml"/><Relationship Id="rId1" Type="http://schemas.openxmlformats.org/officeDocument/2006/relationships/slideLayout" Target="../slideLayouts/slideLayout5.xml"/><Relationship Id="rId5" Type="http://schemas.openxmlformats.org/officeDocument/2006/relationships/image" Target="../media/image141.png"/><Relationship Id="rId4" Type="http://schemas.openxmlformats.org/officeDocument/2006/relationships/image" Target="../media/image140.png"/></Relationships>
</file>

<file path=ppt/slides/_rels/slide81.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8.jpg"/><Relationship Id="rId7" Type="http://schemas.openxmlformats.org/officeDocument/2006/relationships/image" Target="../media/image145.png"/><Relationship Id="rId2" Type="http://schemas.openxmlformats.org/officeDocument/2006/relationships/notesSlide" Target="../notesSlides/notesSlide80.xml"/><Relationship Id="rId1" Type="http://schemas.openxmlformats.org/officeDocument/2006/relationships/slideLayout" Target="../slideLayouts/slideLayout5.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82.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8.jpg"/></Relationships>
</file>

<file path=ppt/slides/_rels/slide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2.xml"/><Relationship Id="rId1" Type="http://schemas.openxmlformats.org/officeDocument/2006/relationships/slideLayout" Target="../slideLayouts/slideLayout4.xml"/><Relationship Id="rId4" Type="http://schemas.openxmlformats.org/officeDocument/2006/relationships/image" Target="../media/image148.jpg"/></Relationships>
</file>

<file path=ppt/slides/_rels/slide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3.xml"/><Relationship Id="rId1" Type="http://schemas.openxmlformats.org/officeDocument/2006/relationships/slideLayout" Target="../slideLayouts/slideLayout74.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8.jpg"/></Relationships>
</file>

<file path=ppt/slides/_rels/slide8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4.xml"/><Relationship Id="rId1" Type="http://schemas.openxmlformats.org/officeDocument/2006/relationships/slideLayout" Target="../slideLayouts/slideLayout84.xml"/></Relationships>
</file>

<file path=ppt/slides/_rels/slide86.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85.xml"/><Relationship Id="rId1" Type="http://schemas.openxmlformats.org/officeDocument/2006/relationships/slideLayout" Target="../slideLayouts/slideLayout72.xml"/><Relationship Id="rId5" Type="http://schemas.openxmlformats.org/officeDocument/2006/relationships/image" Target="../media/image8.jpg"/><Relationship Id="rId4" Type="http://schemas.openxmlformats.org/officeDocument/2006/relationships/image" Target="../media/image150.jpeg"/></Relationships>
</file>

<file path=ppt/slides/_rels/slide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6.xml"/><Relationship Id="rId1" Type="http://schemas.openxmlformats.org/officeDocument/2006/relationships/slideLayout" Target="../slideLayouts/slideLayout52.xml"/><Relationship Id="rId4" Type="http://schemas.openxmlformats.org/officeDocument/2006/relationships/image" Target="../media/image151.png"/></Relationships>
</file>

<file path=ppt/slides/_rels/slide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7.xml"/><Relationship Id="rId1" Type="http://schemas.openxmlformats.org/officeDocument/2006/relationships/slideLayout" Target="../slideLayouts/slideLayout72.xml"/><Relationship Id="rId4" Type="http://schemas.openxmlformats.org/officeDocument/2006/relationships/image" Target="../media/image152.jpg"/></Relationships>
</file>

<file path=ppt/slides/_rels/slide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8.xml"/><Relationship Id="rId1" Type="http://schemas.openxmlformats.org/officeDocument/2006/relationships/slideLayout" Target="../slideLayouts/slideLayout72.xml"/><Relationship Id="rId4" Type="http://schemas.openxmlformats.org/officeDocument/2006/relationships/image" Target="../media/image153.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1.pn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154.jpg"/><Relationship Id="rId2" Type="http://schemas.openxmlformats.org/officeDocument/2006/relationships/notesSlide" Target="../notesSlides/notesSlide89.xml"/><Relationship Id="rId1" Type="http://schemas.openxmlformats.org/officeDocument/2006/relationships/slideLayout" Target="../slideLayouts/slideLayout72.xml"/><Relationship Id="rId4" Type="http://schemas.openxmlformats.org/officeDocument/2006/relationships/image" Target="../media/image8.jpg"/></Relationships>
</file>

<file path=ppt/slides/_rels/slide9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1.xml"/><Relationship Id="rId1" Type="http://schemas.openxmlformats.org/officeDocument/2006/relationships/slideLayout" Target="../slideLayouts/slideLayout53.xml"/><Relationship Id="rId4" Type="http://schemas.openxmlformats.org/officeDocument/2006/relationships/image" Target="../media/image8.jpg"/></Relationships>
</file>

<file path=ppt/slides/_rels/slide9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2.xml"/><Relationship Id="rId1" Type="http://schemas.openxmlformats.org/officeDocument/2006/relationships/slideLayout" Target="../slideLayouts/slideLayout71.xml"/><Relationship Id="rId5" Type="http://schemas.openxmlformats.org/officeDocument/2006/relationships/image" Target="../media/image8.jpg"/><Relationship Id="rId4" Type="http://schemas.openxmlformats.org/officeDocument/2006/relationships/image" Target="../media/image157.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3.xml"/><Relationship Id="rId1" Type="http://schemas.openxmlformats.org/officeDocument/2006/relationships/slideLayout" Target="../slideLayouts/slideLayout52.xml"/><Relationship Id="rId4" Type="http://schemas.openxmlformats.org/officeDocument/2006/relationships/image" Target="../media/image8.jp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4.xml"/><Relationship Id="rId1" Type="http://schemas.openxmlformats.org/officeDocument/2006/relationships/slideLayout" Target="../slideLayouts/slideLayout52.xml"/><Relationship Id="rId5" Type="http://schemas.openxmlformats.org/officeDocument/2006/relationships/image" Target="../media/image8.jpg"/><Relationship Id="rId4" Type="http://schemas.openxmlformats.org/officeDocument/2006/relationships/image" Target="../media/image158.png"/></Relationships>
</file>

<file path=ppt/slides/_rels/slide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5.xml"/><Relationship Id="rId1" Type="http://schemas.openxmlformats.org/officeDocument/2006/relationships/slideLayout" Target="../slideLayouts/slideLayout84.xml"/><Relationship Id="rId4" Type="http://schemas.openxmlformats.org/officeDocument/2006/relationships/image" Target="../media/image7.png"/></Relationships>
</file>

<file path=ppt/slides/_rels/slide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6.xml"/><Relationship Id="rId1" Type="http://schemas.openxmlformats.org/officeDocument/2006/relationships/slideLayout" Target="../slideLayouts/slideLayout84.xml"/><Relationship Id="rId4" Type="http://schemas.openxmlformats.org/officeDocument/2006/relationships/image" Target="../media/image7.png"/></Relationships>
</file>

<file path=ppt/slides/_rels/slide9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7.xml"/><Relationship Id="rId1" Type="http://schemas.openxmlformats.org/officeDocument/2006/relationships/slideLayout" Target="../slideLayouts/slideLayout84.xml"/></Relationships>
</file>

<file path=ppt/slides/_rels/slide9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8.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6" name="SSANWDTRDTRTCWFLSLFO">
            <a:extLst>
              <a:ext uri="{FF2B5EF4-FFF2-40B4-BE49-F238E27FC236}">
                <a16:creationId xmlns:a16="http://schemas.microsoft.com/office/drawing/2014/main" id="{1D1412B4-7448-2699-2F19-5A06A2D80B59}"/>
              </a:ext>
            </a:extLst>
          </p:cNvPr>
          <p:cNvSpPr txBox="1">
            <a:spLocks/>
          </p:cNvSpPr>
          <p:nvPr/>
        </p:nvSpPr>
        <p:spPr>
          <a:xfrm>
            <a:off x="647700" y="626382"/>
            <a:ext cx="11709400" cy="1325563"/>
          </a:xfrm>
          <a:prstGeom prst="rect">
            <a:avLst/>
          </a:prstGeom>
          <a:blipFill>
            <a:blip r:embed="rId3"/>
            <a:stretch>
              <a:fillRect/>
            </a:stretch>
          </a:blipFill>
        </p:spPr>
        <p:txBody>
          <a:bodyPr>
            <a:normAutofit fontScale="92500"/>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lang="en-CA" sz="6600" dirty="0">
                <a:solidFill>
                  <a:srgbClr val="FFFFFF"/>
                </a:solidFill>
                <a:latin typeface="Arial" panose="020B0604020202020204" pitchFamily="34" charset="0"/>
                <a:cs typeface="Arial" panose="020B0604020202020204" pitchFamily="34" charset="0"/>
              </a:rPr>
              <a:t>Final Exam</a:t>
            </a: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 – 90 Mins – </a:t>
            </a:r>
            <a:r>
              <a:rPr kumimoji="0" lang="en-CA" sz="6600" b="0" i="0" u="none" strike="noStrike" kern="0" cap="none" spc="0" normalizeH="0" baseline="0" noProof="0" dirty="0">
                <a:ln>
                  <a:noFill/>
                </a:ln>
                <a:solidFill>
                  <a:schemeClr val="bg1">
                    <a:lumMod val="50000"/>
                  </a:schemeClr>
                </a:solidFill>
                <a:effectLst/>
                <a:highlight>
                  <a:srgbClr val="FFFF00"/>
                </a:highlight>
                <a:uLnTx/>
                <a:uFillTx/>
                <a:latin typeface="Arial" panose="020B0604020202020204" pitchFamily="34" charset="0"/>
                <a:cs typeface="Arial" panose="020B0604020202020204" pitchFamily="34" charset="0"/>
                <a:sym typeface="PT Serif"/>
              </a:rPr>
              <a:t>Week 13</a:t>
            </a:r>
            <a:r>
              <a:rPr kumimoji="0" lang="en-CA" sz="6600" b="0" i="0" u="none" strike="noStrike" kern="0" cap="none" spc="0" normalizeH="0" baseline="0" noProof="0" dirty="0">
                <a:ln>
                  <a:noFill/>
                </a:ln>
                <a:solidFill>
                  <a:schemeClr val="bg1">
                    <a:lumMod val="50000"/>
                  </a:schemeClr>
                </a:solidFill>
                <a:effectLst/>
                <a:uLnTx/>
                <a:uFillTx/>
                <a:latin typeface="Arial" panose="020B0604020202020204" pitchFamily="34" charset="0"/>
                <a:cs typeface="Arial" panose="020B0604020202020204" pitchFamily="34" charset="0"/>
                <a:sym typeface="PT Serif"/>
              </a:rPr>
              <a:t> </a:t>
            </a:r>
          </a:p>
        </p:txBody>
      </p:sp>
      <p:sp>
        <p:nvSpPr>
          <p:cNvPr id="2" name="One last example of protocol layering. Let’s say that you have 2 foreigners (one speaking French, one German).…">
            <a:extLst>
              <a:ext uri="{FF2B5EF4-FFF2-40B4-BE49-F238E27FC236}">
                <a16:creationId xmlns:a16="http://schemas.microsoft.com/office/drawing/2014/main" id="{1D2C1E94-B1A3-704A-C980-56E940ECF17A}"/>
              </a:ext>
            </a:extLst>
          </p:cNvPr>
          <p:cNvSpPr txBox="1">
            <a:spLocks/>
          </p:cNvSpPr>
          <p:nvPr/>
        </p:nvSpPr>
        <p:spPr>
          <a:xfrm>
            <a:off x="738286" y="2464259"/>
            <a:ext cx="10814050" cy="4710264"/>
          </a:xfrm>
          <a:prstGeom prst="rect">
            <a:avLst/>
          </a:prstGeom>
          <a:solidFill>
            <a:srgbClr val="FFFFFF"/>
          </a:solidFill>
        </p:spPr>
        <p:txBody>
          <a:bodyPr anchor="t">
            <a:normAutofit/>
          </a:bodyPr>
          <a:lstStyle>
            <a:lvl1pPr marL="5334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1pPr>
            <a:lvl2pPr marL="10668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2pPr>
            <a:lvl3pPr marL="16002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3pPr>
            <a:lvl4pPr marL="21336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4pPr>
            <a:lvl5pPr marL="26670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5pPr>
            <a:lvl6pPr marL="32004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6pPr>
            <a:lvl7pPr marL="37338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7pPr>
            <a:lvl8pPr marL="42672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8pPr>
            <a:lvl9pPr marL="48006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9pPr>
          </a:lstStyle>
          <a:p>
            <a:pPr marL="533400" marR="0" lvl="0" indent="-533400" algn="l" defTabSz="473201" rtl="0" eaLnBrk="1" fontAlgn="auto" latinLnBrk="0" hangingPunct="1">
              <a:lnSpc>
                <a:spcPct val="100000"/>
              </a:lnSpc>
              <a:spcBef>
                <a:spcPts val="1900"/>
              </a:spcBef>
              <a:spcAft>
                <a:spcPts val="0"/>
              </a:spcAft>
              <a:buClrTx/>
              <a:buSzPct val="40000"/>
              <a:buFont typeface="Arial" panose="020B0604020202020204" pitchFamily="34" charset="0"/>
              <a:buChar char="•"/>
              <a:tabLst/>
              <a:defRPr sz="2592"/>
            </a:pPr>
            <a:endParaRPr lang="en-US" sz="3600" dirty="0">
              <a:highlight>
                <a:srgbClr val="FFFFFF"/>
              </a:highlight>
              <a:latin typeface="Palatino"/>
            </a:endParaRPr>
          </a:p>
          <a:p>
            <a:pPr marL="533400" marR="0" lvl="0" indent="-533400" algn="l" defTabSz="473201" rtl="0" eaLnBrk="1" fontAlgn="auto" latinLnBrk="0" hangingPunct="1">
              <a:lnSpc>
                <a:spcPct val="100000"/>
              </a:lnSpc>
              <a:spcBef>
                <a:spcPts val="1900"/>
              </a:spcBef>
              <a:spcAft>
                <a:spcPts val="0"/>
              </a:spcAft>
              <a:buClrTx/>
              <a:buSzPct val="40000"/>
              <a:buFont typeface="Arial" panose="020B0604020202020204" pitchFamily="34" charset="0"/>
              <a:buChar char="•"/>
              <a:tabLst/>
              <a:defRPr sz="2592"/>
            </a:pPr>
            <a:r>
              <a:rPr kumimoji="0" lang="en-US" sz="3600" b="0" i="0" u="none" strike="noStrike" kern="0" cap="none" spc="0" normalizeH="0" baseline="0" noProof="0" dirty="0">
                <a:ln>
                  <a:noFill/>
                </a:ln>
                <a:solidFill>
                  <a:srgbClr val="546056"/>
                </a:solidFill>
                <a:effectLst/>
                <a:highlight>
                  <a:srgbClr val="FFFF00"/>
                </a:highlight>
                <a:uLnTx/>
                <a:uFillTx/>
                <a:latin typeface="Palatino"/>
                <a:sym typeface="Palatino"/>
              </a:rPr>
              <a:t>The final exam will only cover material in these </a:t>
            </a:r>
            <a:r>
              <a:rPr kumimoji="0" lang="en-US" sz="3600" b="0" i="0" u="none" strike="noStrike" kern="0" cap="none" spc="0" normalizeH="0" baseline="0" noProof="0" dirty="0" err="1">
                <a:ln>
                  <a:noFill/>
                </a:ln>
                <a:solidFill>
                  <a:srgbClr val="546056"/>
                </a:solidFill>
                <a:effectLst/>
                <a:highlight>
                  <a:srgbClr val="FFFF00"/>
                </a:highlight>
                <a:uLnTx/>
                <a:uFillTx/>
                <a:latin typeface="Palatino"/>
                <a:sym typeface="Palatino"/>
              </a:rPr>
              <a:t>powerpoints</a:t>
            </a:r>
            <a:r>
              <a:rPr kumimoji="0" lang="en-US" sz="3600" b="0" i="0" u="none" strike="noStrike" kern="0" cap="none" spc="0" normalizeH="0" baseline="0" noProof="0" dirty="0">
                <a:ln>
                  <a:noFill/>
                </a:ln>
                <a:solidFill>
                  <a:srgbClr val="546056"/>
                </a:solidFill>
                <a:effectLst/>
                <a:highlight>
                  <a:srgbClr val="FFFF00"/>
                </a:highlight>
                <a:uLnTx/>
                <a:uFillTx/>
                <a:latin typeface="Palatino"/>
                <a:sym typeface="Palatino"/>
              </a:rPr>
              <a:t> </a:t>
            </a:r>
          </a:p>
          <a:p>
            <a:pPr marL="533400" marR="0" lvl="0" indent="-533400" algn="l" defTabSz="473201" rtl="0" eaLnBrk="1" fontAlgn="auto" latinLnBrk="0" hangingPunct="1">
              <a:lnSpc>
                <a:spcPct val="100000"/>
              </a:lnSpc>
              <a:spcBef>
                <a:spcPts val="1900"/>
              </a:spcBef>
              <a:spcAft>
                <a:spcPts val="0"/>
              </a:spcAft>
              <a:buClrTx/>
              <a:buSzPct val="40000"/>
              <a:buFont typeface="Arial" panose="020B0604020202020204" pitchFamily="34" charset="0"/>
              <a:buChar char="•"/>
              <a:tabLst/>
              <a:defRPr sz="2592"/>
            </a:pPr>
            <a:endParaRPr kumimoji="0" lang="en-US" sz="3600" b="0" i="0" u="none" strike="noStrike" kern="0" cap="none" spc="0" normalizeH="0" baseline="0" noProof="0" dirty="0">
              <a:ln>
                <a:noFill/>
              </a:ln>
              <a:solidFill>
                <a:srgbClr val="546056"/>
              </a:solidFill>
              <a:effectLst/>
              <a:highlight>
                <a:srgbClr val="FFFFFF"/>
              </a:highlight>
              <a:uLnTx/>
              <a:uFillTx/>
              <a:latin typeface="Palatino"/>
              <a:sym typeface="Palatino"/>
            </a:endParaRPr>
          </a:p>
          <a:p>
            <a:pPr marL="533400" marR="0" lvl="0" indent="-533400" algn="l" defTabSz="473201" rtl="0" eaLnBrk="1" fontAlgn="auto" latinLnBrk="0" hangingPunct="1">
              <a:lnSpc>
                <a:spcPct val="100000"/>
              </a:lnSpc>
              <a:spcBef>
                <a:spcPts val="1900"/>
              </a:spcBef>
              <a:spcAft>
                <a:spcPts val="0"/>
              </a:spcAft>
              <a:buClrTx/>
              <a:buSzPct val="40000"/>
              <a:buFont typeface="Arial" panose="020B0604020202020204" pitchFamily="34" charset="0"/>
              <a:buChar char="•"/>
              <a:tabLst/>
              <a:defRPr sz="2592"/>
            </a:pPr>
            <a:r>
              <a:rPr lang="en-US" sz="3600" dirty="0">
                <a:highlight>
                  <a:srgbClr val="FFFFFF"/>
                </a:highlight>
                <a:latin typeface="Palatino"/>
              </a:rPr>
              <a:t>DO NOT study the material in the first half as it will NOT appear on the final exam. </a:t>
            </a:r>
            <a:endParaRPr kumimoji="0" lang="en-US" sz="3600" b="0" i="0" u="none" strike="noStrike" kern="0" cap="none" spc="0" normalizeH="0" baseline="0" noProof="0" dirty="0">
              <a:ln>
                <a:noFill/>
              </a:ln>
              <a:solidFill>
                <a:srgbClr val="546056"/>
              </a:solidFill>
              <a:effectLst/>
              <a:highlight>
                <a:srgbClr val="FFFFFF"/>
              </a:highlight>
              <a:uLnTx/>
              <a:uFillTx/>
              <a:latin typeface="Palatino"/>
              <a:sym typeface="Palatino"/>
            </a:endParaRPr>
          </a:p>
          <a:p>
            <a:pPr marL="533400" marR="0" lvl="0" indent="-533400" algn="l" defTabSz="473201" rtl="0" eaLnBrk="1" fontAlgn="auto" latinLnBrk="0" hangingPunct="1">
              <a:lnSpc>
                <a:spcPct val="100000"/>
              </a:lnSpc>
              <a:spcBef>
                <a:spcPts val="1900"/>
              </a:spcBef>
              <a:spcAft>
                <a:spcPts val="0"/>
              </a:spcAft>
              <a:buClrTx/>
              <a:buSzPct val="40000"/>
              <a:buFont typeface="Arial" panose="020B0604020202020204" pitchFamily="34" charset="0"/>
              <a:buChar char="•"/>
              <a:tabLst/>
              <a:defRPr sz="2592"/>
            </a:pPr>
            <a:endParaRPr kumimoji="0" lang="en-US" sz="3600" b="0" i="0" u="none" strike="noStrike" kern="0" cap="none" spc="0" normalizeH="0" baseline="0" noProof="0" dirty="0">
              <a:ln>
                <a:noFill/>
              </a:ln>
              <a:solidFill>
                <a:srgbClr val="546056"/>
              </a:solidFill>
              <a:effectLst/>
              <a:highlight>
                <a:srgbClr val="FFFFFF"/>
              </a:highlight>
              <a:uLnTx/>
              <a:uFillTx/>
              <a:latin typeface="Palatino"/>
              <a:sym typeface="Palatino"/>
            </a:endParaRPr>
          </a:p>
        </p:txBody>
      </p:sp>
      <p:sp>
        <p:nvSpPr>
          <p:cNvPr id="4" name="Slide Number Placeholder 6">
            <a:extLst>
              <a:ext uri="{FF2B5EF4-FFF2-40B4-BE49-F238E27FC236}">
                <a16:creationId xmlns:a16="http://schemas.microsoft.com/office/drawing/2014/main" id="{B9841EC8-BBEB-B0EE-EF77-09B3773BF16E}"/>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1</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Tree>
    <p:extLst>
      <p:ext uri="{BB962C8B-B14F-4D97-AF65-F5344CB8AC3E}">
        <p14:creationId xmlns:p14="http://schemas.microsoft.com/office/powerpoint/2010/main" val="147965498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87D25150-DE21-30B3-9913-D8B8438FBE1B}"/>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10</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3" name="SSANWDTRDTRTCWFLSLFO">
            <a:extLst>
              <a:ext uri="{FF2B5EF4-FFF2-40B4-BE49-F238E27FC236}">
                <a16:creationId xmlns:a16="http://schemas.microsoft.com/office/drawing/2014/main" id="{177A86B2-A971-E421-8936-AC4438B56CAA}"/>
              </a:ext>
            </a:extLst>
          </p:cNvPr>
          <p:cNvSpPr txBox="1">
            <a:spLocks/>
          </p:cNvSpPr>
          <p:nvPr/>
        </p:nvSpPr>
        <p:spPr>
          <a:xfrm>
            <a:off x="647700" y="626382"/>
            <a:ext cx="11709400" cy="1325563"/>
          </a:xfrm>
          <a:prstGeom prst="rect">
            <a:avLst/>
          </a:prstGeom>
          <a:blipFill>
            <a:blip r:embed="rId3"/>
            <a:stretch>
              <a:fillRect/>
            </a:stretch>
          </a:blipFill>
        </p:spPr>
        <p:txBody>
          <a:bodyPr anchor="ctr">
            <a:normAutofit fontScale="77500" lnSpcReduction="20000"/>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What is R</a:t>
            </a:r>
            <a:r>
              <a:rPr lang="en-CA" sz="6600" dirty="0">
                <a:solidFill>
                  <a:srgbClr val="FFFFFF"/>
                </a:solidFill>
                <a:latin typeface="Arial" panose="020B0604020202020204" pitchFamily="34" charset="0"/>
                <a:cs typeface="Arial" panose="020B0604020202020204" pitchFamily="34" charset="0"/>
              </a:rPr>
              <a:t>outing? – OSPF and EIGRP </a:t>
            </a:r>
            <a:endPar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endParaRPr>
          </a:p>
        </p:txBody>
      </p:sp>
      <p:pic>
        <p:nvPicPr>
          <p:cNvPr id="7" name="Picture 6">
            <a:extLst>
              <a:ext uri="{FF2B5EF4-FFF2-40B4-BE49-F238E27FC236}">
                <a16:creationId xmlns:a16="http://schemas.microsoft.com/office/drawing/2014/main" id="{D21D22B9-50E1-7FF0-6647-EB0F251859EA}"/>
              </a:ext>
            </a:extLst>
          </p:cNvPr>
          <p:cNvPicPr>
            <a:picLocks noChangeAspect="1"/>
          </p:cNvPicPr>
          <p:nvPr/>
        </p:nvPicPr>
        <p:blipFill>
          <a:blip r:embed="rId4"/>
          <a:stretch>
            <a:fillRect/>
          </a:stretch>
        </p:blipFill>
        <p:spPr>
          <a:xfrm>
            <a:off x="647700" y="3648442"/>
            <a:ext cx="11525249" cy="5775124"/>
          </a:xfrm>
          <a:prstGeom prst="rect">
            <a:avLst/>
          </a:prstGeom>
        </p:spPr>
      </p:pic>
      <p:sp>
        <p:nvSpPr>
          <p:cNvPr id="16" name="TextBox 15">
            <a:extLst>
              <a:ext uri="{FF2B5EF4-FFF2-40B4-BE49-F238E27FC236}">
                <a16:creationId xmlns:a16="http://schemas.microsoft.com/office/drawing/2014/main" id="{F222BE6D-C8DF-970C-CE8C-36E33376DFD6}"/>
              </a:ext>
            </a:extLst>
          </p:cNvPr>
          <p:cNvSpPr txBox="1"/>
          <p:nvPr/>
        </p:nvSpPr>
        <p:spPr>
          <a:xfrm>
            <a:off x="7265318" y="3302138"/>
            <a:ext cx="522986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CA" sz="2400" b="1" u="sng" dirty="0"/>
              <a:t>Imagine </a:t>
            </a:r>
          </a:p>
          <a:p>
            <a:pPr marL="0" marR="0" indent="0" algn="l" defTabSz="584200" rtl="0" fontAlgn="auto" latinLnBrk="0" hangingPunct="0">
              <a:lnSpc>
                <a:spcPct val="100000"/>
              </a:lnSpc>
              <a:spcBef>
                <a:spcPts val="0"/>
              </a:spcBef>
              <a:spcAft>
                <a:spcPts val="0"/>
              </a:spcAft>
              <a:buClrTx/>
              <a:buSzTx/>
              <a:buFontTx/>
              <a:buNone/>
              <a:tabLst/>
            </a:pPr>
            <a:r>
              <a:rPr kumimoji="0" lang="en-CA" sz="2400" b="0" i="0" u="none" strike="noStrike" cap="none" spc="0" normalizeH="0" baseline="0" dirty="0">
                <a:ln>
                  <a:noFill/>
                </a:ln>
                <a:solidFill>
                  <a:srgbClr val="546056"/>
                </a:solidFill>
                <a:effectLst/>
                <a:uFillTx/>
                <a:latin typeface="+mn-lt"/>
                <a:ea typeface="+mn-ea"/>
                <a:cs typeface="+mn-cs"/>
                <a:sym typeface="Palatino"/>
              </a:rPr>
              <a:t>Yellow</a:t>
            </a:r>
            <a:r>
              <a:rPr kumimoji="0" lang="en-CA" sz="2400" b="0" i="0" u="none" strike="noStrike" cap="none" spc="0" normalizeH="0" dirty="0">
                <a:ln>
                  <a:noFill/>
                </a:ln>
                <a:solidFill>
                  <a:srgbClr val="546056"/>
                </a:solidFill>
                <a:effectLst/>
                <a:uFillTx/>
                <a:latin typeface="+mn-lt"/>
                <a:ea typeface="+mn-ea"/>
                <a:cs typeface="+mn-cs"/>
                <a:sym typeface="Palatino"/>
              </a:rPr>
              <a:t> = Fibre (path weight = 1) </a:t>
            </a:r>
          </a:p>
          <a:p>
            <a:pPr marL="0" marR="0" indent="0" algn="l" defTabSz="584200" rtl="0" fontAlgn="auto" latinLnBrk="0" hangingPunct="0">
              <a:lnSpc>
                <a:spcPct val="100000"/>
              </a:lnSpc>
              <a:spcBef>
                <a:spcPts val="0"/>
              </a:spcBef>
              <a:spcAft>
                <a:spcPts val="0"/>
              </a:spcAft>
              <a:buClrTx/>
              <a:buSzTx/>
              <a:buFontTx/>
              <a:buNone/>
              <a:tabLst/>
            </a:pPr>
            <a:r>
              <a:rPr lang="en-CA" sz="2400" baseline="0" dirty="0"/>
              <a:t>Nothing</a:t>
            </a:r>
            <a:r>
              <a:rPr lang="en-CA" sz="2400" dirty="0"/>
              <a:t> = Ethernet (path weight = 3)  </a:t>
            </a:r>
            <a:endParaRPr kumimoji="0" lang="en-CA" sz="2400" b="0" i="0" u="none" strike="noStrike" cap="none" spc="0" normalizeH="0" baseline="0" dirty="0">
              <a:ln>
                <a:noFill/>
              </a:ln>
              <a:solidFill>
                <a:srgbClr val="546056"/>
              </a:solidFill>
              <a:effectLst/>
              <a:uFillTx/>
              <a:latin typeface="+mn-lt"/>
              <a:ea typeface="+mn-ea"/>
              <a:cs typeface="+mn-cs"/>
              <a:sym typeface="Palatino"/>
            </a:endParaRPr>
          </a:p>
        </p:txBody>
      </p:sp>
      <p:sp>
        <p:nvSpPr>
          <p:cNvPr id="31" name="What happens if the router receives a message destined for subnet B?">
            <a:extLst>
              <a:ext uri="{FF2B5EF4-FFF2-40B4-BE49-F238E27FC236}">
                <a16:creationId xmlns:a16="http://schemas.microsoft.com/office/drawing/2014/main" id="{AB6BA484-6AC3-A221-ADF8-C4DE5C96338F}"/>
              </a:ext>
            </a:extLst>
          </p:cNvPr>
          <p:cNvSpPr txBox="1"/>
          <p:nvPr/>
        </p:nvSpPr>
        <p:spPr>
          <a:xfrm>
            <a:off x="647700" y="2180064"/>
            <a:ext cx="12180912"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algn="l"/>
            <a:r>
              <a:rPr lang="en-CA" sz="2400" dirty="0"/>
              <a:t>OSPF and EIGRP use path weight – a mathematical algorithm to assign a number to every path based on their throughput, bandwidth, latency and other factors. </a:t>
            </a:r>
            <a:r>
              <a:rPr lang="en-CA" sz="2400" dirty="0">
                <a:highlight>
                  <a:srgbClr val="FFFF00"/>
                </a:highlight>
              </a:rPr>
              <a:t>Choose the path with the least path weight  </a:t>
            </a:r>
            <a:endParaRPr sz="2400" dirty="0">
              <a:highlight>
                <a:srgbClr val="FFFF00"/>
              </a:highlight>
            </a:endParaRPr>
          </a:p>
        </p:txBody>
      </p:sp>
      <p:sp>
        <p:nvSpPr>
          <p:cNvPr id="13" name="TextBox 12">
            <a:extLst>
              <a:ext uri="{FF2B5EF4-FFF2-40B4-BE49-F238E27FC236}">
                <a16:creationId xmlns:a16="http://schemas.microsoft.com/office/drawing/2014/main" id="{EB3EF72C-2928-81EA-70B3-6C53B41F09F2}"/>
              </a:ext>
            </a:extLst>
          </p:cNvPr>
          <p:cNvSpPr txBox="1"/>
          <p:nvPr/>
        </p:nvSpPr>
        <p:spPr>
          <a:xfrm>
            <a:off x="3189311" y="4608861"/>
            <a:ext cx="773089" cy="5358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CA" sz="2800" b="1" u="sng" dirty="0"/>
              <a:t>3</a:t>
            </a:r>
            <a:endParaRPr kumimoji="0" lang="en-CA" sz="2800" b="0" i="0" u="none" strike="noStrike" cap="none" spc="0" normalizeH="0" baseline="0" dirty="0">
              <a:ln>
                <a:noFill/>
              </a:ln>
              <a:solidFill>
                <a:srgbClr val="546056"/>
              </a:solidFill>
              <a:effectLst/>
              <a:uFillTx/>
              <a:latin typeface="+mn-lt"/>
              <a:ea typeface="+mn-ea"/>
              <a:cs typeface="+mn-cs"/>
              <a:sym typeface="Palatino"/>
            </a:endParaRPr>
          </a:p>
        </p:txBody>
      </p:sp>
      <p:sp>
        <p:nvSpPr>
          <p:cNvPr id="14" name="TextBox 13">
            <a:extLst>
              <a:ext uri="{FF2B5EF4-FFF2-40B4-BE49-F238E27FC236}">
                <a16:creationId xmlns:a16="http://schemas.microsoft.com/office/drawing/2014/main" id="{09F26958-D586-AF21-FC68-8CFCE2C8A04B}"/>
              </a:ext>
            </a:extLst>
          </p:cNvPr>
          <p:cNvSpPr txBox="1"/>
          <p:nvPr/>
        </p:nvSpPr>
        <p:spPr>
          <a:xfrm>
            <a:off x="8655857" y="4725015"/>
            <a:ext cx="773089" cy="5358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CA" sz="2800" b="1" i="0" u="sng" strike="noStrike" cap="none" spc="0" normalizeH="0" baseline="0" dirty="0">
                <a:ln>
                  <a:noFill/>
                </a:ln>
                <a:solidFill>
                  <a:srgbClr val="546056"/>
                </a:solidFill>
                <a:effectLst/>
                <a:uFillTx/>
                <a:latin typeface="+mn-lt"/>
                <a:ea typeface="+mn-ea"/>
                <a:cs typeface="+mn-cs"/>
                <a:sym typeface="Palatino"/>
              </a:rPr>
              <a:t>3</a:t>
            </a:r>
            <a:endParaRPr kumimoji="0" lang="en-CA" sz="2800" b="0" i="0" u="none" strike="noStrike" cap="none" spc="0" normalizeH="0" baseline="0" dirty="0">
              <a:ln>
                <a:noFill/>
              </a:ln>
              <a:solidFill>
                <a:srgbClr val="546056"/>
              </a:solidFill>
              <a:effectLst/>
              <a:uFillTx/>
              <a:latin typeface="+mn-lt"/>
              <a:ea typeface="+mn-ea"/>
              <a:cs typeface="+mn-cs"/>
              <a:sym typeface="Palatino"/>
            </a:endParaRPr>
          </a:p>
        </p:txBody>
      </p:sp>
      <p:sp>
        <p:nvSpPr>
          <p:cNvPr id="17" name="TextBox 16">
            <a:extLst>
              <a:ext uri="{FF2B5EF4-FFF2-40B4-BE49-F238E27FC236}">
                <a16:creationId xmlns:a16="http://schemas.microsoft.com/office/drawing/2014/main" id="{0C136DF4-F786-5F6E-4712-FDB8BF244608}"/>
              </a:ext>
            </a:extLst>
          </p:cNvPr>
          <p:cNvSpPr txBox="1"/>
          <p:nvPr/>
        </p:nvSpPr>
        <p:spPr>
          <a:xfrm>
            <a:off x="3036911" y="6000127"/>
            <a:ext cx="773089" cy="5358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CA" sz="2800" b="1" i="0" u="sng" strike="noStrike" cap="none" spc="0" normalizeH="0" baseline="0" dirty="0">
                <a:ln>
                  <a:noFill/>
                </a:ln>
                <a:solidFill>
                  <a:srgbClr val="546056"/>
                </a:solidFill>
                <a:effectLst/>
                <a:uFillTx/>
                <a:latin typeface="+mn-lt"/>
                <a:ea typeface="+mn-ea"/>
                <a:cs typeface="+mn-cs"/>
                <a:sym typeface="Palatino"/>
              </a:rPr>
              <a:t>3</a:t>
            </a:r>
            <a:endParaRPr kumimoji="0" lang="en-CA" sz="2800" b="0" i="0" u="none" strike="noStrike" cap="none" spc="0" normalizeH="0" baseline="0" dirty="0">
              <a:ln>
                <a:noFill/>
              </a:ln>
              <a:solidFill>
                <a:srgbClr val="546056"/>
              </a:solidFill>
              <a:effectLst/>
              <a:uFillTx/>
              <a:latin typeface="+mn-lt"/>
              <a:ea typeface="+mn-ea"/>
              <a:cs typeface="+mn-cs"/>
              <a:sym typeface="Palatino"/>
            </a:endParaRPr>
          </a:p>
        </p:txBody>
      </p:sp>
      <p:sp>
        <p:nvSpPr>
          <p:cNvPr id="18" name="TextBox 17">
            <a:extLst>
              <a:ext uri="{FF2B5EF4-FFF2-40B4-BE49-F238E27FC236}">
                <a16:creationId xmlns:a16="http://schemas.microsoft.com/office/drawing/2014/main" id="{343A9B9D-0889-9881-4912-423C3FB146D7}"/>
              </a:ext>
            </a:extLst>
          </p:cNvPr>
          <p:cNvSpPr txBox="1"/>
          <p:nvPr/>
        </p:nvSpPr>
        <p:spPr>
          <a:xfrm>
            <a:off x="5170511" y="6000127"/>
            <a:ext cx="773089" cy="5358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CA" sz="2800" b="1" u="sng" dirty="0"/>
              <a:t>1</a:t>
            </a:r>
            <a:endParaRPr kumimoji="0" lang="en-CA" sz="2800" b="0" i="0" u="none" strike="noStrike" cap="none" spc="0" normalizeH="0" baseline="0" dirty="0">
              <a:ln>
                <a:noFill/>
              </a:ln>
              <a:solidFill>
                <a:srgbClr val="546056"/>
              </a:solidFill>
              <a:effectLst/>
              <a:uFillTx/>
              <a:latin typeface="+mn-lt"/>
              <a:ea typeface="+mn-ea"/>
              <a:cs typeface="+mn-cs"/>
              <a:sym typeface="Palatino"/>
            </a:endParaRPr>
          </a:p>
        </p:txBody>
      </p:sp>
      <p:sp>
        <p:nvSpPr>
          <p:cNvPr id="19" name="TextBox 18">
            <a:extLst>
              <a:ext uri="{FF2B5EF4-FFF2-40B4-BE49-F238E27FC236}">
                <a16:creationId xmlns:a16="http://schemas.microsoft.com/office/drawing/2014/main" id="{F7DD3F24-0B9C-F9A5-745F-B83F4E7C8182}"/>
              </a:ext>
            </a:extLst>
          </p:cNvPr>
          <p:cNvSpPr txBox="1"/>
          <p:nvPr/>
        </p:nvSpPr>
        <p:spPr>
          <a:xfrm>
            <a:off x="7866893" y="5996107"/>
            <a:ext cx="773089" cy="5358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CA" sz="2800" b="1" i="0" u="sng" strike="noStrike" cap="none" spc="0" normalizeH="0" baseline="0" dirty="0">
                <a:ln>
                  <a:noFill/>
                </a:ln>
                <a:solidFill>
                  <a:srgbClr val="546056"/>
                </a:solidFill>
                <a:effectLst/>
                <a:uFillTx/>
                <a:latin typeface="+mn-lt"/>
                <a:ea typeface="+mn-ea"/>
                <a:cs typeface="+mn-cs"/>
                <a:sym typeface="Palatino"/>
              </a:rPr>
              <a:t>3</a:t>
            </a:r>
            <a:endParaRPr kumimoji="0" lang="en-CA" sz="2800" b="0" i="0" u="none" strike="noStrike" cap="none" spc="0" normalizeH="0" baseline="0" dirty="0">
              <a:ln>
                <a:noFill/>
              </a:ln>
              <a:solidFill>
                <a:srgbClr val="546056"/>
              </a:solidFill>
              <a:effectLst/>
              <a:uFillTx/>
              <a:latin typeface="+mn-lt"/>
              <a:ea typeface="+mn-ea"/>
              <a:cs typeface="+mn-cs"/>
              <a:sym typeface="Palatino"/>
            </a:endParaRPr>
          </a:p>
        </p:txBody>
      </p:sp>
      <p:sp>
        <p:nvSpPr>
          <p:cNvPr id="20" name="TextBox 19">
            <a:extLst>
              <a:ext uri="{FF2B5EF4-FFF2-40B4-BE49-F238E27FC236}">
                <a16:creationId xmlns:a16="http://schemas.microsoft.com/office/drawing/2014/main" id="{22FB178E-3F1B-0424-FF93-152E78034744}"/>
              </a:ext>
            </a:extLst>
          </p:cNvPr>
          <p:cNvSpPr txBox="1"/>
          <p:nvPr/>
        </p:nvSpPr>
        <p:spPr>
          <a:xfrm>
            <a:off x="1989161" y="7866411"/>
            <a:ext cx="773089" cy="5358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CA" sz="2800" b="1" u="sng" dirty="0"/>
              <a:t>1</a:t>
            </a:r>
            <a:endParaRPr kumimoji="0" lang="en-CA" sz="2800" b="0" i="0" u="none" strike="noStrike" cap="none" spc="0" normalizeH="0" baseline="0" dirty="0">
              <a:ln>
                <a:noFill/>
              </a:ln>
              <a:solidFill>
                <a:srgbClr val="546056"/>
              </a:solidFill>
              <a:effectLst/>
              <a:uFillTx/>
              <a:latin typeface="+mn-lt"/>
              <a:ea typeface="+mn-ea"/>
              <a:cs typeface="+mn-cs"/>
              <a:sym typeface="Palatino"/>
            </a:endParaRPr>
          </a:p>
        </p:txBody>
      </p:sp>
      <p:sp>
        <p:nvSpPr>
          <p:cNvPr id="27" name="TextBox 26">
            <a:extLst>
              <a:ext uri="{FF2B5EF4-FFF2-40B4-BE49-F238E27FC236}">
                <a16:creationId xmlns:a16="http://schemas.microsoft.com/office/drawing/2014/main" id="{9424934D-038F-523F-C25F-0ECEADF6CE76}"/>
              </a:ext>
            </a:extLst>
          </p:cNvPr>
          <p:cNvSpPr txBox="1"/>
          <p:nvPr/>
        </p:nvSpPr>
        <p:spPr>
          <a:xfrm>
            <a:off x="4381547" y="8859279"/>
            <a:ext cx="773089" cy="5358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CA" sz="2800" b="1" u="sng" dirty="0"/>
              <a:t>1</a:t>
            </a:r>
            <a:endParaRPr kumimoji="0" lang="en-CA" sz="2800" b="0" i="0" u="none" strike="noStrike" cap="none" spc="0" normalizeH="0" baseline="0" dirty="0">
              <a:ln>
                <a:noFill/>
              </a:ln>
              <a:solidFill>
                <a:srgbClr val="546056"/>
              </a:solidFill>
              <a:effectLst/>
              <a:uFillTx/>
              <a:latin typeface="+mn-lt"/>
              <a:ea typeface="+mn-ea"/>
              <a:cs typeface="+mn-cs"/>
              <a:sym typeface="Palatino"/>
            </a:endParaRPr>
          </a:p>
        </p:txBody>
      </p:sp>
      <p:sp>
        <p:nvSpPr>
          <p:cNvPr id="28" name="TextBox 27">
            <a:extLst>
              <a:ext uri="{FF2B5EF4-FFF2-40B4-BE49-F238E27FC236}">
                <a16:creationId xmlns:a16="http://schemas.microsoft.com/office/drawing/2014/main" id="{73DEBE18-DE54-C584-97D1-2DA41A4EC9FE}"/>
              </a:ext>
            </a:extLst>
          </p:cNvPr>
          <p:cNvSpPr txBox="1"/>
          <p:nvPr/>
        </p:nvSpPr>
        <p:spPr>
          <a:xfrm>
            <a:off x="6738156" y="9007645"/>
            <a:ext cx="773089" cy="5358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CA" sz="2800" b="1" u="sng" dirty="0"/>
              <a:t>1</a:t>
            </a:r>
            <a:endParaRPr kumimoji="0" lang="en-CA" sz="2800" b="0" i="0" u="none" strike="noStrike" cap="none" spc="0" normalizeH="0" baseline="0" dirty="0">
              <a:ln>
                <a:noFill/>
              </a:ln>
              <a:solidFill>
                <a:srgbClr val="546056"/>
              </a:solidFill>
              <a:effectLst/>
              <a:uFillTx/>
              <a:latin typeface="+mn-lt"/>
              <a:ea typeface="+mn-ea"/>
              <a:cs typeface="+mn-cs"/>
              <a:sym typeface="Palatino"/>
            </a:endParaRPr>
          </a:p>
        </p:txBody>
      </p:sp>
      <p:sp>
        <p:nvSpPr>
          <p:cNvPr id="29" name="TextBox 28">
            <a:extLst>
              <a:ext uri="{FF2B5EF4-FFF2-40B4-BE49-F238E27FC236}">
                <a16:creationId xmlns:a16="http://schemas.microsoft.com/office/drawing/2014/main" id="{FFCE6FED-85EE-1A26-9C99-46EC56AB4D8D}"/>
              </a:ext>
            </a:extLst>
          </p:cNvPr>
          <p:cNvSpPr txBox="1"/>
          <p:nvPr/>
        </p:nvSpPr>
        <p:spPr>
          <a:xfrm>
            <a:off x="9428946" y="7573536"/>
            <a:ext cx="773089" cy="5358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CA" sz="2800" b="1" u="sng" dirty="0"/>
              <a:t>1</a:t>
            </a:r>
            <a:endParaRPr kumimoji="0" lang="en-CA" sz="2800" b="0" i="0" u="none" strike="noStrike" cap="none" spc="0" normalizeH="0" baseline="0" dirty="0">
              <a:ln>
                <a:noFill/>
              </a:ln>
              <a:solidFill>
                <a:srgbClr val="546056"/>
              </a:solidFill>
              <a:effectLst/>
              <a:uFillTx/>
              <a:latin typeface="+mn-lt"/>
              <a:ea typeface="+mn-ea"/>
              <a:cs typeface="+mn-cs"/>
              <a:sym typeface="Palatino"/>
            </a:endParaRPr>
          </a:p>
        </p:txBody>
      </p:sp>
    </p:spTree>
    <p:extLst>
      <p:ext uri="{BB962C8B-B14F-4D97-AF65-F5344CB8AC3E}">
        <p14:creationId xmlns:p14="http://schemas.microsoft.com/office/powerpoint/2010/main" val="27099958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p:bldP spid="18" grpId="0"/>
      <p:bldP spid="19" grpId="0"/>
      <p:bldP spid="20" grpId="0"/>
      <p:bldP spid="27" grpId="0"/>
      <p:bldP spid="28" grpId="0"/>
      <p:bldP spid="29"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38CDBD5-98DA-7B15-9971-0BFBB237F44D}"/>
              </a:ext>
            </a:extLst>
          </p:cNvPr>
          <p:cNvSpPr>
            <a:spLocks noGrp="1"/>
          </p:cNvSpPr>
          <p:nvPr>
            <p:ph sz="half" idx="1"/>
          </p:nvPr>
        </p:nvSpPr>
        <p:spPr>
          <a:xfrm>
            <a:off x="894080" y="2596444"/>
            <a:ext cx="10459720" cy="6014156"/>
          </a:xfrm>
          <a:solidFill>
            <a:srgbClr val="FFFFFF"/>
          </a:solidFill>
        </p:spPr>
        <p:txBody>
          <a:bodyPr>
            <a:normAutofit/>
          </a:bodyPr>
          <a:lstStyle/>
          <a:p>
            <a:r>
              <a:rPr lang="en-CA" dirty="0"/>
              <a:t>5 Questions, auto graded, all or nothing to find the subnet ID</a:t>
            </a:r>
          </a:p>
          <a:p>
            <a:endParaRPr lang="en-CA" dirty="0"/>
          </a:p>
          <a:p>
            <a:r>
              <a:rPr lang="en-CA" dirty="0"/>
              <a:t>If you want to generate your own practice problem</a:t>
            </a:r>
          </a:p>
          <a:p>
            <a:r>
              <a:rPr lang="en-CA" dirty="0">
                <a:highlight>
                  <a:srgbClr val="FFFF00"/>
                </a:highlight>
              </a:rPr>
              <a:t>Write an IP address of your choice</a:t>
            </a:r>
          </a:p>
          <a:p>
            <a:r>
              <a:rPr lang="en-CA" dirty="0">
                <a:highlight>
                  <a:srgbClr val="FFFF00"/>
                </a:highlight>
              </a:rPr>
              <a:t>Pick a CIDR  - any from /8 up to /30 (8, 16 and 24 are trivially easy)</a:t>
            </a:r>
          </a:p>
          <a:p>
            <a:r>
              <a:rPr lang="en-CA" dirty="0">
                <a:highlight>
                  <a:srgbClr val="FFFF00"/>
                </a:highlight>
              </a:rPr>
              <a:t>Convert the CIDR to subnet mask </a:t>
            </a:r>
          </a:p>
          <a:p>
            <a:endParaRPr lang="en-CA" dirty="0"/>
          </a:p>
          <a:p>
            <a:r>
              <a:rPr lang="en-CA" dirty="0"/>
              <a:t>I’ll provide the subnet mask for you on the final exam so this will be even more difficult than the exam questions</a:t>
            </a:r>
          </a:p>
          <a:p>
            <a:endParaRPr lang="en-CA" dirty="0"/>
          </a:p>
          <a:p>
            <a:endParaRPr lang="en-CA" dirty="0"/>
          </a:p>
          <a:p>
            <a:pPr marL="0" indent="0">
              <a:buNone/>
            </a:pPr>
            <a:endParaRPr lang="en-CA" dirty="0"/>
          </a:p>
        </p:txBody>
      </p:sp>
      <p:sp>
        <p:nvSpPr>
          <p:cNvPr id="2" name="Slide Number Placeholder 6">
            <a:extLst>
              <a:ext uri="{FF2B5EF4-FFF2-40B4-BE49-F238E27FC236}">
                <a16:creationId xmlns:a16="http://schemas.microsoft.com/office/drawing/2014/main" id="{535E050B-C1BF-AA95-0325-C0682DE756E3}"/>
              </a:ext>
            </a:extLst>
          </p:cNvPr>
          <p:cNvSpPr txBox="1">
            <a:spLocks/>
          </p:cNvSpPr>
          <p:nvPr/>
        </p:nvSpPr>
        <p:spPr>
          <a:xfrm>
            <a:off x="12495187" y="9275584"/>
            <a:ext cx="333425" cy="379591"/>
          </a:xfrm>
          <a:prstGeom prst="rect">
            <a:avLst/>
          </a:prstGeom>
        </p:spPr>
        <p:txBody>
          <a:bodyPr vert="horz" wrap="none" lIns="35718" tIns="35718" rIns="35718" bIns="35718"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38163" rtl="0" fontAlgn="auto" latinLnBrk="0" hangingPunct="0">
              <a:lnSpc>
                <a:spcPct val="100000"/>
              </a:lnSpc>
              <a:spcBef>
                <a:spcPts val="0"/>
              </a:spcBef>
              <a:spcAft>
                <a:spcPts val="0"/>
              </a:spcAft>
              <a:buClrTx/>
              <a:buSzTx/>
              <a:buFontTx/>
              <a:buNone/>
              <a:tabLst/>
              <a:defRPr kumimoji="0" sz="1280" b="0" i="0" u="none" strike="noStrike" cap="none" spc="0" normalizeH="0" baseline="0">
                <a:ln>
                  <a:noFill/>
                </a:ln>
                <a:solidFill>
                  <a:schemeClr val="accent3">
                    <a:lumOff val="44000"/>
                    <a:alpha val="95000"/>
                  </a:schemeClr>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defTabSz="584200"/>
            <a:fld id="{86CB4B4D-7CA3-9044-876B-883B54F8677D}" type="slidenum">
              <a:rPr lang="en-CA" sz="1800" b="1" smtClean="0">
                <a:solidFill>
                  <a:srgbClr val="600C52">
                    <a:lumMod val="50000"/>
                    <a:alpha val="95000"/>
                  </a:srgbClr>
                </a:solidFill>
              </a:rPr>
              <a:pPr defTabSz="584200"/>
              <a:t>100</a:t>
            </a:fld>
            <a:endParaRPr lang="en-CA" sz="1800" b="1" dirty="0">
              <a:solidFill>
                <a:srgbClr val="600C52">
                  <a:lumMod val="50000"/>
                  <a:alpha val="95000"/>
                </a:srgbClr>
              </a:solidFill>
            </a:endParaRPr>
          </a:p>
        </p:txBody>
      </p:sp>
      <p:sp>
        <p:nvSpPr>
          <p:cNvPr id="10" name="SSANWDTRDTRTCWFLSLFO">
            <a:extLst>
              <a:ext uri="{FF2B5EF4-FFF2-40B4-BE49-F238E27FC236}">
                <a16:creationId xmlns:a16="http://schemas.microsoft.com/office/drawing/2014/main" id="{8878737B-6C07-D7F5-1A5E-014D86B469B1}"/>
              </a:ext>
            </a:extLst>
          </p:cNvPr>
          <p:cNvSpPr txBox="1">
            <a:spLocks/>
          </p:cNvSpPr>
          <p:nvPr/>
        </p:nvSpPr>
        <p:spPr>
          <a:xfrm>
            <a:off x="647700" y="626382"/>
            <a:ext cx="11709400" cy="1325563"/>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lang="en-CA" sz="6600" dirty="0">
                <a:solidFill>
                  <a:srgbClr val="FFFFFF"/>
                </a:solidFill>
                <a:latin typeface="Arial" panose="020B0604020202020204" pitchFamily="34" charset="0"/>
                <a:cs typeface="Arial" panose="020B0604020202020204" pitchFamily="34" charset="0"/>
              </a:rPr>
              <a:t>ANDing: Find the Subnet ID</a:t>
            </a:r>
            <a:endPar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endParaRPr>
          </a:p>
        </p:txBody>
      </p:sp>
    </p:spTree>
    <p:extLst>
      <p:ext uri="{BB962C8B-B14F-4D97-AF65-F5344CB8AC3E}">
        <p14:creationId xmlns:p14="http://schemas.microsoft.com/office/powerpoint/2010/main" val="41215594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SANWDTRDTRTCWFLSLFO">
            <a:extLst>
              <a:ext uri="{FF2B5EF4-FFF2-40B4-BE49-F238E27FC236}">
                <a16:creationId xmlns:a16="http://schemas.microsoft.com/office/drawing/2014/main" id="{C9E40D11-1C27-78FC-6560-783C8637EB5D}"/>
              </a:ext>
            </a:extLst>
          </p:cNvPr>
          <p:cNvSpPr txBox="1">
            <a:spLocks/>
          </p:cNvSpPr>
          <p:nvPr/>
        </p:nvSpPr>
        <p:spPr>
          <a:xfrm>
            <a:off x="647700" y="626382"/>
            <a:ext cx="11709400" cy="1325563"/>
          </a:xfrm>
          <a:prstGeom prst="rect">
            <a:avLst/>
          </a:prstGeom>
          <a:blipFill>
            <a:blip r:embed="rId3"/>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Short Answers – Week 08 </a:t>
            </a:r>
          </a:p>
        </p:txBody>
      </p:sp>
      <p:sp>
        <p:nvSpPr>
          <p:cNvPr id="4" name="Slide Number Placeholder 6">
            <a:extLst>
              <a:ext uri="{FF2B5EF4-FFF2-40B4-BE49-F238E27FC236}">
                <a16:creationId xmlns:a16="http://schemas.microsoft.com/office/drawing/2014/main" id="{B2645110-60CF-0F2D-EF8F-797F09B7F168}"/>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101</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7" name="TextBox 6">
            <a:extLst>
              <a:ext uri="{FF2B5EF4-FFF2-40B4-BE49-F238E27FC236}">
                <a16:creationId xmlns:a16="http://schemas.microsoft.com/office/drawing/2014/main" id="{6E4D7E96-5FA6-76B4-0A03-9BD962B50A04}"/>
              </a:ext>
            </a:extLst>
          </p:cNvPr>
          <p:cNvSpPr txBox="1"/>
          <p:nvPr/>
        </p:nvSpPr>
        <p:spPr>
          <a:xfrm>
            <a:off x="224746" y="2071027"/>
            <a:ext cx="12652424" cy="77882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07000"/>
              </a:lnSpc>
              <a:spcAft>
                <a:spcPts val="800"/>
              </a:spcAft>
            </a:pPr>
            <a:r>
              <a:rPr lang="en-CA" sz="2400" b="1" u="sng" kern="100" dirty="0">
                <a:effectLst/>
                <a:latin typeface="Calibri" panose="020F0502020204030204" pitchFamily="34" charset="0"/>
                <a:ea typeface="Calibri" panose="020F0502020204030204" pitchFamily="34" charset="0"/>
                <a:cs typeface="Times New Roman" panose="02020603050405020304" pitchFamily="18" charset="0"/>
              </a:rPr>
              <a:t>Week 08 - Short Answer</a:t>
            </a:r>
            <a:endParaRPr lang="en-CA"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buFont typeface="Symbol" panose="05050102010706020507" pitchFamily="18" charset="2"/>
              <a:buChar char=""/>
            </a:pPr>
            <a:r>
              <a:rPr lang="en-CA" sz="2400" kern="100" dirty="0">
                <a:effectLst/>
                <a:latin typeface="Calibri" panose="020F0502020204030204" pitchFamily="34" charset="0"/>
                <a:ea typeface="Calibri" panose="020F0502020204030204" pitchFamily="34" charset="0"/>
                <a:cs typeface="Times New Roman" panose="02020603050405020304" pitchFamily="18" charset="0"/>
              </a:rPr>
              <a:t>Explain the 3 duties of the network layer (slide 8) </a:t>
            </a:r>
          </a:p>
          <a:p>
            <a:pPr marL="342900" lvl="0" indent="-342900" algn="l">
              <a:lnSpc>
                <a:spcPct val="107000"/>
              </a:lnSpc>
              <a:buFont typeface="Symbol" panose="05050102010706020507" pitchFamily="18" charset="2"/>
              <a:buChar char=""/>
            </a:pPr>
            <a:r>
              <a:rPr lang="en-CA" sz="2400" kern="100" dirty="0">
                <a:effectLst/>
                <a:latin typeface="Calibri" panose="020F0502020204030204" pitchFamily="34" charset="0"/>
                <a:ea typeface="Calibri" panose="020F0502020204030204" pitchFamily="34" charset="0"/>
                <a:cs typeface="Times New Roman" panose="02020603050405020304" pitchFamily="18" charset="0"/>
              </a:rPr>
              <a:t>We talked about 3 routing protocols: RIP, OSPF, and EIGRP. List 1 fact about each of them (slide 9-10)</a:t>
            </a:r>
          </a:p>
          <a:p>
            <a:pPr marL="342900" lvl="0" indent="-342900" algn="l">
              <a:lnSpc>
                <a:spcPct val="107000"/>
              </a:lnSpc>
              <a:buFont typeface="Symbol" panose="05050102010706020507" pitchFamily="18" charset="2"/>
              <a:buChar char=""/>
            </a:pPr>
            <a:r>
              <a:rPr lang="en-CA" sz="2400" kern="100" dirty="0">
                <a:effectLst/>
                <a:latin typeface="Calibri" panose="020F0502020204030204" pitchFamily="34" charset="0"/>
                <a:ea typeface="Calibri" panose="020F0502020204030204" pitchFamily="34" charset="0"/>
                <a:cs typeface="Times New Roman" panose="02020603050405020304" pitchFamily="18" charset="0"/>
              </a:rPr>
              <a:t>Explain the difference between routing and forwarding. What is the difference between the routing and forwarding table? (slide 12-14)</a:t>
            </a:r>
          </a:p>
          <a:p>
            <a:pPr marL="342900" lvl="0" indent="-342900" algn="l">
              <a:lnSpc>
                <a:spcPct val="107000"/>
              </a:lnSpc>
              <a:buFont typeface="Symbol" panose="05050102010706020507" pitchFamily="18" charset="2"/>
              <a:buChar char=""/>
            </a:pPr>
            <a:r>
              <a:rPr lang="en-CA" sz="2400" kern="100" dirty="0">
                <a:effectLst/>
                <a:latin typeface="Calibri" panose="020F0502020204030204" pitchFamily="34" charset="0"/>
                <a:ea typeface="Calibri" panose="020F0502020204030204" pitchFamily="34" charset="0"/>
                <a:cs typeface="Times New Roman" panose="02020603050405020304" pitchFamily="18" charset="0"/>
              </a:rPr>
              <a:t>Explain the 4 steps of the DHCP leasing process (slide 15) </a:t>
            </a:r>
          </a:p>
          <a:p>
            <a:pPr marL="342900" lvl="0" indent="-342900" algn="l">
              <a:lnSpc>
                <a:spcPct val="107000"/>
              </a:lnSpc>
              <a:buFont typeface="Symbol" panose="05050102010706020507" pitchFamily="18" charset="2"/>
              <a:buChar char=""/>
            </a:pPr>
            <a:r>
              <a:rPr lang="en-CA" sz="2400" kern="100" dirty="0">
                <a:effectLst/>
                <a:latin typeface="Calibri" panose="020F0502020204030204" pitchFamily="34" charset="0"/>
                <a:ea typeface="Calibri" panose="020F0502020204030204" pitchFamily="34" charset="0"/>
                <a:cs typeface="Times New Roman" panose="02020603050405020304" pitchFamily="18" charset="0"/>
              </a:rPr>
              <a:t>What is the function of the DHCP server? (slide 15) </a:t>
            </a:r>
          </a:p>
          <a:p>
            <a:pPr marL="342900" lvl="0" indent="-342900" algn="l">
              <a:lnSpc>
                <a:spcPct val="107000"/>
              </a:lnSpc>
              <a:buFont typeface="Symbol" panose="05050102010706020507" pitchFamily="18" charset="2"/>
              <a:buChar char=""/>
            </a:pPr>
            <a:r>
              <a:rPr lang="en-CA" sz="2400" kern="100" dirty="0">
                <a:effectLst/>
                <a:latin typeface="Calibri" panose="020F0502020204030204" pitchFamily="34" charset="0"/>
                <a:ea typeface="Calibri" panose="020F0502020204030204" pitchFamily="34" charset="0"/>
                <a:cs typeface="Times New Roman" panose="02020603050405020304" pitchFamily="18" charset="0"/>
              </a:rPr>
              <a:t>What are the two differences between private and public IP addresses (slide 17) </a:t>
            </a:r>
          </a:p>
          <a:p>
            <a:pPr marL="342900" lvl="0" indent="-342900" algn="l">
              <a:lnSpc>
                <a:spcPct val="107000"/>
              </a:lnSpc>
              <a:buFont typeface="Symbol" panose="05050102010706020507" pitchFamily="18" charset="2"/>
              <a:buChar char=""/>
            </a:pPr>
            <a:r>
              <a:rPr lang="en-CA" sz="2400" kern="100" dirty="0">
                <a:effectLst/>
                <a:latin typeface="Calibri" panose="020F0502020204030204" pitchFamily="34" charset="0"/>
                <a:ea typeface="Calibri" panose="020F0502020204030204" pitchFamily="34" charset="0"/>
                <a:cs typeface="Times New Roman" panose="02020603050405020304" pitchFamily="18" charset="0"/>
              </a:rPr>
              <a:t>What is a NAT? List 1 benefit to using a NAT (slide 18) </a:t>
            </a:r>
          </a:p>
          <a:p>
            <a:pPr marL="342900" lvl="0" indent="-342900" algn="l">
              <a:lnSpc>
                <a:spcPct val="107000"/>
              </a:lnSpc>
              <a:buFont typeface="Symbol" panose="05050102010706020507" pitchFamily="18" charset="2"/>
              <a:buChar char=""/>
            </a:pPr>
            <a:r>
              <a:rPr lang="en-CA" sz="2400" kern="100" dirty="0">
                <a:effectLst/>
                <a:latin typeface="Calibri" panose="020F0502020204030204" pitchFamily="34" charset="0"/>
                <a:ea typeface="Calibri" panose="020F0502020204030204" pitchFamily="34" charset="0"/>
                <a:cs typeface="Times New Roman" panose="02020603050405020304" pitchFamily="18" charset="0"/>
              </a:rPr>
              <a:t>What is the role of the DNS server? (slide 20) </a:t>
            </a:r>
          </a:p>
          <a:p>
            <a:pPr marL="342900" lvl="0" indent="-342900" algn="l">
              <a:lnSpc>
                <a:spcPct val="107000"/>
              </a:lnSpc>
              <a:buFont typeface="Symbol" panose="05050102010706020507" pitchFamily="18" charset="2"/>
              <a:buChar char=""/>
            </a:pPr>
            <a:r>
              <a:rPr lang="en-CA" sz="2400" kern="100" dirty="0">
                <a:effectLst/>
                <a:latin typeface="Calibri" panose="020F0502020204030204" pitchFamily="34" charset="0"/>
                <a:ea typeface="Calibri" panose="020F0502020204030204" pitchFamily="34" charset="0"/>
                <a:cs typeface="Times New Roman" panose="02020603050405020304" pitchFamily="18" charset="0"/>
              </a:rPr>
              <a:t>Explain how ping and </a:t>
            </a:r>
            <a:r>
              <a:rPr lang="en-CA" sz="2400" kern="100" dirty="0" err="1">
                <a:effectLst/>
                <a:latin typeface="Calibri" panose="020F0502020204030204" pitchFamily="34" charset="0"/>
                <a:ea typeface="Calibri" panose="020F0502020204030204" pitchFamily="34" charset="0"/>
                <a:cs typeface="Times New Roman" panose="02020603050405020304" pitchFamily="18" charset="0"/>
              </a:rPr>
              <a:t>tracert</a:t>
            </a:r>
            <a:r>
              <a:rPr lang="en-CA" sz="2400" kern="100" dirty="0">
                <a:effectLst/>
                <a:latin typeface="Calibri" panose="020F0502020204030204" pitchFamily="34" charset="0"/>
                <a:ea typeface="Calibri" panose="020F0502020204030204" pitchFamily="34" charset="0"/>
                <a:cs typeface="Times New Roman" panose="02020603050405020304" pitchFamily="18" charset="0"/>
              </a:rPr>
              <a:t> work briefly (slide 21) </a:t>
            </a:r>
          </a:p>
          <a:p>
            <a:pPr marL="342900" lvl="0" indent="-342900" algn="l">
              <a:lnSpc>
                <a:spcPct val="107000"/>
              </a:lnSpc>
              <a:buFont typeface="Symbol" panose="05050102010706020507" pitchFamily="18" charset="2"/>
              <a:buChar char=""/>
            </a:pPr>
            <a:r>
              <a:rPr lang="en-CA" sz="2400" kern="100" dirty="0">
                <a:effectLst/>
                <a:latin typeface="Calibri" panose="020F0502020204030204" pitchFamily="34" charset="0"/>
                <a:ea typeface="Calibri" panose="020F0502020204030204" pitchFamily="34" charset="0"/>
                <a:cs typeface="Times New Roman" panose="02020603050405020304" pitchFamily="18" charset="0"/>
              </a:rPr>
              <a:t>How many bits does IPv6 have? How about IPv4? What is the main reason of the switch to IPv4 (slide 22)</a:t>
            </a:r>
          </a:p>
          <a:p>
            <a:pPr marL="342900" lvl="0" indent="-342900" algn="l">
              <a:lnSpc>
                <a:spcPct val="107000"/>
              </a:lnSpc>
              <a:buFont typeface="Symbol" panose="05050102010706020507" pitchFamily="18" charset="2"/>
              <a:buChar char=""/>
            </a:pPr>
            <a:r>
              <a:rPr lang="en-CA" sz="2400" kern="100" dirty="0">
                <a:effectLst/>
                <a:latin typeface="Calibri" panose="020F0502020204030204" pitchFamily="34" charset="0"/>
                <a:ea typeface="Calibri" panose="020F0502020204030204" pitchFamily="34" charset="0"/>
                <a:cs typeface="Times New Roman" panose="02020603050405020304" pitchFamily="18" charset="0"/>
              </a:rPr>
              <a:t>What class is the IP address of 200.20.5.14? (slide 25) – other questions with other IPs </a:t>
            </a:r>
          </a:p>
          <a:p>
            <a:pPr marL="342900" lvl="0" indent="-342900" algn="l">
              <a:lnSpc>
                <a:spcPct val="107000"/>
              </a:lnSpc>
              <a:buFont typeface="Symbol" panose="05050102010706020507" pitchFamily="18" charset="2"/>
              <a:buChar char=""/>
            </a:pPr>
            <a:r>
              <a:rPr lang="en-CA" sz="2400" kern="100" dirty="0">
                <a:effectLst/>
                <a:latin typeface="Calibri" panose="020F0502020204030204" pitchFamily="34" charset="0"/>
                <a:ea typeface="Calibri" panose="020F0502020204030204" pitchFamily="34" charset="0"/>
                <a:cs typeface="Times New Roman" panose="02020603050405020304" pitchFamily="18" charset="0"/>
              </a:rPr>
              <a:t>Can I use the subnet mask to determine the class of a network?  (slide 28) </a:t>
            </a:r>
          </a:p>
          <a:p>
            <a:pPr marL="342900" lvl="0" indent="-342900" algn="l">
              <a:lnSpc>
                <a:spcPct val="107000"/>
              </a:lnSpc>
              <a:buFont typeface="Symbol" panose="05050102010706020507" pitchFamily="18" charset="2"/>
              <a:buChar char=""/>
            </a:pPr>
            <a:r>
              <a:rPr lang="en-CA" sz="2400" kern="100" dirty="0">
                <a:effectLst/>
                <a:latin typeface="Calibri" panose="020F0502020204030204" pitchFamily="34" charset="0"/>
                <a:ea typeface="Calibri" panose="020F0502020204030204" pitchFamily="34" charset="0"/>
                <a:cs typeface="Times New Roman" panose="02020603050405020304" pitchFamily="18" charset="0"/>
              </a:rPr>
              <a:t>Can I solve the subnetting questions (/26, /27, /28, /29, and /30) – (slide 29-33 and 99)</a:t>
            </a:r>
          </a:p>
          <a:p>
            <a:pPr marL="342900" lvl="0" indent="-342900" algn="l">
              <a:lnSpc>
                <a:spcPct val="107000"/>
              </a:lnSpc>
              <a:spcAft>
                <a:spcPts val="800"/>
              </a:spcAft>
              <a:buFont typeface="Symbol" panose="05050102010706020507" pitchFamily="18" charset="2"/>
              <a:buChar char=""/>
            </a:pPr>
            <a:r>
              <a:rPr lang="en-CA" sz="2400" kern="100" dirty="0">
                <a:effectLst/>
                <a:latin typeface="Calibri" panose="020F0502020204030204" pitchFamily="34" charset="0"/>
                <a:ea typeface="Calibri" panose="020F0502020204030204" pitchFamily="34" charset="0"/>
                <a:cs typeface="Times New Roman" panose="02020603050405020304" pitchFamily="18" charset="0"/>
              </a:rPr>
              <a:t>Given a completed subnet chart can I label the IP addresses for a network diagram (slide 36-37) </a:t>
            </a:r>
          </a:p>
          <a:p>
            <a:pPr marL="0" marR="0" lvl="0" indent="0" algn="l" defTabSz="584200" rtl="0" eaLnBrk="1" fontAlgn="auto" latinLnBrk="0" hangingPunct="0">
              <a:lnSpc>
                <a:spcPct val="107000"/>
              </a:lnSpc>
              <a:spcBef>
                <a:spcPts val="0"/>
              </a:spcBef>
              <a:spcAft>
                <a:spcPts val="0"/>
              </a:spcAft>
              <a:buClrTx/>
              <a:buSzTx/>
              <a:buFontTx/>
              <a:buNone/>
              <a:tabLst>
                <a:tab pos="457200" algn="l"/>
              </a:tabLst>
              <a:defRPr/>
            </a:pPr>
            <a:endParaRPr kumimoji="0" lang="en-CA" sz="2400" b="0" i="0" u="none" strike="noStrike" kern="100" cap="none" spc="0" normalizeH="0" baseline="0" noProof="0" dirty="0">
              <a:ln>
                <a:noFill/>
              </a:ln>
              <a:solidFill>
                <a:srgbClr val="546056"/>
              </a:solidFill>
              <a:effectLst/>
              <a:uLnTx/>
              <a:uFillTx/>
              <a:latin typeface="Calibri" panose="020F0502020204030204" pitchFamily="34" charset="0"/>
              <a:ea typeface="Calibri" panose="020F0502020204030204" pitchFamily="34" charset="0"/>
              <a:cs typeface="Times New Roman" panose="02020603050405020304" pitchFamily="18" charset="0"/>
              <a:sym typeface="Palatino"/>
            </a:endParaRPr>
          </a:p>
        </p:txBody>
      </p:sp>
    </p:spTree>
    <p:extLst>
      <p:ext uri="{BB962C8B-B14F-4D97-AF65-F5344CB8AC3E}">
        <p14:creationId xmlns:p14="http://schemas.microsoft.com/office/powerpoint/2010/main" val="27214880"/>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SANWDTRDTRTCWFLSLFO">
            <a:extLst>
              <a:ext uri="{FF2B5EF4-FFF2-40B4-BE49-F238E27FC236}">
                <a16:creationId xmlns:a16="http://schemas.microsoft.com/office/drawing/2014/main" id="{C9E40D11-1C27-78FC-6560-783C8637EB5D}"/>
              </a:ext>
            </a:extLst>
          </p:cNvPr>
          <p:cNvSpPr txBox="1">
            <a:spLocks/>
          </p:cNvSpPr>
          <p:nvPr/>
        </p:nvSpPr>
        <p:spPr>
          <a:xfrm>
            <a:off x="647700" y="626382"/>
            <a:ext cx="11709400" cy="1325563"/>
          </a:xfrm>
          <a:prstGeom prst="rect">
            <a:avLst/>
          </a:prstGeom>
          <a:blipFill>
            <a:blip r:embed="rId3"/>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Short Answers – Week 09 </a:t>
            </a:r>
          </a:p>
        </p:txBody>
      </p:sp>
      <p:sp>
        <p:nvSpPr>
          <p:cNvPr id="4" name="Slide Number Placeholder 6">
            <a:extLst>
              <a:ext uri="{FF2B5EF4-FFF2-40B4-BE49-F238E27FC236}">
                <a16:creationId xmlns:a16="http://schemas.microsoft.com/office/drawing/2014/main" id="{B2645110-60CF-0F2D-EF8F-797F09B7F168}"/>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102</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5" name="TextBox 4">
            <a:extLst>
              <a:ext uri="{FF2B5EF4-FFF2-40B4-BE49-F238E27FC236}">
                <a16:creationId xmlns:a16="http://schemas.microsoft.com/office/drawing/2014/main" id="{DA7C5F09-CEEC-0533-B10C-0EE53E11F3B6}"/>
              </a:ext>
            </a:extLst>
          </p:cNvPr>
          <p:cNvSpPr txBox="1"/>
          <p:nvPr/>
        </p:nvSpPr>
        <p:spPr>
          <a:xfrm>
            <a:off x="312820" y="2045862"/>
            <a:ext cx="12691980" cy="60705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07000"/>
              </a:lnSpc>
              <a:spcAft>
                <a:spcPts val="800"/>
              </a:spcAft>
            </a:pPr>
            <a:r>
              <a:rPr lang="en-CA" b="1" u="none" strike="noStrike"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CA"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CA" b="1" u="sng" kern="100" dirty="0">
                <a:effectLst/>
                <a:latin typeface="Calibri" panose="020F0502020204030204" pitchFamily="34" charset="0"/>
                <a:ea typeface="Calibri" panose="020F0502020204030204" pitchFamily="34" charset="0"/>
                <a:cs typeface="Times New Roman" panose="02020603050405020304" pitchFamily="18" charset="0"/>
              </a:rPr>
              <a:t>Week 09 – Short Answer</a:t>
            </a:r>
            <a:endParaRPr lang="en-CA"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buFont typeface="Symbol" panose="05050102010706020507" pitchFamily="18" charset="2"/>
              <a:buChar char=""/>
            </a:pPr>
            <a:r>
              <a:rPr lang="en-CA" kern="100" dirty="0">
                <a:effectLst/>
                <a:latin typeface="Calibri" panose="020F0502020204030204" pitchFamily="34" charset="0"/>
                <a:ea typeface="Calibri" panose="020F0502020204030204" pitchFamily="34" charset="0"/>
                <a:cs typeface="Times New Roman" panose="02020603050405020304" pitchFamily="18" charset="0"/>
              </a:rPr>
              <a:t>Can I solve ANDing questions (slide 40-43 and 100) </a:t>
            </a:r>
          </a:p>
          <a:p>
            <a:pPr marL="342900" lvl="0" indent="-342900" algn="l">
              <a:lnSpc>
                <a:spcPct val="107000"/>
              </a:lnSpc>
              <a:buFont typeface="Symbol" panose="05050102010706020507" pitchFamily="18" charset="2"/>
              <a:buChar char=""/>
            </a:pPr>
            <a:r>
              <a:rPr lang="en-CA" kern="100" dirty="0">
                <a:effectLst/>
                <a:latin typeface="Calibri" panose="020F0502020204030204" pitchFamily="34" charset="0"/>
                <a:ea typeface="Calibri" panose="020F0502020204030204" pitchFamily="34" charset="0"/>
                <a:cs typeface="Times New Roman" panose="02020603050405020304" pitchFamily="18" charset="0"/>
              </a:rPr>
              <a:t>Can I compare and contrast the TCP header and the UDP header with provided diagrams (slide 46 and 50) </a:t>
            </a:r>
          </a:p>
          <a:p>
            <a:pPr marL="342900" lvl="0" indent="-342900" algn="l">
              <a:lnSpc>
                <a:spcPct val="107000"/>
              </a:lnSpc>
              <a:buFont typeface="Symbol" panose="05050102010706020507" pitchFamily="18" charset="2"/>
              <a:buChar char=""/>
            </a:pPr>
            <a:r>
              <a:rPr lang="en-CA" kern="100" dirty="0">
                <a:effectLst/>
                <a:latin typeface="Calibri" panose="020F0502020204030204" pitchFamily="34" charset="0"/>
                <a:ea typeface="Calibri" panose="020F0502020204030204" pitchFamily="34" charset="0"/>
                <a:cs typeface="Times New Roman" panose="02020603050405020304" pitchFamily="18" charset="0"/>
              </a:rPr>
              <a:t>Can I complete the 3 way handshake chart (slide 47-48 and 50)</a:t>
            </a:r>
          </a:p>
          <a:p>
            <a:pPr marL="342900" lvl="0" indent="-342900" algn="l">
              <a:lnSpc>
                <a:spcPct val="107000"/>
              </a:lnSpc>
              <a:buFont typeface="Symbol" panose="05050102010706020507" pitchFamily="18" charset="2"/>
              <a:buChar char=""/>
            </a:pPr>
            <a:r>
              <a:rPr lang="en-CA" kern="100" dirty="0">
                <a:effectLst/>
                <a:latin typeface="Calibri" panose="020F0502020204030204" pitchFamily="34" charset="0"/>
                <a:ea typeface="Calibri" panose="020F0502020204030204" pitchFamily="34" charset="0"/>
                <a:cs typeface="Times New Roman" panose="02020603050405020304" pitchFamily="18" charset="0"/>
              </a:rPr>
              <a:t>What is the TCP buffer? (slide 49) </a:t>
            </a:r>
          </a:p>
          <a:p>
            <a:pPr marL="342900" lvl="0" indent="-342900" algn="l">
              <a:lnSpc>
                <a:spcPct val="107000"/>
              </a:lnSpc>
              <a:buFont typeface="Symbol" panose="05050102010706020507" pitchFamily="18" charset="2"/>
              <a:buChar char=""/>
            </a:pPr>
            <a:r>
              <a:rPr lang="en-CA" kern="100" dirty="0">
                <a:effectLst/>
                <a:latin typeface="Calibri" panose="020F0502020204030204" pitchFamily="34" charset="0"/>
                <a:ea typeface="Calibri" panose="020F0502020204030204" pitchFamily="34" charset="0"/>
                <a:cs typeface="Times New Roman" panose="02020603050405020304" pitchFamily="18" charset="0"/>
              </a:rPr>
              <a:t>What is TCP known for? Provide an example of a type of communication that would make use of TCP (slide 50) </a:t>
            </a:r>
          </a:p>
          <a:p>
            <a:pPr marL="342900" lvl="0" indent="-342900" algn="l">
              <a:lnSpc>
                <a:spcPct val="107000"/>
              </a:lnSpc>
              <a:spcAft>
                <a:spcPts val="800"/>
              </a:spcAft>
              <a:buFont typeface="Symbol" panose="05050102010706020507" pitchFamily="18" charset="2"/>
              <a:buChar char=""/>
            </a:pPr>
            <a:r>
              <a:rPr lang="en-CA" kern="100" dirty="0">
                <a:effectLst/>
                <a:latin typeface="Calibri" panose="020F0502020204030204" pitchFamily="34" charset="0"/>
                <a:ea typeface="Calibri" panose="020F0502020204030204" pitchFamily="34" charset="0"/>
                <a:cs typeface="Times New Roman" panose="02020603050405020304" pitchFamily="18" charset="0"/>
              </a:rPr>
              <a:t>What is UDP known for? Provide an example of a type of communication that would make use of UDP? (slide 50)</a:t>
            </a:r>
          </a:p>
        </p:txBody>
      </p:sp>
    </p:spTree>
    <p:extLst>
      <p:ext uri="{BB962C8B-B14F-4D97-AF65-F5344CB8AC3E}">
        <p14:creationId xmlns:p14="http://schemas.microsoft.com/office/powerpoint/2010/main" val="318023580"/>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SANWDTRDTRTCWFLSLFO">
            <a:extLst>
              <a:ext uri="{FF2B5EF4-FFF2-40B4-BE49-F238E27FC236}">
                <a16:creationId xmlns:a16="http://schemas.microsoft.com/office/drawing/2014/main" id="{C9E40D11-1C27-78FC-6560-783C8637EB5D}"/>
              </a:ext>
            </a:extLst>
          </p:cNvPr>
          <p:cNvSpPr txBox="1">
            <a:spLocks/>
          </p:cNvSpPr>
          <p:nvPr/>
        </p:nvSpPr>
        <p:spPr>
          <a:xfrm>
            <a:off x="647700" y="626382"/>
            <a:ext cx="11709400" cy="1325563"/>
          </a:xfrm>
          <a:prstGeom prst="rect">
            <a:avLst/>
          </a:prstGeom>
          <a:blipFill>
            <a:blip r:embed="rId3"/>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Short Answers – Week 11 </a:t>
            </a:r>
          </a:p>
        </p:txBody>
      </p:sp>
      <p:sp>
        <p:nvSpPr>
          <p:cNvPr id="4" name="Slide Number Placeholder 6">
            <a:extLst>
              <a:ext uri="{FF2B5EF4-FFF2-40B4-BE49-F238E27FC236}">
                <a16:creationId xmlns:a16="http://schemas.microsoft.com/office/drawing/2014/main" id="{B2645110-60CF-0F2D-EF8F-797F09B7F168}"/>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103</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5" name="TextBox 4">
            <a:extLst>
              <a:ext uri="{FF2B5EF4-FFF2-40B4-BE49-F238E27FC236}">
                <a16:creationId xmlns:a16="http://schemas.microsoft.com/office/drawing/2014/main" id="{DA7C5F09-CEEC-0533-B10C-0EE53E11F3B6}"/>
              </a:ext>
            </a:extLst>
          </p:cNvPr>
          <p:cNvSpPr txBox="1"/>
          <p:nvPr/>
        </p:nvSpPr>
        <p:spPr>
          <a:xfrm>
            <a:off x="312820" y="2045862"/>
            <a:ext cx="12691980" cy="74253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07000"/>
              </a:lnSpc>
              <a:spcAft>
                <a:spcPts val="800"/>
              </a:spcAft>
            </a:pPr>
            <a:r>
              <a:rPr lang="en-CA" sz="2000" b="1" u="sng" kern="100" dirty="0">
                <a:effectLst/>
                <a:latin typeface="Calibri" panose="020F0502020204030204" pitchFamily="34" charset="0"/>
                <a:ea typeface="Calibri" panose="020F0502020204030204" pitchFamily="34" charset="0"/>
                <a:cs typeface="Times New Roman" panose="02020603050405020304" pitchFamily="18" charset="0"/>
              </a:rPr>
              <a:t>Week 11 – Short Answer </a:t>
            </a:r>
            <a:endParaRPr lang="en-CA"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buFont typeface="Symbol" panose="05050102010706020507" pitchFamily="18" charset="2"/>
              <a:buChar char=""/>
            </a:pPr>
            <a:r>
              <a:rPr lang="en-CA" sz="2000" kern="100" dirty="0">
                <a:effectLst/>
                <a:latin typeface="Calibri" panose="020F0502020204030204" pitchFamily="34" charset="0"/>
                <a:ea typeface="Calibri" panose="020F0502020204030204" pitchFamily="34" charset="0"/>
                <a:cs typeface="Times New Roman" panose="02020603050405020304" pitchFamily="18" charset="0"/>
              </a:rPr>
              <a:t>What is the difference between client-server and peer to peer. Provide an example of both client/server and peer to peer (slide 55-57) </a:t>
            </a:r>
          </a:p>
          <a:p>
            <a:pPr marL="342900" lvl="0" indent="-342900" algn="l">
              <a:lnSpc>
                <a:spcPct val="107000"/>
              </a:lnSpc>
              <a:buFont typeface="Symbol" panose="05050102010706020507" pitchFamily="18" charset="2"/>
              <a:buChar char=""/>
            </a:pPr>
            <a:r>
              <a:rPr lang="en-CA" sz="2000" kern="100" dirty="0">
                <a:effectLst/>
                <a:latin typeface="Calibri" panose="020F0502020204030204" pitchFamily="34" charset="0"/>
                <a:ea typeface="Calibri" panose="020F0502020204030204" pitchFamily="34" charset="0"/>
                <a:cs typeface="Times New Roman" panose="02020603050405020304" pitchFamily="18" charset="0"/>
              </a:rPr>
              <a:t>What are advantages/disadvantages of client/server (slide 56)</a:t>
            </a:r>
          </a:p>
          <a:p>
            <a:pPr marL="342900" lvl="0" indent="-342900" algn="l">
              <a:lnSpc>
                <a:spcPct val="107000"/>
              </a:lnSpc>
              <a:buFont typeface="Symbol" panose="05050102010706020507" pitchFamily="18" charset="2"/>
              <a:buChar char=""/>
            </a:pPr>
            <a:r>
              <a:rPr lang="en-CA" sz="2000" kern="100" dirty="0">
                <a:effectLst/>
                <a:latin typeface="Calibri" panose="020F0502020204030204" pitchFamily="34" charset="0"/>
                <a:ea typeface="Calibri" panose="020F0502020204030204" pitchFamily="34" charset="0"/>
                <a:cs typeface="Times New Roman" panose="02020603050405020304" pitchFamily="18" charset="0"/>
              </a:rPr>
              <a:t>What considerations must be implemented in order to run a server in client/server (slide 56)</a:t>
            </a:r>
          </a:p>
          <a:p>
            <a:pPr marL="342900" lvl="0" indent="-342900" algn="l">
              <a:lnSpc>
                <a:spcPct val="107000"/>
              </a:lnSpc>
              <a:buFont typeface="Symbol" panose="05050102010706020507" pitchFamily="18" charset="2"/>
              <a:buChar char=""/>
            </a:pPr>
            <a:r>
              <a:rPr lang="en-CA" sz="2000" kern="100" dirty="0">
                <a:effectLst/>
                <a:latin typeface="Calibri" panose="020F0502020204030204" pitchFamily="34" charset="0"/>
                <a:ea typeface="Calibri" panose="020F0502020204030204" pitchFamily="34" charset="0"/>
                <a:cs typeface="Times New Roman" panose="02020603050405020304" pitchFamily="18" charset="0"/>
              </a:rPr>
              <a:t>What are advantages/disadvantages of P2P (slide 57)</a:t>
            </a:r>
          </a:p>
          <a:p>
            <a:pPr marL="342900" lvl="0" indent="-342900" algn="l">
              <a:lnSpc>
                <a:spcPct val="107000"/>
              </a:lnSpc>
              <a:buFont typeface="Symbol" panose="05050102010706020507" pitchFamily="18" charset="2"/>
              <a:buChar char=""/>
            </a:pPr>
            <a:r>
              <a:rPr lang="en-CA" sz="2000" kern="100" dirty="0">
                <a:effectLst/>
                <a:latin typeface="Calibri" panose="020F0502020204030204" pitchFamily="34" charset="0"/>
                <a:ea typeface="Calibri" panose="020F0502020204030204" pitchFamily="34" charset="0"/>
                <a:cs typeface="Times New Roman" panose="02020603050405020304" pitchFamily="18" charset="0"/>
              </a:rPr>
              <a:t>Why do web browser have a cache? (slide 59) </a:t>
            </a:r>
          </a:p>
          <a:p>
            <a:pPr marL="342900" lvl="0" indent="-342900" algn="l">
              <a:lnSpc>
                <a:spcPct val="107000"/>
              </a:lnSpc>
              <a:buFont typeface="Symbol" panose="05050102010706020507" pitchFamily="18" charset="2"/>
              <a:buChar char=""/>
            </a:pPr>
            <a:r>
              <a:rPr lang="en-CA" sz="2000" kern="100" dirty="0">
                <a:effectLst/>
                <a:latin typeface="Calibri" panose="020F0502020204030204" pitchFamily="34" charset="0"/>
                <a:ea typeface="Calibri" panose="020F0502020204030204" pitchFamily="34" charset="0"/>
                <a:cs typeface="Times New Roman" panose="02020603050405020304" pitchFamily="18" charset="0"/>
              </a:rPr>
              <a:t>What is a cookie? How is a cookie different from the browser cache (slide 60) </a:t>
            </a:r>
          </a:p>
          <a:p>
            <a:pPr marL="342900" lvl="0" indent="-342900" algn="l">
              <a:lnSpc>
                <a:spcPct val="107000"/>
              </a:lnSpc>
              <a:buFont typeface="Symbol" panose="05050102010706020507" pitchFamily="18" charset="2"/>
              <a:buChar char=""/>
            </a:pPr>
            <a:r>
              <a:rPr lang="en-CA" sz="2000" kern="100" dirty="0">
                <a:effectLst/>
                <a:latin typeface="Calibri" panose="020F0502020204030204" pitchFamily="34" charset="0"/>
                <a:ea typeface="Calibri" panose="020F0502020204030204" pitchFamily="34" charset="0"/>
                <a:cs typeface="Times New Roman" panose="02020603050405020304" pitchFamily="18" charset="0"/>
              </a:rPr>
              <a:t>Can I identify the different component of the URL? (slide 61) </a:t>
            </a:r>
          </a:p>
          <a:p>
            <a:pPr marL="342900" lvl="0" indent="-342900" algn="l">
              <a:lnSpc>
                <a:spcPct val="107000"/>
              </a:lnSpc>
              <a:buFont typeface="Symbol" panose="05050102010706020507" pitchFamily="18" charset="2"/>
              <a:buChar char=""/>
            </a:pPr>
            <a:r>
              <a:rPr lang="en-CA" sz="2000" kern="100" dirty="0">
                <a:effectLst/>
                <a:latin typeface="Calibri" panose="020F0502020204030204" pitchFamily="34" charset="0"/>
                <a:ea typeface="Calibri" panose="020F0502020204030204" pitchFamily="34" charset="0"/>
                <a:cs typeface="Times New Roman" panose="02020603050405020304" pitchFamily="18" charset="0"/>
              </a:rPr>
              <a:t>What is the function of HTTP? What command is used to retrieve a web page? (slide 62,63)</a:t>
            </a:r>
          </a:p>
          <a:p>
            <a:pPr marL="342900" lvl="0" indent="-342900" algn="l">
              <a:lnSpc>
                <a:spcPct val="107000"/>
              </a:lnSpc>
              <a:buFont typeface="Symbol" panose="05050102010706020507" pitchFamily="18" charset="2"/>
              <a:buChar char=""/>
            </a:pPr>
            <a:r>
              <a:rPr lang="en-CA" sz="2000" kern="100" dirty="0">
                <a:effectLst/>
                <a:latin typeface="Calibri" panose="020F0502020204030204" pitchFamily="34" charset="0"/>
                <a:ea typeface="Calibri" panose="020F0502020204030204" pitchFamily="34" charset="0"/>
                <a:cs typeface="Times New Roman" panose="02020603050405020304" pitchFamily="18" charset="0"/>
              </a:rPr>
              <a:t>Explain the difference between a persistent and	 non-persistent HTTP connection (slide 62)</a:t>
            </a:r>
          </a:p>
          <a:p>
            <a:pPr marL="342900" lvl="0" indent="-342900" algn="l">
              <a:lnSpc>
                <a:spcPct val="107000"/>
              </a:lnSpc>
              <a:buFont typeface="Symbol" panose="05050102010706020507" pitchFamily="18" charset="2"/>
              <a:buChar char=""/>
            </a:pPr>
            <a:r>
              <a:rPr lang="en-CA" sz="2000" kern="100" dirty="0">
                <a:effectLst/>
                <a:latin typeface="Calibri" panose="020F0502020204030204" pitchFamily="34" charset="0"/>
                <a:ea typeface="Calibri" panose="020F0502020204030204" pitchFamily="34" charset="0"/>
                <a:cs typeface="Times New Roman" panose="02020603050405020304" pitchFamily="18" charset="0"/>
              </a:rPr>
              <a:t>What is the main issue with HTTP and FTP? (slide 63/68)</a:t>
            </a:r>
          </a:p>
          <a:p>
            <a:pPr marL="342900" lvl="0" indent="-342900" algn="l">
              <a:lnSpc>
                <a:spcPct val="107000"/>
              </a:lnSpc>
              <a:buFont typeface="Symbol" panose="05050102010706020507" pitchFamily="18" charset="2"/>
              <a:buChar char=""/>
            </a:pPr>
            <a:r>
              <a:rPr lang="en-CA" sz="2000" kern="100" dirty="0">
                <a:effectLst/>
                <a:latin typeface="Calibri" panose="020F0502020204030204" pitchFamily="34" charset="0"/>
                <a:ea typeface="Calibri" panose="020F0502020204030204" pitchFamily="34" charset="0"/>
                <a:cs typeface="Times New Roman" panose="02020603050405020304" pitchFamily="18" charset="0"/>
              </a:rPr>
              <a:t>What is the purpose of FTP? What command is used to download files? How about to upload files? (slide 68) </a:t>
            </a:r>
          </a:p>
          <a:p>
            <a:pPr marL="342900" lvl="0" indent="-342900" algn="l">
              <a:lnSpc>
                <a:spcPct val="107000"/>
              </a:lnSpc>
              <a:buFont typeface="Symbol" panose="05050102010706020507" pitchFamily="18" charset="2"/>
              <a:buChar char=""/>
            </a:pPr>
            <a:r>
              <a:rPr lang="en-CA" sz="2000" kern="100" dirty="0">
                <a:effectLst/>
                <a:latin typeface="Calibri" panose="020F0502020204030204" pitchFamily="34" charset="0"/>
                <a:ea typeface="Calibri" panose="020F0502020204030204" pitchFamily="34" charset="0"/>
                <a:cs typeface="Times New Roman" panose="02020603050405020304" pitchFamily="18" charset="0"/>
              </a:rPr>
              <a:t>What is the role of the user agents in email architecture, provide examples of user agents (slide 74) </a:t>
            </a:r>
          </a:p>
          <a:p>
            <a:pPr marL="342900" lvl="0" indent="-342900" algn="l">
              <a:lnSpc>
                <a:spcPct val="107000"/>
              </a:lnSpc>
              <a:buFont typeface="Symbol" panose="05050102010706020507" pitchFamily="18" charset="2"/>
              <a:buChar char=""/>
            </a:pPr>
            <a:r>
              <a:rPr lang="en-CA" sz="2000" kern="100" dirty="0">
                <a:effectLst/>
                <a:latin typeface="Calibri" panose="020F0502020204030204" pitchFamily="34" charset="0"/>
                <a:ea typeface="Calibri" panose="020F0502020204030204" pitchFamily="34" charset="0"/>
                <a:cs typeface="Times New Roman" panose="02020603050405020304" pitchFamily="18" charset="0"/>
              </a:rPr>
              <a:t>What is the function of SMTP? How does it work (briefly) – (slide 75) </a:t>
            </a:r>
          </a:p>
          <a:p>
            <a:pPr marL="342900" lvl="0" indent="-342900" algn="l">
              <a:lnSpc>
                <a:spcPct val="107000"/>
              </a:lnSpc>
              <a:buFont typeface="Symbol" panose="05050102010706020507" pitchFamily="18" charset="2"/>
              <a:buChar char=""/>
            </a:pPr>
            <a:r>
              <a:rPr lang="en-CA" sz="2000" kern="100" dirty="0">
                <a:effectLst/>
                <a:latin typeface="Calibri" panose="020F0502020204030204" pitchFamily="34" charset="0"/>
                <a:ea typeface="Calibri" panose="020F0502020204030204" pitchFamily="34" charset="0"/>
                <a:cs typeface="Times New Roman" panose="02020603050405020304" pitchFamily="18" charset="0"/>
              </a:rPr>
              <a:t>What is the function of POP3? (slide 77)</a:t>
            </a:r>
          </a:p>
          <a:p>
            <a:pPr marL="342900" lvl="0" indent="-342900" algn="l">
              <a:lnSpc>
                <a:spcPct val="107000"/>
              </a:lnSpc>
              <a:buFont typeface="Symbol" panose="05050102010706020507" pitchFamily="18" charset="2"/>
              <a:buChar char=""/>
            </a:pPr>
            <a:r>
              <a:rPr lang="en-CA" sz="2000" kern="100" dirty="0">
                <a:effectLst/>
                <a:latin typeface="Calibri" panose="020F0502020204030204" pitchFamily="34" charset="0"/>
                <a:ea typeface="Calibri" panose="020F0502020204030204" pitchFamily="34" charset="0"/>
                <a:cs typeface="Times New Roman" panose="02020603050405020304" pitchFamily="18" charset="0"/>
              </a:rPr>
              <a:t>What is the function of IMAP4? List advantages IMAP4 has over POP3 (slide 78) </a:t>
            </a:r>
          </a:p>
          <a:p>
            <a:pPr marL="342900" lvl="0" indent="-342900" algn="l">
              <a:lnSpc>
                <a:spcPct val="107000"/>
              </a:lnSpc>
              <a:buFont typeface="Symbol" panose="05050102010706020507" pitchFamily="18" charset="2"/>
              <a:buChar char=""/>
            </a:pPr>
            <a:r>
              <a:rPr lang="en-CA" sz="2000" kern="100" dirty="0">
                <a:effectLst/>
                <a:latin typeface="Calibri" panose="020F0502020204030204" pitchFamily="34" charset="0"/>
                <a:ea typeface="Calibri" panose="020F0502020204030204" pitchFamily="34" charset="0"/>
                <a:cs typeface="Times New Roman" panose="02020603050405020304" pitchFamily="18" charset="0"/>
              </a:rPr>
              <a:t>What is the main difference between web-based email and using a program to access the email (slide 79) </a:t>
            </a:r>
          </a:p>
          <a:p>
            <a:pPr marL="342900" lvl="0" indent="-342900" algn="l">
              <a:lnSpc>
                <a:spcPct val="107000"/>
              </a:lnSpc>
              <a:buFont typeface="Symbol" panose="05050102010706020507" pitchFamily="18" charset="2"/>
              <a:buChar char=""/>
            </a:pPr>
            <a:r>
              <a:rPr lang="en-CA" sz="2000" kern="100" dirty="0">
                <a:effectLst/>
                <a:latin typeface="Calibri" panose="020F0502020204030204" pitchFamily="34" charset="0"/>
                <a:ea typeface="Calibri" panose="020F0502020204030204" pitchFamily="34" charset="0"/>
                <a:cs typeface="Times New Roman" panose="02020603050405020304" pitchFamily="18" charset="0"/>
              </a:rPr>
              <a:t>What is telnet? What is the main issue with telnet (slide 80) </a:t>
            </a:r>
          </a:p>
          <a:p>
            <a:pPr marL="342900" lvl="0" indent="-342900" algn="l">
              <a:lnSpc>
                <a:spcPct val="107000"/>
              </a:lnSpc>
              <a:buFont typeface="Symbol" panose="05050102010706020507" pitchFamily="18" charset="2"/>
              <a:buChar char=""/>
            </a:pPr>
            <a:r>
              <a:rPr lang="en-CA" sz="2000" kern="100" dirty="0">
                <a:effectLst/>
                <a:latin typeface="Calibri" panose="020F0502020204030204" pitchFamily="34" charset="0"/>
                <a:ea typeface="Calibri" panose="020F0502020204030204" pitchFamily="34" charset="0"/>
                <a:cs typeface="Times New Roman" panose="02020603050405020304" pitchFamily="18" charset="0"/>
              </a:rPr>
              <a:t>What is SSH? What is port forwarding? (slide 81)</a:t>
            </a:r>
          </a:p>
          <a:p>
            <a:pPr marL="342900" lvl="0" indent="-342900" algn="l">
              <a:lnSpc>
                <a:spcPct val="107000"/>
              </a:lnSpc>
              <a:buFont typeface="Symbol" panose="05050102010706020507" pitchFamily="18" charset="2"/>
              <a:buChar char=""/>
            </a:pPr>
            <a:r>
              <a:rPr lang="en-CA" sz="2000" kern="100" dirty="0">
                <a:effectLst/>
                <a:latin typeface="Calibri" panose="020F0502020204030204" pitchFamily="34" charset="0"/>
                <a:ea typeface="Calibri" panose="020F0502020204030204" pitchFamily="34" charset="0"/>
                <a:cs typeface="Times New Roman" panose="02020603050405020304" pitchFamily="18" charset="0"/>
              </a:rPr>
              <a:t>What are two protocols that can benefit from port forwarding? (slide 81) </a:t>
            </a:r>
          </a:p>
          <a:p>
            <a:pPr marL="342900" lvl="0" indent="-342900" algn="l">
              <a:lnSpc>
                <a:spcPct val="107000"/>
              </a:lnSpc>
              <a:buFont typeface="Symbol" panose="05050102010706020507" pitchFamily="18" charset="2"/>
              <a:buChar char=""/>
            </a:pPr>
            <a:r>
              <a:rPr lang="en-CA" sz="2000" kern="100" dirty="0">
                <a:effectLst/>
                <a:latin typeface="Calibri" panose="020F0502020204030204" pitchFamily="34" charset="0"/>
                <a:ea typeface="Calibri" panose="020F0502020204030204" pitchFamily="34" charset="0"/>
                <a:cs typeface="Times New Roman" panose="02020603050405020304" pitchFamily="18" charset="0"/>
              </a:rPr>
              <a:t>What is the purpose of NVT? (slide 82) What is the purpose of MIME? (slide 83))</a:t>
            </a:r>
          </a:p>
        </p:txBody>
      </p:sp>
    </p:spTree>
    <p:extLst>
      <p:ext uri="{BB962C8B-B14F-4D97-AF65-F5344CB8AC3E}">
        <p14:creationId xmlns:p14="http://schemas.microsoft.com/office/powerpoint/2010/main" val="1318484729"/>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SANWDTRDTRTCWFLSLFO">
            <a:extLst>
              <a:ext uri="{FF2B5EF4-FFF2-40B4-BE49-F238E27FC236}">
                <a16:creationId xmlns:a16="http://schemas.microsoft.com/office/drawing/2014/main" id="{C9E40D11-1C27-78FC-6560-783C8637EB5D}"/>
              </a:ext>
            </a:extLst>
          </p:cNvPr>
          <p:cNvSpPr txBox="1">
            <a:spLocks/>
          </p:cNvSpPr>
          <p:nvPr/>
        </p:nvSpPr>
        <p:spPr>
          <a:xfrm>
            <a:off x="647700" y="626382"/>
            <a:ext cx="11709400" cy="1325563"/>
          </a:xfrm>
          <a:prstGeom prst="rect">
            <a:avLst/>
          </a:prstGeom>
          <a:blipFill>
            <a:blip r:embed="rId3"/>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Short Answers – Week 12 </a:t>
            </a:r>
          </a:p>
        </p:txBody>
      </p:sp>
      <p:sp>
        <p:nvSpPr>
          <p:cNvPr id="4" name="Slide Number Placeholder 6">
            <a:extLst>
              <a:ext uri="{FF2B5EF4-FFF2-40B4-BE49-F238E27FC236}">
                <a16:creationId xmlns:a16="http://schemas.microsoft.com/office/drawing/2014/main" id="{B2645110-60CF-0F2D-EF8F-797F09B7F168}"/>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104</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5" name="TextBox 4">
            <a:extLst>
              <a:ext uri="{FF2B5EF4-FFF2-40B4-BE49-F238E27FC236}">
                <a16:creationId xmlns:a16="http://schemas.microsoft.com/office/drawing/2014/main" id="{DA7C5F09-CEEC-0533-B10C-0EE53E11F3B6}"/>
              </a:ext>
            </a:extLst>
          </p:cNvPr>
          <p:cNvSpPr txBox="1"/>
          <p:nvPr/>
        </p:nvSpPr>
        <p:spPr>
          <a:xfrm>
            <a:off x="312820" y="2045862"/>
            <a:ext cx="12182367" cy="702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07000"/>
              </a:lnSpc>
              <a:spcAft>
                <a:spcPts val="800"/>
              </a:spcAft>
            </a:pPr>
            <a:r>
              <a:rPr lang="en-CA" sz="2600" b="1" u="sng" kern="100" dirty="0">
                <a:effectLst/>
                <a:latin typeface="Calibri" panose="020F0502020204030204" pitchFamily="34" charset="0"/>
                <a:ea typeface="Calibri" panose="020F0502020204030204" pitchFamily="34" charset="0"/>
                <a:cs typeface="Times New Roman" panose="02020603050405020304" pitchFamily="18" charset="0"/>
              </a:rPr>
              <a:t>Week 12 – Short Answer Questions</a:t>
            </a:r>
            <a:endParaRPr lang="en-CA" sz="2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buFont typeface="Symbol" panose="05050102010706020507" pitchFamily="18" charset="2"/>
              <a:buChar char=""/>
            </a:pPr>
            <a:r>
              <a:rPr lang="en-CA" sz="2600" kern="100" dirty="0">
                <a:effectLst/>
                <a:latin typeface="Calibri" panose="020F0502020204030204" pitchFamily="34" charset="0"/>
                <a:ea typeface="Calibri" panose="020F0502020204030204" pitchFamily="34" charset="0"/>
                <a:cs typeface="Times New Roman" panose="02020603050405020304" pitchFamily="18" charset="0"/>
              </a:rPr>
              <a:t>What changes do you need to make to move from a wired network to a wireless network (slide 86)</a:t>
            </a:r>
          </a:p>
          <a:p>
            <a:pPr marL="342900" lvl="0" indent="-342900" algn="l">
              <a:lnSpc>
                <a:spcPct val="107000"/>
              </a:lnSpc>
              <a:buFont typeface="Symbol" panose="05050102010706020507" pitchFamily="18" charset="2"/>
              <a:buChar char=""/>
            </a:pPr>
            <a:r>
              <a:rPr lang="en-CA" sz="2600" kern="100" dirty="0">
                <a:effectLst/>
                <a:latin typeface="Calibri" panose="020F0502020204030204" pitchFamily="34" charset="0"/>
                <a:ea typeface="Calibri" panose="020F0502020204030204" pitchFamily="34" charset="0"/>
                <a:cs typeface="Times New Roman" panose="02020603050405020304" pitchFamily="18" charset="0"/>
              </a:rPr>
              <a:t>What are differences in functionality between a wired and wireless network (slide 86) </a:t>
            </a:r>
          </a:p>
          <a:p>
            <a:pPr marL="342900" lvl="0" indent="-342900" algn="l">
              <a:lnSpc>
                <a:spcPct val="107000"/>
              </a:lnSpc>
              <a:buFont typeface="Symbol" panose="05050102010706020507" pitchFamily="18" charset="2"/>
              <a:buChar char=""/>
            </a:pPr>
            <a:r>
              <a:rPr lang="en-CA" sz="2600" kern="100" dirty="0">
                <a:effectLst/>
                <a:latin typeface="Calibri" panose="020F0502020204030204" pitchFamily="34" charset="0"/>
                <a:ea typeface="Calibri" panose="020F0502020204030204" pitchFamily="34" charset="0"/>
                <a:cs typeface="Times New Roman" panose="02020603050405020304" pitchFamily="18" charset="0"/>
              </a:rPr>
              <a:t>What is an ad hoc network, provide an example (slide 88) </a:t>
            </a:r>
          </a:p>
          <a:p>
            <a:pPr marL="342900" lvl="0" indent="-342900" algn="l">
              <a:lnSpc>
                <a:spcPct val="107000"/>
              </a:lnSpc>
              <a:buFont typeface="Symbol" panose="05050102010706020507" pitchFamily="18" charset="2"/>
              <a:buChar char=""/>
            </a:pPr>
            <a:r>
              <a:rPr lang="en-CA" sz="2600" kern="100" dirty="0">
                <a:effectLst/>
                <a:latin typeface="Calibri" panose="020F0502020204030204" pitchFamily="34" charset="0"/>
                <a:ea typeface="Calibri" panose="020F0502020204030204" pitchFamily="34" charset="0"/>
                <a:cs typeface="Times New Roman" panose="02020603050405020304" pitchFamily="18" charset="0"/>
              </a:rPr>
              <a:t>What is an access point (slide 88) What do you have to connect to the access point to make an infrastructure network (slide 89)</a:t>
            </a:r>
          </a:p>
          <a:p>
            <a:pPr marL="342900" lvl="0" indent="-342900" algn="l">
              <a:lnSpc>
                <a:spcPct val="107000"/>
              </a:lnSpc>
              <a:buFont typeface="Symbol" panose="05050102010706020507" pitchFamily="18" charset="2"/>
              <a:buChar char=""/>
            </a:pPr>
            <a:r>
              <a:rPr lang="en-CA" sz="2600" kern="100" dirty="0">
                <a:effectLst/>
                <a:latin typeface="Calibri" panose="020F0502020204030204" pitchFamily="34" charset="0"/>
                <a:ea typeface="Calibri" panose="020F0502020204030204" pitchFamily="34" charset="0"/>
                <a:cs typeface="Times New Roman" panose="02020603050405020304" pitchFamily="18" charset="0"/>
              </a:rPr>
              <a:t>What is the difference between a basic service set and an extended service set (slide 90/88)</a:t>
            </a:r>
          </a:p>
          <a:p>
            <a:pPr marL="342900" lvl="0" indent="-342900" algn="l">
              <a:lnSpc>
                <a:spcPct val="107000"/>
              </a:lnSpc>
              <a:buFont typeface="Symbol" panose="05050102010706020507" pitchFamily="18" charset="2"/>
              <a:buChar char=""/>
            </a:pPr>
            <a:r>
              <a:rPr lang="en-CA" sz="2600" kern="100" dirty="0">
                <a:effectLst/>
                <a:latin typeface="Calibri" panose="020F0502020204030204" pitchFamily="34" charset="0"/>
                <a:ea typeface="Calibri" panose="020F0502020204030204" pitchFamily="34" charset="0"/>
                <a:cs typeface="Times New Roman" panose="02020603050405020304" pitchFamily="18" charset="0"/>
              </a:rPr>
              <a:t>We talked about 5 issues that impact wireless signals: attenuation, mobility, reach, collision avoidance and multipath interference. Pick 2 of these and explain what they are (slide 91) </a:t>
            </a:r>
          </a:p>
          <a:p>
            <a:pPr marL="342900" lvl="0" indent="-342900" algn="l">
              <a:lnSpc>
                <a:spcPct val="107000"/>
              </a:lnSpc>
              <a:buFont typeface="Symbol" panose="05050102010706020507" pitchFamily="18" charset="2"/>
              <a:buChar char=""/>
            </a:pPr>
            <a:r>
              <a:rPr lang="en-CA" sz="2600" kern="100" dirty="0">
                <a:effectLst/>
                <a:latin typeface="Calibri" panose="020F0502020204030204" pitchFamily="34" charset="0"/>
                <a:ea typeface="Calibri" panose="020F0502020204030204" pitchFamily="34" charset="0"/>
                <a:cs typeface="Times New Roman" panose="02020603050405020304" pitchFamily="18" charset="0"/>
              </a:rPr>
              <a:t>Explain the two reasons why we cannot use CSMA/CD (slide 92-93) </a:t>
            </a:r>
          </a:p>
          <a:p>
            <a:pPr marL="342900" lvl="0" indent="-342900" algn="l">
              <a:lnSpc>
                <a:spcPct val="107000"/>
              </a:lnSpc>
              <a:buFont typeface="Symbol" panose="05050102010706020507" pitchFamily="18" charset="2"/>
              <a:buChar char=""/>
            </a:pPr>
            <a:r>
              <a:rPr lang="en-CA" sz="2600" kern="100" dirty="0">
                <a:effectLst/>
                <a:latin typeface="Calibri" panose="020F0502020204030204" pitchFamily="34" charset="0"/>
                <a:ea typeface="Calibri" panose="020F0502020204030204" pitchFamily="34" charset="0"/>
                <a:cs typeface="Times New Roman" panose="02020603050405020304" pitchFamily="18" charset="0"/>
              </a:rPr>
              <a:t>Explain the signals that CSMA/CA uses in order to avoid collisions (slide 94) </a:t>
            </a:r>
          </a:p>
          <a:p>
            <a:pPr marL="342900" lvl="0" indent="-342900" algn="l">
              <a:lnSpc>
                <a:spcPct val="107000"/>
              </a:lnSpc>
              <a:spcAft>
                <a:spcPts val="800"/>
              </a:spcAft>
              <a:buFont typeface="Symbol" panose="05050102010706020507" pitchFamily="18" charset="2"/>
              <a:buChar char=""/>
            </a:pPr>
            <a:r>
              <a:rPr lang="en-CA" sz="2600" kern="100" dirty="0">
                <a:effectLst/>
                <a:latin typeface="Calibri" panose="020F0502020204030204" pitchFamily="34" charset="0"/>
                <a:ea typeface="Calibri" panose="020F0502020204030204" pitchFamily="34" charset="0"/>
                <a:cs typeface="Times New Roman" panose="02020603050405020304" pitchFamily="18" charset="0"/>
              </a:rPr>
              <a:t>When you have multiple access points: why should we select channels 1, 6 and 11 as opposed to channels 1,2,3?</a:t>
            </a:r>
          </a:p>
        </p:txBody>
      </p:sp>
    </p:spTree>
    <p:extLst>
      <p:ext uri="{BB962C8B-B14F-4D97-AF65-F5344CB8AC3E}">
        <p14:creationId xmlns:p14="http://schemas.microsoft.com/office/powerpoint/2010/main" val="545719488"/>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6" name="SSANWDTRDTRTCWFLSLFO">
            <a:extLst>
              <a:ext uri="{FF2B5EF4-FFF2-40B4-BE49-F238E27FC236}">
                <a16:creationId xmlns:a16="http://schemas.microsoft.com/office/drawing/2014/main" id="{1D1412B4-7448-2699-2F19-5A06A2D80B59}"/>
              </a:ext>
            </a:extLst>
          </p:cNvPr>
          <p:cNvSpPr txBox="1">
            <a:spLocks/>
          </p:cNvSpPr>
          <p:nvPr/>
        </p:nvSpPr>
        <p:spPr>
          <a:xfrm>
            <a:off x="647700" y="626382"/>
            <a:ext cx="11709400" cy="1325563"/>
          </a:xfrm>
          <a:prstGeom prst="rect">
            <a:avLst/>
          </a:prstGeom>
          <a:blipFill>
            <a:blip r:embed="rId3"/>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lang="en-CA" sz="6600" dirty="0">
                <a:solidFill>
                  <a:srgbClr val="FFFFFF"/>
                </a:solidFill>
                <a:latin typeface="Arial" panose="020B0604020202020204" pitchFamily="34" charset="0"/>
                <a:cs typeface="Arial" panose="020B0604020202020204" pitchFamily="34" charset="0"/>
              </a:rPr>
              <a:t>Final Exam</a:t>
            </a: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 – 90 Mins </a:t>
            </a:r>
          </a:p>
        </p:txBody>
      </p:sp>
      <p:sp>
        <p:nvSpPr>
          <p:cNvPr id="2" name="One last example of protocol layering. Let’s say that you have 2 foreigners (one speaking French, one German).…">
            <a:extLst>
              <a:ext uri="{FF2B5EF4-FFF2-40B4-BE49-F238E27FC236}">
                <a16:creationId xmlns:a16="http://schemas.microsoft.com/office/drawing/2014/main" id="{1D2C1E94-B1A3-704A-C980-56E940ECF17A}"/>
              </a:ext>
            </a:extLst>
          </p:cNvPr>
          <p:cNvSpPr txBox="1">
            <a:spLocks/>
          </p:cNvSpPr>
          <p:nvPr/>
        </p:nvSpPr>
        <p:spPr>
          <a:xfrm>
            <a:off x="738286" y="2464259"/>
            <a:ext cx="10814050" cy="926641"/>
          </a:xfrm>
          <a:prstGeom prst="rect">
            <a:avLst/>
          </a:prstGeom>
          <a:solidFill>
            <a:srgbClr val="FFFFFF"/>
          </a:solidFill>
        </p:spPr>
        <p:txBody>
          <a:bodyPr anchor="t">
            <a:normAutofit/>
          </a:bodyPr>
          <a:lstStyle>
            <a:lvl1pPr marL="5334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1pPr>
            <a:lvl2pPr marL="10668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2pPr>
            <a:lvl3pPr marL="16002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3pPr>
            <a:lvl4pPr marL="21336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4pPr>
            <a:lvl5pPr marL="26670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5pPr>
            <a:lvl6pPr marL="32004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6pPr>
            <a:lvl7pPr marL="37338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7pPr>
            <a:lvl8pPr marL="42672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8pPr>
            <a:lvl9pPr marL="48006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9pPr>
          </a:lstStyle>
          <a:p>
            <a:pPr marL="533400" marR="0" lvl="0" indent="-533400" algn="l" defTabSz="473201" rtl="0" eaLnBrk="1" fontAlgn="auto" latinLnBrk="0" hangingPunct="1">
              <a:lnSpc>
                <a:spcPct val="100000"/>
              </a:lnSpc>
              <a:spcBef>
                <a:spcPts val="1900"/>
              </a:spcBef>
              <a:spcAft>
                <a:spcPts val="0"/>
              </a:spcAft>
              <a:buClrTx/>
              <a:buSzPct val="40000"/>
              <a:buFont typeface="Arial" panose="020B0604020202020204" pitchFamily="34" charset="0"/>
              <a:buChar char="•"/>
              <a:tabLst/>
              <a:defRPr sz="2592"/>
            </a:pPr>
            <a:r>
              <a:rPr kumimoji="0" lang="en-US" sz="3600" b="0" i="0" u="none" strike="noStrike" kern="0" cap="none" spc="0" normalizeH="0" baseline="0" noProof="0" dirty="0">
                <a:ln>
                  <a:noFill/>
                </a:ln>
                <a:solidFill>
                  <a:srgbClr val="546056"/>
                </a:solidFill>
                <a:effectLst/>
                <a:highlight>
                  <a:srgbClr val="FFFFFF"/>
                </a:highlight>
                <a:uLnTx/>
                <a:uFillTx/>
                <a:latin typeface="Palatino"/>
                <a:sym typeface="Palatino"/>
              </a:rPr>
              <a:t>The </a:t>
            </a:r>
            <a:r>
              <a:rPr lang="en-US" sz="3600" dirty="0">
                <a:highlight>
                  <a:srgbClr val="FFFFFF"/>
                </a:highlight>
                <a:latin typeface="Palatino"/>
              </a:rPr>
              <a:t>Final Exam</a:t>
            </a:r>
            <a:r>
              <a:rPr kumimoji="0" lang="en-US" sz="3600" b="0" i="0" u="none" strike="noStrike" kern="0" cap="none" spc="0" normalizeH="0" baseline="0" noProof="0" dirty="0">
                <a:ln>
                  <a:noFill/>
                </a:ln>
                <a:solidFill>
                  <a:srgbClr val="546056"/>
                </a:solidFill>
                <a:effectLst/>
                <a:highlight>
                  <a:srgbClr val="FFFFFF"/>
                </a:highlight>
                <a:uLnTx/>
                <a:uFillTx/>
                <a:latin typeface="Palatino"/>
                <a:sym typeface="Palatino"/>
              </a:rPr>
              <a:t> will be held in class next week</a:t>
            </a:r>
          </a:p>
          <a:p>
            <a:pPr marL="533400" marR="0" lvl="0" indent="-533400" algn="l" defTabSz="473201" rtl="0" eaLnBrk="1" fontAlgn="auto" latinLnBrk="0" hangingPunct="1">
              <a:lnSpc>
                <a:spcPct val="100000"/>
              </a:lnSpc>
              <a:spcBef>
                <a:spcPts val="1900"/>
              </a:spcBef>
              <a:spcAft>
                <a:spcPts val="0"/>
              </a:spcAft>
              <a:buClrTx/>
              <a:buSzPct val="40000"/>
              <a:buFont typeface="Arial" panose="020B0604020202020204" pitchFamily="34" charset="0"/>
              <a:buChar char="•"/>
              <a:tabLst/>
              <a:defRPr sz="2592"/>
            </a:pPr>
            <a:endParaRPr kumimoji="0" lang="en-US" sz="3600" b="0" i="0" u="none" strike="noStrike" kern="0" cap="none" spc="0" normalizeH="0" baseline="0" noProof="0" dirty="0">
              <a:ln>
                <a:noFill/>
              </a:ln>
              <a:solidFill>
                <a:srgbClr val="546056"/>
              </a:solidFill>
              <a:effectLst/>
              <a:highlight>
                <a:srgbClr val="FFFFFF"/>
              </a:highlight>
              <a:uLnTx/>
              <a:uFillTx/>
              <a:latin typeface="Palatino"/>
              <a:sym typeface="Palatino"/>
            </a:endParaRPr>
          </a:p>
          <a:p>
            <a:pPr marL="533400" marR="0" lvl="0" indent="-533400" algn="l" defTabSz="473201" rtl="0" eaLnBrk="1" fontAlgn="auto" latinLnBrk="0" hangingPunct="1">
              <a:lnSpc>
                <a:spcPct val="100000"/>
              </a:lnSpc>
              <a:spcBef>
                <a:spcPts val="1900"/>
              </a:spcBef>
              <a:spcAft>
                <a:spcPts val="0"/>
              </a:spcAft>
              <a:buClrTx/>
              <a:buSzPct val="40000"/>
              <a:buFont typeface="Arial" panose="020B0604020202020204" pitchFamily="34" charset="0"/>
              <a:buChar char="•"/>
              <a:tabLst/>
              <a:defRPr sz="2592"/>
            </a:pPr>
            <a:endParaRPr kumimoji="0" lang="en-US" sz="3600" b="0" i="0" u="none" strike="noStrike" kern="0" cap="none" spc="0" normalizeH="0" baseline="0" noProof="0" dirty="0">
              <a:ln>
                <a:noFill/>
              </a:ln>
              <a:solidFill>
                <a:srgbClr val="546056"/>
              </a:solidFill>
              <a:effectLst/>
              <a:highlight>
                <a:srgbClr val="FFFFFF"/>
              </a:highlight>
              <a:uLnTx/>
              <a:uFillTx/>
              <a:latin typeface="Palatino"/>
              <a:sym typeface="Palatino"/>
            </a:endParaRPr>
          </a:p>
        </p:txBody>
      </p:sp>
      <p:sp>
        <p:nvSpPr>
          <p:cNvPr id="5" name="TextBox 4">
            <a:extLst>
              <a:ext uri="{FF2B5EF4-FFF2-40B4-BE49-F238E27FC236}">
                <a16:creationId xmlns:a16="http://schemas.microsoft.com/office/drawing/2014/main" id="{8FEE6720-E9B1-96C3-EAC8-C026492059B6}"/>
              </a:ext>
            </a:extLst>
          </p:cNvPr>
          <p:cNvSpPr txBox="1"/>
          <p:nvPr/>
        </p:nvSpPr>
        <p:spPr>
          <a:xfrm>
            <a:off x="738286" y="7188226"/>
            <a:ext cx="11709400"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473201" rtl="0" eaLnBrk="1" fontAlgn="auto" latinLnBrk="0" hangingPunct="1">
              <a:lnSpc>
                <a:spcPct val="100000"/>
              </a:lnSpc>
              <a:spcBef>
                <a:spcPts val="1900"/>
              </a:spcBef>
              <a:spcAft>
                <a:spcPts val="0"/>
              </a:spcAft>
              <a:buClrTx/>
              <a:buSzTx/>
              <a:buFontTx/>
              <a:buNone/>
              <a:tabLst/>
              <a:defRPr sz="2592"/>
            </a:pPr>
            <a:r>
              <a:rPr kumimoji="0" lang="en-US" sz="6000" b="0" i="0" u="none" strike="noStrike" kern="0" cap="none" spc="0" normalizeH="0" baseline="0" noProof="0" dirty="0">
                <a:ln>
                  <a:noFill/>
                </a:ln>
                <a:solidFill>
                  <a:srgbClr val="546056"/>
                </a:solidFill>
                <a:effectLst/>
                <a:highlight>
                  <a:srgbClr val="FFFF00"/>
                </a:highlight>
                <a:uLnTx/>
                <a:uFillTx/>
                <a:latin typeface="Palatino"/>
                <a:sym typeface="Palatino"/>
              </a:rPr>
              <a:t>Final Exam covers all the material before this slide </a:t>
            </a:r>
          </a:p>
        </p:txBody>
      </p:sp>
      <p:sp>
        <p:nvSpPr>
          <p:cNvPr id="4" name="Slide Number Placeholder 6">
            <a:extLst>
              <a:ext uri="{FF2B5EF4-FFF2-40B4-BE49-F238E27FC236}">
                <a16:creationId xmlns:a16="http://schemas.microsoft.com/office/drawing/2014/main" id="{B9841EC8-BBEB-B0EE-EF77-09B3773BF16E}"/>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105</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Tree>
    <p:extLst>
      <p:ext uri="{BB962C8B-B14F-4D97-AF65-F5344CB8AC3E}">
        <p14:creationId xmlns:p14="http://schemas.microsoft.com/office/powerpoint/2010/main" val="3340575554"/>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132" name="network_wires-1920x1200.jpg" descr="network_wires-1920x1200.jpg"/>
          <p:cNvPicPr>
            <a:picLocks noGrp="1"/>
          </p:cNvPicPr>
          <p:nvPr>
            <p:ph type="pic" idx="14"/>
          </p:nvPr>
        </p:nvPicPr>
        <p:blipFill>
          <a:blip r:embed="rId3"/>
          <a:stretch>
            <a:fillRect/>
          </a:stretch>
        </p:blipFill>
        <p:spPr>
          <a:xfrm>
            <a:off x="8547100" y="342900"/>
            <a:ext cx="4114800" cy="6070600"/>
          </a:xfrm>
          <a:prstGeom prst="rect">
            <a:avLst/>
          </a:prstGeom>
        </p:spPr>
      </p:pic>
      <p:sp>
        <p:nvSpPr>
          <p:cNvPr id="6" name="SSANWDTRDTRTCWFLSLFO">
            <a:extLst>
              <a:ext uri="{FF2B5EF4-FFF2-40B4-BE49-F238E27FC236}">
                <a16:creationId xmlns:a16="http://schemas.microsoft.com/office/drawing/2014/main" id="{5A223905-1092-7108-472E-39E1124628A7}"/>
              </a:ext>
            </a:extLst>
          </p:cNvPr>
          <p:cNvSpPr txBox="1">
            <a:spLocks noGrp="1"/>
          </p:cNvSpPr>
          <p:nvPr>
            <p:ph type="title"/>
          </p:nvPr>
        </p:nvSpPr>
        <p:spPr>
          <a:xfrm>
            <a:off x="342900" y="6961868"/>
            <a:ext cx="12319000" cy="2018846"/>
          </a:xfrm>
          <a:prstGeom prst="rect">
            <a:avLst/>
          </a:prstGeom>
          <a:blipFill>
            <a:blip r:embed="rId4"/>
            <a:stretch>
              <a:fillRect/>
            </a:stretch>
          </a:blipFill>
        </p:spPr>
        <p:txBody>
          <a:bodyPr>
            <a:noAutofit/>
          </a:bodyPr>
          <a:lstStyle>
            <a:lvl1pPr>
              <a:defRPr>
                <a:latin typeface="PT Serif"/>
                <a:ea typeface="PT Serif"/>
                <a:cs typeface="PT Serif"/>
                <a:sym typeface="PT Serif"/>
              </a:defRPr>
            </a:lvl1pPr>
          </a:lstStyle>
          <a:p>
            <a:r>
              <a:rPr lang="en-CA" sz="4800" dirty="0">
                <a:solidFill>
                  <a:srgbClr val="FFFFFF"/>
                </a:solidFill>
                <a:latin typeface="Arial" panose="020B0604020202020204" pitchFamily="34" charset="0"/>
                <a:cs typeface="Arial" panose="020B0604020202020204" pitchFamily="34" charset="0"/>
              </a:rPr>
              <a:t>Week 13</a:t>
            </a:r>
            <a:br>
              <a:rPr lang="en-CA" sz="4800" dirty="0">
                <a:solidFill>
                  <a:srgbClr val="FFFFFF"/>
                </a:solidFill>
                <a:latin typeface="Arial" panose="020B0604020202020204" pitchFamily="34" charset="0"/>
                <a:cs typeface="Arial" panose="020B0604020202020204" pitchFamily="34" charset="0"/>
              </a:rPr>
            </a:br>
            <a:r>
              <a:rPr lang="en-CA" sz="4800" dirty="0">
                <a:solidFill>
                  <a:srgbClr val="FFFFFF"/>
                </a:solidFill>
                <a:latin typeface="Arial" panose="020B0604020202020204" pitchFamily="34" charset="0"/>
                <a:cs typeface="Arial" panose="020B0604020202020204" pitchFamily="34" charset="0"/>
              </a:rPr>
              <a:t>Final Exam</a:t>
            </a:r>
            <a:endParaRPr sz="4800" dirty="0">
              <a:solidFill>
                <a:srgbClr val="FFFFFF"/>
              </a:solidFill>
              <a:latin typeface="Arial" panose="020B0604020202020204" pitchFamily="34" charset="0"/>
              <a:cs typeface="Arial" panose="020B0604020202020204" pitchFamily="34" charset="0"/>
            </a:endParaRPr>
          </a:p>
        </p:txBody>
      </p:sp>
      <p:sp>
        <p:nvSpPr>
          <p:cNvPr id="2" name="Slide Number Placeholder 6">
            <a:extLst>
              <a:ext uri="{FF2B5EF4-FFF2-40B4-BE49-F238E27FC236}">
                <a16:creationId xmlns:a16="http://schemas.microsoft.com/office/drawing/2014/main" id="{B7E82EF5-778E-3A2D-9840-67EC1591EB46}"/>
              </a:ext>
            </a:extLst>
          </p:cNvPr>
          <p:cNvSpPr>
            <a:spLocks noGrp="1"/>
          </p:cNvSpPr>
          <p:nvPr>
            <p:ph type="sldNum" sz="quarter" idx="2"/>
          </p:nvPr>
        </p:nvSpPr>
        <p:spPr>
          <a:xfrm>
            <a:off x="12495187" y="93136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106</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pic>
        <p:nvPicPr>
          <p:cNvPr id="9" name="Picture Placeholder 8" descr="A picture containing light&#10;&#10;Description automatically generated">
            <a:extLst>
              <a:ext uri="{FF2B5EF4-FFF2-40B4-BE49-F238E27FC236}">
                <a16:creationId xmlns:a16="http://schemas.microsoft.com/office/drawing/2014/main" id="{324A0873-AB28-6489-B245-F21C6F901393}"/>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l="27692" r="27692"/>
          <a:stretch>
            <a:fillRect/>
          </a:stretch>
        </p:blipFill>
        <p:spPr/>
      </p:pic>
      <p:pic>
        <p:nvPicPr>
          <p:cNvPr id="13" name="Picture Placeholder 12" descr="A picture containing text, bubble, compact disk, cloud&#10;&#10;Description automatically generated">
            <a:extLst>
              <a:ext uri="{FF2B5EF4-FFF2-40B4-BE49-F238E27FC236}">
                <a16:creationId xmlns:a16="http://schemas.microsoft.com/office/drawing/2014/main" id="{CF5B8F6D-9F12-AC15-4728-6C08DB53A183}"/>
              </a:ext>
            </a:extLst>
          </p:cNvPr>
          <p:cNvPicPr>
            <a:picLocks noGrp="1" noChangeAspect="1"/>
          </p:cNvPicPr>
          <p:nvPr>
            <p:ph type="pic" sz="half" idx="13"/>
          </p:nvPr>
        </p:nvPicPr>
        <p:blipFill>
          <a:blip r:embed="rId6">
            <a:extLst>
              <a:ext uri="{28A0092B-C50C-407E-A947-70E740481C1C}">
                <a14:useLocalDpi xmlns:a14="http://schemas.microsoft.com/office/drawing/2010/main" val="0"/>
              </a:ext>
            </a:extLst>
          </a:blip>
          <a:srcRect l="32051" r="32051"/>
          <a:stretch>
            <a:fillRect/>
          </a:stretch>
        </p:blipFill>
        <p:spPr/>
      </p:pic>
    </p:spTree>
    <p:extLst>
      <p:ext uri="{BB962C8B-B14F-4D97-AF65-F5344CB8AC3E}">
        <p14:creationId xmlns:p14="http://schemas.microsoft.com/office/powerpoint/2010/main" val="216950938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SANWDTRDTRTCWFLSLFO">
            <a:extLst>
              <a:ext uri="{FF2B5EF4-FFF2-40B4-BE49-F238E27FC236}">
                <a16:creationId xmlns:a16="http://schemas.microsoft.com/office/drawing/2014/main" id="{FF426E74-EEB4-33CA-3366-0E2C11F152BF}"/>
              </a:ext>
            </a:extLst>
          </p:cNvPr>
          <p:cNvSpPr txBox="1">
            <a:spLocks/>
          </p:cNvSpPr>
          <p:nvPr/>
        </p:nvSpPr>
        <p:spPr>
          <a:xfrm>
            <a:off x="647700" y="626382"/>
            <a:ext cx="11709400" cy="1325563"/>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What is R</a:t>
            </a:r>
            <a:r>
              <a:rPr lang="en-CA" sz="6600" dirty="0">
                <a:solidFill>
                  <a:srgbClr val="FFFFFF"/>
                </a:solidFill>
                <a:latin typeface="Arial" panose="020B0604020202020204" pitchFamily="34" charset="0"/>
                <a:cs typeface="Arial" panose="020B0604020202020204" pitchFamily="34" charset="0"/>
              </a:rPr>
              <a:t>outing? – Metaphor</a:t>
            </a:r>
            <a:endPar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endParaRPr>
          </a:p>
        </p:txBody>
      </p:sp>
      <p:pic>
        <p:nvPicPr>
          <p:cNvPr id="4" name="Graphic 3" descr="Bus with solid fill">
            <a:extLst>
              <a:ext uri="{FF2B5EF4-FFF2-40B4-BE49-F238E27FC236}">
                <a16:creationId xmlns:a16="http://schemas.microsoft.com/office/drawing/2014/main" id="{158A88C1-1ED7-968D-C28D-3D52066E95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1816" y="2474557"/>
            <a:ext cx="2669931" cy="2669931"/>
          </a:xfrm>
          <a:prstGeom prst="rect">
            <a:avLst/>
          </a:prstGeom>
        </p:spPr>
      </p:pic>
      <p:pic>
        <p:nvPicPr>
          <p:cNvPr id="6" name="Graphic 5" descr="Bus outline">
            <a:extLst>
              <a:ext uri="{FF2B5EF4-FFF2-40B4-BE49-F238E27FC236}">
                <a16:creationId xmlns:a16="http://schemas.microsoft.com/office/drawing/2014/main" id="{8648A983-A7E3-8CCA-C29D-2F354B4E345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41469" y="2474558"/>
            <a:ext cx="2669930" cy="2669930"/>
          </a:xfrm>
          <a:prstGeom prst="rect">
            <a:avLst/>
          </a:prstGeom>
        </p:spPr>
      </p:pic>
      <p:cxnSp>
        <p:nvCxnSpPr>
          <p:cNvPr id="8" name="Straight Connector 7">
            <a:extLst>
              <a:ext uri="{FF2B5EF4-FFF2-40B4-BE49-F238E27FC236}">
                <a16:creationId xmlns:a16="http://schemas.microsoft.com/office/drawing/2014/main" id="{7B0424A7-1303-BC58-F5FB-E38569D836B6}"/>
              </a:ext>
            </a:extLst>
          </p:cNvPr>
          <p:cNvCxnSpPr/>
          <p:nvPr/>
        </p:nvCxnSpPr>
        <p:spPr>
          <a:xfrm>
            <a:off x="6799811" y="2261062"/>
            <a:ext cx="0" cy="7492538"/>
          </a:xfrm>
          <a:prstGeom prst="line">
            <a:avLst/>
          </a:prstGeom>
          <a:noFill/>
          <a:ln w="25400" cap="flat">
            <a:solidFill>
              <a:srgbClr val="717D75"/>
            </a:solidFill>
            <a:prstDash val="solid"/>
            <a:miter lim="400000"/>
          </a:ln>
          <a:effectLst/>
          <a:sp3d/>
        </p:spPr>
        <p:style>
          <a:lnRef idx="0">
            <a:scrgbClr r="0" g="0" b="0"/>
          </a:lnRef>
          <a:fillRef idx="0">
            <a:scrgbClr r="0" g="0" b="0"/>
          </a:fillRef>
          <a:effectRef idx="0">
            <a:scrgbClr r="0" g="0" b="0"/>
          </a:effectRef>
          <a:fontRef idx="none"/>
        </p:style>
      </p:cxnSp>
      <p:pic>
        <p:nvPicPr>
          <p:cNvPr id="9" name="Graphic 8" descr="Bus with solid fill">
            <a:extLst>
              <a:ext uri="{FF2B5EF4-FFF2-40B4-BE49-F238E27FC236}">
                <a16:creationId xmlns:a16="http://schemas.microsoft.com/office/drawing/2014/main" id="{1653E579-CD7E-5AC1-D96C-0E54FF32B0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2713" y="2474556"/>
            <a:ext cx="2669931" cy="2669931"/>
          </a:xfrm>
          <a:prstGeom prst="rect">
            <a:avLst/>
          </a:prstGeom>
        </p:spPr>
      </p:pic>
      <p:pic>
        <p:nvPicPr>
          <p:cNvPr id="10" name="Graphic 9" descr="Bus outline">
            <a:extLst>
              <a:ext uri="{FF2B5EF4-FFF2-40B4-BE49-F238E27FC236}">
                <a16:creationId xmlns:a16="http://schemas.microsoft.com/office/drawing/2014/main" id="{F18189CE-6E5C-FFCA-7E9A-4C4FE6C607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0924" y="2474558"/>
            <a:ext cx="2669930" cy="2669930"/>
          </a:xfrm>
          <a:prstGeom prst="rect">
            <a:avLst/>
          </a:prstGeom>
        </p:spPr>
      </p:pic>
      <p:sp>
        <p:nvSpPr>
          <p:cNvPr id="11" name="TextBox 10">
            <a:extLst>
              <a:ext uri="{FF2B5EF4-FFF2-40B4-BE49-F238E27FC236}">
                <a16:creationId xmlns:a16="http://schemas.microsoft.com/office/drawing/2014/main" id="{14C59293-E93D-78AE-EDA7-3D7E0B29AD01}"/>
              </a:ext>
            </a:extLst>
          </p:cNvPr>
          <p:cNvSpPr txBox="1"/>
          <p:nvPr/>
        </p:nvSpPr>
        <p:spPr>
          <a:xfrm>
            <a:off x="3406979" y="4678323"/>
            <a:ext cx="2669930" cy="20723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uFillTx/>
                <a:latin typeface="+mn-lt"/>
                <a:ea typeface="+mn-ea"/>
                <a:cs typeface="+mn-cs"/>
                <a:sym typeface="Palatino"/>
              </a:rPr>
              <a:t>Bus 2 arrives in 1 hour and 5 mins with no transfers</a:t>
            </a:r>
          </a:p>
        </p:txBody>
      </p:sp>
      <p:sp>
        <p:nvSpPr>
          <p:cNvPr id="12" name="TextBox 11">
            <a:extLst>
              <a:ext uri="{FF2B5EF4-FFF2-40B4-BE49-F238E27FC236}">
                <a16:creationId xmlns:a16="http://schemas.microsoft.com/office/drawing/2014/main" id="{0A92D2C7-6C60-551C-EB6F-80C389FFE15A}"/>
              </a:ext>
            </a:extLst>
          </p:cNvPr>
          <p:cNvSpPr txBox="1"/>
          <p:nvPr/>
        </p:nvSpPr>
        <p:spPr>
          <a:xfrm>
            <a:off x="304485" y="4630919"/>
            <a:ext cx="2669930" cy="20723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uFillTx/>
                <a:latin typeface="+mn-lt"/>
                <a:ea typeface="+mn-ea"/>
                <a:cs typeface="+mn-cs"/>
                <a:sym typeface="Palatino"/>
              </a:rPr>
              <a:t>Bus 1 arrives in 50 mins with 1 bus transfer</a:t>
            </a:r>
          </a:p>
        </p:txBody>
      </p:sp>
      <p:sp>
        <p:nvSpPr>
          <p:cNvPr id="13" name="TextBox 12">
            <a:extLst>
              <a:ext uri="{FF2B5EF4-FFF2-40B4-BE49-F238E27FC236}">
                <a16:creationId xmlns:a16="http://schemas.microsoft.com/office/drawing/2014/main" id="{CE254425-A21B-5DDE-C907-7261F3695BA5}"/>
              </a:ext>
            </a:extLst>
          </p:cNvPr>
          <p:cNvSpPr txBox="1"/>
          <p:nvPr/>
        </p:nvSpPr>
        <p:spPr>
          <a:xfrm>
            <a:off x="647700" y="7008202"/>
            <a:ext cx="5206307" cy="20723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Which would you choose?</a:t>
            </a:r>
          </a:p>
          <a:p>
            <a:pPr marL="0" marR="0" indent="0" algn="ctr" defTabSz="584200" rtl="0" fontAlgn="auto" latinLnBrk="0" hangingPunct="0">
              <a:lnSpc>
                <a:spcPct val="100000"/>
              </a:lnSpc>
              <a:spcBef>
                <a:spcPts val="0"/>
              </a:spcBef>
              <a:spcAft>
                <a:spcPts val="0"/>
              </a:spcAft>
              <a:buClrTx/>
              <a:buSzTx/>
              <a:buFontTx/>
              <a:buNone/>
              <a:tabLst/>
            </a:pPr>
            <a:endParaRPr lang="en-CA" dirty="0">
              <a:highlight>
                <a:srgbClr val="FFFF00"/>
              </a:highlight>
            </a:endParaRPr>
          </a:p>
          <a:p>
            <a:pPr marL="0" marR="0" indent="0" algn="ctr" defTabSz="584200" rtl="0" fontAlgn="auto" latinLnBrk="0" hangingPunct="0">
              <a:lnSpc>
                <a:spcPct val="100000"/>
              </a:lnSpc>
              <a:spcBef>
                <a:spcPts val="0"/>
              </a:spcBef>
              <a:spcAft>
                <a:spcPts val="0"/>
              </a:spcAft>
              <a:buClrTx/>
              <a:buSzTx/>
              <a:buFontTx/>
              <a:buNone/>
              <a:tabLst/>
            </a:pPr>
            <a:r>
              <a:rPr lang="en-CA" dirty="0">
                <a:highlight>
                  <a:srgbClr val="FFFF00"/>
                </a:highlight>
              </a:rPr>
              <a:t>Which option would RIP choose?</a:t>
            </a:r>
            <a:endPar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endParaRPr>
          </a:p>
        </p:txBody>
      </p:sp>
      <p:sp>
        <p:nvSpPr>
          <p:cNvPr id="14" name="TextBox 13">
            <a:extLst>
              <a:ext uri="{FF2B5EF4-FFF2-40B4-BE49-F238E27FC236}">
                <a16:creationId xmlns:a16="http://schemas.microsoft.com/office/drawing/2014/main" id="{0C1FF214-E45D-BB37-30EC-74EB9FB946B7}"/>
              </a:ext>
            </a:extLst>
          </p:cNvPr>
          <p:cNvSpPr txBox="1"/>
          <p:nvPr/>
        </p:nvSpPr>
        <p:spPr>
          <a:xfrm>
            <a:off x="10160924" y="4678323"/>
            <a:ext cx="2669930" cy="20723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uFillTx/>
                <a:latin typeface="+mn-lt"/>
                <a:ea typeface="+mn-ea"/>
                <a:cs typeface="+mn-cs"/>
                <a:sym typeface="Palatino"/>
              </a:rPr>
              <a:t>Bus 2 arrives in 3 hours with no transfers</a:t>
            </a:r>
          </a:p>
        </p:txBody>
      </p:sp>
      <p:sp>
        <p:nvSpPr>
          <p:cNvPr id="15" name="TextBox 14">
            <a:extLst>
              <a:ext uri="{FF2B5EF4-FFF2-40B4-BE49-F238E27FC236}">
                <a16:creationId xmlns:a16="http://schemas.microsoft.com/office/drawing/2014/main" id="{1CFE4C47-143D-4955-842D-0D1F4F9CC004}"/>
              </a:ext>
            </a:extLst>
          </p:cNvPr>
          <p:cNvSpPr txBox="1"/>
          <p:nvPr/>
        </p:nvSpPr>
        <p:spPr>
          <a:xfrm>
            <a:off x="7057203" y="4678323"/>
            <a:ext cx="2669930" cy="20723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uFillTx/>
                <a:latin typeface="+mn-lt"/>
                <a:ea typeface="+mn-ea"/>
                <a:cs typeface="+mn-cs"/>
                <a:sym typeface="Palatino"/>
              </a:rPr>
              <a:t>Bus 1 arrives in 50 mins with 1 bus transfer</a:t>
            </a:r>
          </a:p>
        </p:txBody>
      </p:sp>
      <p:sp>
        <p:nvSpPr>
          <p:cNvPr id="17" name="TextBox 16">
            <a:extLst>
              <a:ext uri="{FF2B5EF4-FFF2-40B4-BE49-F238E27FC236}">
                <a16:creationId xmlns:a16="http://schemas.microsoft.com/office/drawing/2014/main" id="{894D364E-28AC-F8BC-8BF2-629D05C52AA3}"/>
              </a:ext>
            </a:extLst>
          </p:cNvPr>
          <p:cNvSpPr txBox="1"/>
          <p:nvPr/>
        </p:nvSpPr>
        <p:spPr>
          <a:xfrm>
            <a:off x="7333904" y="7111758"/>
            <a:ext cx="5206307" cy="20723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Which would you choose?</a:t>
            </a:r>
          </a:p>
          <a:p>
            <a:pPr marL="0" marR="0" indent="0" algn="ctr" defTabSz="584200" rtl="0" fontAlgn="auto" latinLnBrk="0" hangingPunct="0">
              <a:lnSpc>
                <a:spcPct val="100000"/>
              </a:lnSpc>
              <a:spcBef>
                <a:spcPts val="0"/>
              </a:spcBef>
              <a:spcAft>
                <a:spcPts val="0"/>
              </a:spcAft>
              <a:buClrTx/>
              <a:buSzTx/>
              <a:buFontTx/>
              <a:buNone/>
              <a:tabLst/>
            </a:pPr>
            <a:endParaRPr lang="en-CA" dirty="0">
              <a:highlight>
                <a:srgbClr val="FFFF00"/>
              </a:highlight>
            </a:endParaRPr>
          </a:p>
          <a:p>
            <a:pPr marL="0" marR="0" indent="0" algn="ctr" defTabSz="584200" rtl="0" fontAlgn="auto" latinLnBrk="0" hangingPunct="0">
              <a:lnSpc>
                <a:spcPct val="100000"/>
              </a:lnSpc>
              <a:spcBef>
                <a:spcPts val="0"/>
              </a:spcBef>
              <a:spcAft>
                <a:spcPts val="0"/>
              </a:spcAft>
              <a:buClrTx/>
              <a:buSzTx/>
              <a:buFontTx/>
              <a:buNone/>
              <a:tabLst/>
            </a:pPr>
            <a:r>
              <a:rPr lang="en-CA" dirty="0">
                <a:highlight>
                  <a:srgbClr val="FFFF00"/>
                </a:highlight>
              </a:rPr>
              <a:t>Which option would RIP choose</a:t>
            </a:r>
            <a:endPar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endParaRPr>
          </a:p>
        </p:txBody>
      </p:sp>
      <p:sp>
        <p:nvSpPr>
          <p:cNvPr id="18" name="TextBox 17">
            <a:extLst>
              <a:ext uri="{FF2B5EF4-FFF2-40B4-BE49-F238E27FC236}">
                <a16:creationId xmlns:a16="http://schemas.microsoft.com/office/drawing/2014/main" id="{B21AB79B-52B8-A1E1-6598-352FB68D5D6F}"/>
              </a:ext>
            </a:extLst>
          </p:cNvPr>
          <p:cNvSpPr txBox="1"/>
          <p:nvPr/>
        </p:nvSpPr>
        <p:spPr>
          <a:xfrm>
            <a:off x="803825" y="2256866"/>
            <a:ext cx="520630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Scenario 1</a:t>
            </a:r>
          </a:p>
        </p:txBody>
      </p:sp>
      <p:sp>
        <p:nvSpPr>
          <p:cNvPr id="20" name="TextBox 19">
            <a:extLst>
              <a:ext uri="{FF2B5EF4-FFF2-40B4-BE49-F238E27FC236}">
                <a16:creationId xmlns:a16="http://schemas.microsoft.com/office/drawing/2014/main" id="{77AC4286-C3CD-4C0E-AC85-34C47F4BD5F3}"/>
              </a:ext>
            </a:extLst>
          </p:cNvPr>
          <p:cNvSpPr txBox="1"/>
          <p:nvPr/>
        </p:nvSpPr>
        <p:spPr>
          <a:xfrm>
            <a:off x="7057203" y="2371303"/>
            <a:ext cx="520630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Scenario 2</a:t>
            </a:r>
          </a:p>
        </p:txBody>
      </p:sp>
      <p:sp>
        <p:nvSpPr>
          <p:cNvPr id="3" name="Slide Number Placeholder 6">
            <a:extLst>
              <a:ext uri="{FF2B5EF4-FFF2-40B4-BE49-F238E27FC236}">
                <a16:creationId xmlns:a16="http://schemas.microsoft.com/office/drawing/2014/main" id="{FEDB6A8A-BD63-5760-9BA5-7C18E0A6C7F9}"/>
              </a:ext>
            </a:extLst>
          </p:cNvPr>
          <p:cNvSpPr>
            <a:spLocks noGrp="1"/>
          </p:cNvSpPr>
          <p:nvPr>
            <p:ph type="sldNum" sz="quarter" idx="2"/>
          </p:nvPr>
        </p:nvSpPr>
        <p:spPr>
          <a:xfrm>
            <a:off x="12495187" y="929082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11</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Tree>
    <p:extLst>
      <p:ext uri="{BB962C8B-B14F-4D97-AF65-F5344CB8AC3E}">
        <p14:creationId xmlns:p14="http://schemas.microsoft.com/office/powerpoint/2010/main" val="35442987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27" name="image4.png" descr="image4.png"/>
          <p:cNvPicPr>
            <a:picLocks noChangeAspect="1"/>
          </p:cNvPicPr>
          <p:nvPr/>
        </p:nvPicPr>
        <p:blipFill>
          <a:blip r:embed="rId3"/>
          <a:stretch>
            <a:fillRect/>
          </a:stretch>
        </p:blipFill>
        <p:spPr>
          <a:xfrm>
            <a:off x="2637948" y="6797964"/>
            <a:ext cx="9062721" cy="1508196"/>
          </a:xfrm>
          <a:prstGeom prst="rect">
            <a:avLst/>
          </a:prstGeom>
          <a:ln w="12700">
            <a:miter lim="400000"/>
          </a:ln>
        </p:spPr>
      </p:pic>
      <p:grpSp>
        <p:nvGrpSpPr>
          <p:cNvPr id="234" name="Group"/>
          <p:cNvGrpSpPr/>
          <p:nvPr/>
        </p:nvGrpSpPr>
        <p:grpSpPr>
          <a:xfrm>
            <a:off x="3757163" y="6624114"/>
            <a:ext cx="2490333" cy="433495"/>
            <a:chOff x="-1" y="0"/>
            <a:chExt cx="2490331" cy="433494"/>
          </a:xfrm>
        </p:grpSpPr>
        <p:sp>
          <p:nvSpPr>
            <p:cNvPr id="228" name="Rectangle"/>
            <p:cNvSpPr/>
            <p:nvPr/>
          </p:nvSpPr>
          <p:spPr>
            <a:xfrm>
              <a:off x="471875" y="0"/>
              <a:ext cx="1237263" cy="433494"/>
            </a:xfrm>
            <a:prstGeom prst="rect">
              <a:avLst/>
            </a:prstGeom>
            <a:solidFill>
              <a:srgbClr val="ABE1FA"/>
            </a:solidFill>
            <a:ln w="12700" cap="flat">
              <a:solidFill>
                <a:srgbClr val="58595B"/>
              </a:solidFill>
              <a:prstDash val="solid"/>
              <a:miter lim="800000"/>
            </a:ln>
            <a:effectLst/>
          </p:spPr>
          <p:txBody>
            <a:bodyPr wrap="square" lIns="65023" tIns="65023" rIns="65023" bIns="65023" numCol="1" anchor="t">
              <a:noAutofit/>
            </a:bodyPr>
            <a:lstStyle/>
            <a:p>
              <a:pPr algn="l" defTabSz="1300480">
                <a:defRPr sz="2400">
                  <a:solidFill>
                    <a:srgbClr val="000000"/>
                  </a:solidFill>
                  <a:latin typeface="Adobe Fangsong Std R"/>
                  <a:ea typeface="Adobe Fangsong Std R"/>
                  <a:cs typeface="Adobe Fangsong Std R"/>
                  <a:sym typeface="Adobe Fangsong Std R"/>
                </a:defRPr>
              </a:pPr>
              <a:endParaRPr/>
            </a:p>
          </p:txBody>
        </p:sp>
        <p:sp>
          <p:nvSpPr>
            <p:cNvPr id="229" name="Rectangle"/>
            <p:cNvSpPr/>
            <p:nvPr/>
          </p:nvSpPr>
          <p:spPr>
            <a:xfrm>
              <a:off x="-1" y="0"/>
              <a:ext cx="480907" cy="433494"/>
            </a:xfrm>
            <a:prstGeom prst="rect">
              <a:avLst/>
            </a:prstGeom>
            <a:solidFill>
              <a:srgbClr val="DCDDDE"/>
            </a:solidFill>
            <a:ln w="12700" cap="flat">
              <a:solidFill>
                <a:srgbClr val="58595B"/>
              </a:solidFill>
              <a:prstDash val="solid"/>
              <a:miter lim="800000"/>
            </a:ln>
            <a:effectLst/>
          </p:spPr>
          <p:txBody>
            <a:bodyPr wrap="square" lIns="65023" tIns="65023" rIns="65023" bIns="65023" numCol="1" anchor="t">
              <a:noAutofit/>
            </a:bodyPr>
            <a:lstStyle/>
            <a:p>
              <a:pPr algn="l" defTabSz="1300480">
                <a:defRPr sz="2400">
                  <a:solidFill>
                    <a:srgbClr val="000000"/>
                  </a:solidFill>
                  <a:latin typeface="Adobe Fangsong Std R"/>
                  <a:ea typeface="Adobe Fangsong Std R"/>
                  <a:cs typeface="Adobe Fangsong Std R"/>
                  <a:sym typeface="Adobe Fangsong Std R"/>
                </a:defRPr>
              </a:pPr>
              <a:endParaRPr/>
            </a:p>
          </p:txBody>
        </p:sp>
        <p:sp>
          <p:nvSpPr>
            <p:cNvPr id="230" name="B"/>
            <p:cNvSpPr txBox="1"/>
            <p:nvPr/>
          </p:nvSpPr>
          <p:spPr>
            <a:xfrm>
              <a:off x="126435" y="9031"/>
              <a:ext cx="232942" cy="393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lgn="l" defTabSz="1300480">
                <a:defRPr sz="2600">
                  <a:solidFill>
                    <a:srgbClr val="000000"/>
                  </a:solidFill>
                  <a:latin typeface="Adobe Fangsong Std R"/>
                  <a:ea typeface="Adobe Fangsong Std R"/>
                  <a:cs typeface="Adobe Fangsong Std R"/>
                  <a:sym typeface="Adobe Fangsong Std R"/>
                </a:defRPr>
              </a:lvl1pPr>
            </a:lstStyle>
            <a:p>
              <a:r>
                <a:t>B</a:t>
              </a:r>
            </a:p>
          </p:txBody>
        </p:sp>
        <p:sp>
          <p:nvSpPr>
            <p:cNvPr id="231" name="Data"/>
            <p:cNvSpPr txBox="1"/>
            <p:nvPr/>
          </p:nvSpPr>
          <p:spPr>
            <a:xfrm>
              <a:off x="769902" y="9031"/>
              <a:ext cx="710184" cy="393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lgn="l" defTabSz="1300480">
                <a:defRPr sz="2600">
                  <a:solidFill>
                    <a:srgbClr val="000000"/>
                  </a:solidFill>
                  <a:latin typeface="Adobe Fangsong Std R"/>
                  <a:ea typeface="Adobe Fangsong Std R"/>
                  <a:cs typeface="Adobe Fangsong Std R"/>
                  <a:sym typeface="Adobe Fangsong Std R"/>
                </a:defRPr>
              </a:lvl1pPr>
            </a:lstStyle>
            <a:p>
              <a:r>
                <a:rPr dirty="0"/>
                <a:t>D</a:t>
              </a:r>
              <a:r>
                <a:rPr lang="en-CA" dirty="0"/>
                <a:t>a</a:t>
              </a:r>
              <a:r>
                <a:rPr dirty="0"/>
                <a:t>ta</a:t>
              </a:r>
            </a:p>
          </p:txBody>
        </p:sp>
        <p:sp>
          <p:nvSpPr>
            <p:cNvPr id="232" name="Line"/>
            <p:cNvSpPr/>
            <p:nvPr/>
          </p:nvSpPr>
          <p:spPr>
            <a:xfrm>
              <a:off x="1824284" y="207715"/>
              <a:ext cx="460588" cy="1"/>
            </a:xfrm>
            <a:prstGeom prst="line">
              <a:avLst/>
            </a:prstGeom>
            <a:noFill/>
            <a:ln w="76200" cap="flat">
              <a:solidFill>
                <a:srgbClr val="ED1C24"/>
              </a:solidFill>
              <a:prstDash val="solid"/>
              <a:miter lim="800000"/>
            </a:ln>
            <a:effectLst/>
          </p:spPr>
          <p:txBody>
            <a:bodyPr wrap="square" lIns="65023" tIns="65023" rIns="65023" bIns="65023" numCol="1" anchor="t">
              <a:noAutofit/>
            </a:bodyPr>
            <a:lstStyle/>
            <a:p>
              <a:pPr algn="l" defTabSz="1300480">
                <a:defRPr sz="2400">
                  <a:solidFill>
                    <a:srgbClr val="000000"/>
                  </a:solidFill>
                  <a:latin typeface="Adobe Fangsong Std R"/>
                  <a:ea typeface="Adobe Fangsong Std R"/>
                  <a:cs typeface="Adobe Fangsong Std R"/>
                  <a:sym typeface="Adobe Fangsong Std R"/>
                </a:defRPr>
              </a:pPr>
              <a:endParaRPr/>
            </a:p>
          </p:txBody>
        </p:sp>
        <p:sp>
          <p:nvSpPr>
            <p:cNvPr id="233" name="Shape"/>
            <p:cNvSpPr/>
            <p:nvPr/>
          </p:nvSpPr>
          <p:spPr>
            <a:xfrm>
              <a:off x="2199076" y="42897"/>
              <a:ext cx="291254" cy="32737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14466" y="13279"/>
                    <a:pt x="5549" y="17351"/>
                    <a:pt x="0" y="21600"/>
                  </a:cubicBezTo>
                  <a:cubicBezTo>
                    <a:pt x="4360" y="10800"/>
                    <a:pt x="4360" y="10800"/>
                    <a:pt x="4360" y="10800"/>
                  </a:cubicBezTo>
                  <a:cubicBezTo>
                    <a:pt x="0" y="0"/>
                    <a:pt x="0" y="0"/>
                    <a:pt x="0" y="0"/>
                  </a:cubicBezTo>
                  <a:cubicBezTo>
                    <a:pt x="5549" y="4426"/>
                    <a:pt x="14466" y="8498"/>
                    <a:pt x="21600" y="10800"/>
                  </a:cubicBezTo>
                  <a:close/>
                </a:path>
              </a:pathLst>
            </a:custGeom>
            <a:solidFill>
              <a:srgbClr val="ED1C24"/>
            </a:solidFill>
            <a:ln w="12700" cap="flat">
              <a:noFill/>
              <a:miter lim="400000"/>
            </a:ln>
            <a:effectLst/>
          </p:spPr>
          <p:txBody>
            <a:bodyPr wrap="square" lIns="65023" tIns="65023" rIns="65023" bIns="65023" numCol="1" anchor="t">
              <a:noAutofit/>
            </a:bodyPr>
            <a:lstStyle/>
            <a:p>
              <a:pPr algn="l" defTabSz="1300480">
                <a:defRPr sz="2400">
                  <a:solidFill>
                    <a:srgbClr val="000000"/>
                  </a:solidFill>
                  <a:latin typeface="Adobe Fangsong Std R"/>
                  <a:ea typeface="Adobe Fangsong Std R"/>
                  <a:cs typeface="Adobe Fangsong Std R"/>
                  <a:sym typeface="Adobe Fangsong Std R"/>
                </a:defRPr>
              </a:pPr>
              <a:endParaRPr/>
            </a:p>
          </p:txBody>
        </p:sp>
      </p:grpSp>
      <p:sp>
        <p:nvSpPr>
          <p:cNvPr id="235" name="Forwarding process"/>
          <p:cNvSpPr/>
          <p:nvPr/>
        </p:nvSpPr>
        <p:spPr>
          <a:xfrm>
            <a:off x="8555943" y="6037222"/>
            <a:ext cx="3068611" cy="511049"/>
          </a:xfrm>
          <a:prstGeom prst="rect">
            <a:avLst/>
          </a:prstGeom>
          <a:gradFill>
            <a:gsLst>
              <a:gs pos="0">
                <a:srgbClr val="DEF1EC"/>
              </a:gs>
              <a:gs pos="40000">
                <a:srgbClr val="ACDFD4"/>
              </a:gs>
              <a:gs pos="50000">
                <a:srgbClr val="A4DDD1"/>
              </a:gs>
              <a:gs pos="64999">
                <a:srgbClr val="ACDFD4"/>
              </a:gs>
              <a:gs pos="100000">
                <a:srgbClr val="E5F4F0"/>
              </a:gs>
            </a:gsLst>
            <a:lin ang="5400000"/>
          </a:gradFill>
          <a:ln w="12700">
            <a:solidFill>
              <a:srgbClr val="1AB39F"/>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l" defTabSz="1300480">
              <a:defRPr sz="2400" b="1">
                <a:solidFill>
                  <a:srgbClr val="FF6600"/>
                </a:solidFill>
                <a:latin typeface="Adobe Fangsong Std R"/>
                <a:ea typeface="Adobe Fangsong Std R"/>
                <a:cs typeface="Adobe Fangsong Std R"/>
                <a:sym typeface="Adobe Fangsong Std R"/>
              </a:defRPr>
            </a:lvl1pPr>
          </a:lstStyle>
          <a:p>
            <a:r>
              <a:rPr dirty="0"/>
              <a:t>Forwarding process</a:t>
            </a:r>
          </a:p>
        </p:txBody>
      </p:sp>
      <p:graphicFrame>
        <p:nvGraphicFramePr>
          <p:cNvPr id="236" name="Table"/>
          <p:cNvGraphicFramePr/>
          <p:nvPr>
            <p:extLst>
              <p:ext uri="{D42A27DB-BD31-4B8C-83A1-F6EECF244321}">
                <p14:modId xmlns:p14="http://schemas.microsoft.com/office/powerpoint/2010/main" val="4259495083"/>
              </p:ext>
            </p:extLst>
          </p:nvPr>
        </p:nvGraphicFramePr>
        <p:xfrm>
          <a:off x="6253088" y="2294342"/>
          <a:ext cx="5978694" cy="3486834"/>
        </p:xfrm>
        <a:graphic>
          <a:graphicData uri="http://schemas.openxmlformats.org/drawingml/2006/table">
            <a:tbl>
              <a:tblPr>
                <a:tableStyleId>{4C3C2611-4C71-4FC5-86AE-919BDF0F9419}</a:tableStyleId>
              </a:tblPr>
              <a:tblGrid>
                <a:gridCol w="2989347">
                  <a:extLst>
                    <a:ext uri="{9D8B030D-6E8A-4147-A177-3AD203B41FA5}">
                      <a16:colId xmlns:a16="http://schemas.microsoft.com/office/drawing/2014/main" val="20000"/>
                    </a:ext>
                  </a:extLst>
                </a:gridCol>
                <a:gridCol w="2989347">
                  <a:extLst>
                    <a:ext uri="{9D8B030D-6E8A-4147-A177-3AD203B41FA5}">
                      <a16:colId xmlns:a16="http://schemas.microsoft.com/office/drawing/2014/main" val="20001"/>
                    </a:ext>
                  </a:extLst>
                </a:gridCol>
              </a:tblGrid>
              <a:tr h="581139">
                <a:tc gridSpan="2">
                  <a:txBody>
                    <a:bodyPr/>
                    <a:lstStyle/>
                    <a:p>
                      <a:pPr defTabSz="914400">
                        <a:tabLst>
                          <a:tab pos="914400" algn="l"/>
                        </a:tabLst>
                        <a:defRPr b="0">
                          <a:solidFill>
                            <a:srgbClr val="000000"/>
                          </a:solidFill>
                        </a:defRPr>
                      </a:pPr>
                      <a:r>
                        <a:rPr sz="3000" b="1">
                          <a:solidFill>
                            <a:srgbClr val="7B867F">
                              <a:alpha val="92000"/>
                            </a:srgbClr>
                          </a:solidFill>
                        </a:rPr>
                        <a:t>Forwarding Table</a:t>
                      </a:r>
                    </a:p>
                  </a:txBody>
                  <a:tcPr marL="50800" marR="50800" marT="50800" marB="50800" anchor="ctr" horzOverflow="overflow"/>
                </a:tc>
                <a:tc hMerge="1">
                  <a:txBody>
                    <a:bodyPr/>
                    <a:lstStyle/>
                    <a:p>
                      <a:endParaRPr lang="en-US"/>
                    </a:p>
                  </a:txBody>
                  <a:tcPr/>
                </a:tc>
                <a:extLst>
                  <a:ext uri="{0D108BD9-81ED-4DB2-BD59-A6C34878D82A}">
                    <a16:rowId xmlns:a16="http://schemas.microsoft.com/office/drawing/2014/main" val="10000"/>
                  </a:ext>
                </a:extLst>
              </a:tr>
              <a:tr h="581139">
                <a:tc>
                  <a:txBody>
                    <a:bodyPr/>
                    <a:lstStyle/>
                    <a:p>
                      <a:pPr defTabSz="914400">
                        <a:tabLst>
                          <a:tab pos="914400" algn="l"/>
                        </a:tabLst>
                        <a:defRPr b="0">
                          <a:solidFill>
                            <a:srgbClr val="000000"/>
                          </a:solidFill>
                        </a:defRPr>
                      </a:pPr>
                      <a:r>
                        <a:rPr sz="3000" b="1">
                          <a:solidFill>
                            <a:srgbClr val="7B867F">
                              <a:alpha val="92000"/>
                            </a:srgbClr>
                          </a:solidFill>
                        </a:rPr>
                        <a:t>Interface</a:t>
                      </a:r>
                    </a:p>
                  </a:txBody>
                  <a:tcPr marL="50800" marR="50800" marT="50800" marB="50800" anchor="ctr" horzOverflow="overflow"/>
                </a:tc>
                <a:tc>
                  <a:txBody>
                    <a:bodyPr/>
                    <a:lstStyle/>
                    <a:p>
                      <a:pPr defTabSz="914400">
                        <a:tabLst>
                          <a:tab pos="914400" algn="l"/>
                        </a:tabLst>
                        <a:defRPr b="0">
                          <a:solidFill>
                            <a:srgbClr val="000000"/>
                          </a:solidFill>
                        </a:defRPr>
                      </a:pPr>
                      <a:r>
                        <a:rPr sz="3000" b="1">
                          <a:solidFill>
                            <a:srgbClr val="7B867F">
                              <a:alpha val="92000"/>
                            </a:srgbClr>
                          </a:solidFill>
                        </a:rPr>
                        <a:t>Subnet</a:t>
                      </a:r>
                    </a:p>
                  </a:txBody>
                  <a:tcPr marL="50800" marR="50800" marT="50800" marB="50800" anchor="ctr" horzOverflow="overflow"/>
                </a:tc>
                <a:extLst>
                  <a:ext uri="{0D108BD9-81ED-4DB2-BD59-A6C34878D82A}">
                    <a16:rowId xmlns:a16="http://schemas.microsoft.com/office/drawing/2014/main" val="10001"/>
                  </a:ext>
                </a:extLst>
              </a:tr>
              <a:tr h="581139">
                <a:tc>
                  <a:txBody>
                    <a:bodyPr/>
                    <a:lstStyle/>
                    <a:p>
                      <a:pPr defTabSz="914400">
                        <a:tabLst>
                          <a:tab pos="914400" algn="l"/>
                        </a:tabLst>
                        <a:defRPr b="0">
                          <a:solidFill>
                            <a:srgbClr val="000000"/>
                          </a:solidFill>
                        </a:defRPr>
                      </a:pPr>
                      <a:r>
                        <a:rPr sz="3000" b="1">
                          <a:solidFill>
                            <a:srgbClr val="7B867F">
                              <a:alpha val="92000"/>
                            </a:srgbClr>
                          </a:solidFill>
                        </a:rPr>
                        <a:t>1</a:t>
                      </a:r>
                    </a:p>
                  </a:txBody>
                  <a:tcPr marL="50800" marR="50800" marT="50800" marB="50800" anchor="ctr" horzOverflow="overflow"/>
                </a:tc>
                <a:tc>
                  <a:txBody>
                    <a:bodyPr/>
                    <a:lstStyle/>
                    <a:p>
                      <a:pPr defTabSz="914400">
                        <a:tabLst>
                          <a:tab pos="914400" algn="l"/>
                        </a:tabLst>
                        <a:defRPr b="0">
                          <a:solidFill>
                            <a:srgbClr val="000000"/>
                          </a:solidFill>
                        </a:defRPr>
                      </a:pPr>
                      <a:r>
                        <a:rPr sz="3000" b="1">
                          <a:solidFill>
                            <a:srgbClr val="7B867F">
                              <a:alpha val="92000"/>
                            </a:srgbClr>
                          </a:solidFill>
                        </a:rPr>
                        <a:t>D</a:t>
                      </a:r>
                    </a:p>
                  </a:txBody>
                  <a:tcPr marL="50800" marR="50800" marT="50800" marB="50800" anchor="ctr" horzOverflow="overflow"/>
                </a:tc>
                <a:extLst>
                  <a:ext uri="{0D108BD9-81ED-4DB2-BD59-A6C34878D82A}">
                    <a16:rowId xmlns:a16="http://schemas.microsoft.com/office/drawing/2014/main" val="10002"/>
                  </a:ext>
                </a:extLst>
              </a:tr>
              <a:tr h="581139">
                <a:tc>
                  <a:txBody>
                    <a:bodyPr/>
                    <a:lstStyle/>
                    <a:p>
                      <a:pPr defTabSz="914400">
                        <a:tabLst>
                          <a:tab pos="914400" algn="l"/>
                        </a:tabLst>
                        <a:defRPr b="0">
                          <a:solidFill>
                            <a:srgbClr val="000000"/>
                          </a:solidFill>
                        </a:defRPr>
                      </a:pPr>
                      <a:r>
                        <a:rPr sz="3000" b="1">
                          <a:solidFill>
                            <a:srgbClr val="7B867F">
                              <a:alpha val="92000"/>
                            </a:srgbClr>
                          </a:solidFill>
                        </a:rPr>
                        <a:t>2</a:t>
                      </a:r>
                    </a:p>
                  </a:txBody>
                  <a:tcPr marL="50800" marR="50800" marT="50800" marB="50800" anchor="ctr" horzOverflow="overflow"/>
                </a:tc>
                <a:tc>
                  <a:txBody>
                    <a:bodyPr/>
                    <a:lstStyle/>
                    <a:p>
                      <a:pPr defTabSz="914400">
                        <a:tabLst>
                          <a:tab pos="914400" algn="l"/>
                        </a:tabLst>
                        <a:defRPr b="0">
                          <a:solidFill>
                            <a:srgbClr val="000000"/>
                          </a:solidFill>
                        </a:defRPr>
                      </a:pPr>
                      <a:r>
                        <a:rPr sz="3000" b="1">
                          <a:solidFill>
                            <a:srgbClr val="7B867F">
                              <a:alpha val="92000"/>
                            </a:srgbClr>
                          </a:solidFill>
                        </a:rPr>
                        <a:t>B</a:t>
                      </a:r>
                    </a:p>
                  </a:txBody>
                  <a:tcPr marL="50800" marR="50800" marT="50800" marB="50800" anchor="ctr" horzOverflow="overflow"/>
                </a:tc>
                <a:extLst>
                  <a:ext uri="{0D108BD9-81ED-4DB2-BD59-A6C34878D82A}">
                    <a16:rowId xmlns:a16="http://schemas.microsoft.com/office/drawing/2014/main" val="10003"/>
                  </a:ext>
                </a:extLst>
              </a:tr>
              <a:tr h="581139">
                <a:tc>
                  <a:txBody>
                    <a:bodyPr/>
                    <a:lstStyle/>
                    <a:p>
                      <a:pPr defTabSz="914400">
                        <a:tabLst>
                          <a:tab pos="914400" algn="l"/>
                        </a:tabLst>
                        <a:defRPr b="0">
                          <a:solidFill>
                            <a:srgbClr val="000000"/>
                          </a:solidFill>
                        </a:defRPr>
                      </a:pPr>
                      <a:r>
                        <a:rPr sz="3000" b="1" dirty="0">
                          <a:solidFill>
                            <a:srgbClr val="7B867F">
                              <a:alpha val="92000"/>
                            </a:srgbClr>
                          </a:solidFill>
                        </a:rPr>
                        <a:t>3</a:t>
                      </a:r>
                    </a:p>
                  </a:txBody>
                  <a:tcPr marL="50800" marR="50800" marT="50800" marB="50800" anchor="ctr" horzOverflow="overflow"/>
                </a:tc>
                <a:tc>
                  <a:txBody>
                    <a:bodyPr/>
                    <a:lstStyle/>
                    <a:p>
                      <a:pPr defTabSz="914400">
                        <a:tabLst>
                          <a:tab pos="914400" algn="l"/>
                        </a:tabLst>
                        <a:defRPr b="0">
                          <a:solidFill>
                            <a:srgbClr val="000000"/>
                          </a:solidFill>
                        </a:defRPr>
                      </a:pPr>
                      <a:r>
                        <a:rPr sz="3000" b="1">
                          <a:solidFill>
                            <a:srgbClr val="7B867F">
                              <a:alpha val="92000"/>
                            </a:srgbClr>
                          </a:solidFill>
                        </a:rPr>
                        <a:t>C</a:t>
                      </a:r>
                    </a:p>
                  </a:txBody>
                  <a:tcPr marL="50800" marR="50800" marT="50800" marB="50800" anchor="ctr" horzOverflow="overflow"/>
                </a:tc>
                <a:extLst>
                  <a:ext uri="{0D108BD9-81ED-4DB2-BD59-A6C34878D82A}">
                    <a16:rowId xmlns:a16="http://schemas.microsoft.com/office/drawing/2014/main" val="10004"/>
                  </a:ext>
                </a:extLst>
              </a:tr>
              <a:tr h="581139">
                <a:tc>
                  <a:txBody>
                    <a:bodyPr/>
                    <a:lstStyle/>
                    <a:p>
                      <a:pPr defTabSz="914400">
                        <a:tabLst>
                          <a:tab pos="914400" algn="l"/>
                        </a:tabLst>
                        <a:defRPr b="0">
                          <a:solidFill>
                            <a:srgbClr val="000000"/>
                          </a:solidFill>
                        </a:defRPr>
                      </a:pPr>
                      <a:r>
                        <a:rPr sz="3000" b="1">
                          <a:solidFill>
                            <a:srgbClr val="7B867F">
                              <a:alpha val="92000"/>
                            </a:srgbClr>
                          </a:solidFill>
                        </a:rPr>
                        <a:t>4</a:t>
                      </a:r>
                    </a:p>
                  </a:txBody>
                  <a:tcPr marL="50800" marR="50800" marT="50800" marB="50800" anchor="ctr" horzOverflow="overflow"/>
                </a:tc>
                <a:tc>
                  <a:txBody>
                    <a:bodyPr/>
                    <a:lstStyle/>
                    <a:p>
                      <a:pPr defTabSz="914400">
                        <a:tabLst>
                          <a:tab pos="914400" algn="l"/>
                        </a:tabLst>
                        <a:defRPr b="0">
                          <a:solidFill>
                            <a:srgbClr val="000000"/>
                          </a:solidFill>
                        </a:defRPr>
                      </a:pPr>
                      <a:r>
                        <a:rPr sz="3000" b="1" dirty="0">
                          <a:solidFill>
                            <a:srgbClr val="7B867F">
                              <a:alpha val="92000"/>
                            </a:srgbClr>
                          </a:solidFill>
                        </a:rPr>
                        <a:t>A</a:t>
                      </a:r>
                    </a:p>
                  </a:txBody>
                  <a:tcPr marL="50800" marR="50800" marT="50800" marB="50800" anchor="ctr" horzOverflow="overflow"/>
                </a:tc>
                <a:extLst>
                  <a:ext uri="{0D108BD9-81ED-4DB2-BD59-A6C34878D82A}">
                    <a16:rowId xmlns:a16="http://schemas.microsoft.com/office/drawing/2014/main" val="10005"/>
                  </a:ext>
                </a:extLst>
              </a:tr>
            </a:tbl>
          </a:graphicData>
        </a:graphic>
      </p:graphicFrame>
      <p:sp>
        <p:nvSpPr>
          <p:cNvPr id="237" name="What happens if the router receives a message destined for subnet B?"/>
          <p:cNvSpPr txBox="1"/>
          <p:nvPr/>
        </p:nvSpPr>
        <p:spPr>
          <a:xfrm>
            <a:off x="647700" y="2125795"/>
            <a:ext cx="5310184" cy="40421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rPr lang="en-CA" dirty="0"/>
              <a:t>Forwarding occurs after the process of routing. The router attempts to find what to do with a destination</a:t>
            </a:r>
          </a:p>
          <a:p>
            <a:endParaRPr lang="en-CA" dirty="0"/>
          </a:p>
          <a:p>
            <a:r>
              <a:rPr dirty="0">
                <a:highlight>
                  <a:srgbClr val="FFFF00"/>
                </a:highlight>
              </a:rPr>
              <a:t>What happens if the router receives a message destined for subnet B? </a:t>
            </a:r>
          </a:p>
        </p:txBody>
      </p:sp>
      <p:sp>
        <p:nvSpPr>
          <p:cNvPr id="2" name="Slide Number Placeholder 6">
            <a:extLst>
              <a:ext uri="{FF2B5EF4-FFF2-40B4-BE49-F238E27FC236}">
                <a16:creationId xmlns:a16="http://schemas.microsoft.com/office/drawing/2014/main" id="{87D25150-DE21-30B3-9913-D8B8438FBE1B}"/>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12</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3" name="SSANWDTRDTRTCWFLSLFO">
            <a:extLst>
              <a:ext uri="{FF2B5EF4-FFF2-40B4-BE49-F238E27FC236}">
                <a16:creationId xmlns:a16="http://schemas.microsoft.com/office/drawing/2014/main" id="{177A86B2-A971-E421-8936-AC4438B56CAA}"/>
              </a:ext>
            </a:extLst>
          </p:cNvPr>
          <p:cNvSpPr txBox="1">
            <a:spLocks/>
          </p:cNvSpPr>
          <p:nvPr/>
        </p:nvSpPr>
        <p:spPr>
          <a:xfrm>
            <a:off x="647700" y="626382"/>
            <a:ext cx="11709400" cy="1325563"/>
          </a:xfrm>
          <a:prstGeom prst="rect">
            <a:avLst/>
          </a:prstGeom>
          <a:blipFill>
            <a:blip r:embed="rId4"/>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What is forwarding?</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7" name="What happens if the router receives a message destined for subnet B?"/>
          <p:cNvSpPr txBox="1"/>
          <p:nvPr/>
        </p:nvSpPr>
        <p:spPr>
          <a:xfrm>
            <a:off x="647700" y="2659100"/>
            <a:ext cx="4539442"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rPr lang="en-CA" dirty="0"/>
              <a:t>What would the routing/forwarding table look like for R1?</a:t>
            </a:r>
            <a:endParaRPr dirty="0">
              <a:highlight>
                <a:srgbClr val="FFFF00"/>
              </a:highlight>
            </a:endParaRPr>
          </a:p>
        </p:txBody>
      </p:sp>
      <p:sp>
        <p:nvSpPr>
          <p:cNvPr id="2" name="Slide Number Placeholder 6">
            <a:extLst>
              <a:ext uri="{FF2B5EF4-FFF2-40B4-BE49-F238E27FC236}">
                <a16:creationId xmlns:a16="http://schemas.microsoft.com/office/drawing/2014/main" id="{87D25150-DE21-30B3-9913-D8B8438FBE1B}"/>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13</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3" name="SSANWDTRDTRTCWFLSLFO">
            <a:extLst>
              <a:ext uri="{FF2B5EF4-FFF2-40B4-BE49-F238E27FC236}">
                <a16:creationId xmlns:a16="http://schemas.microsoft.com/office/drawing/2014/main" id="{177A86B2-A971-E421-8936-AC4438B56CAA}"/>
              </a:ext>
            </a:extLst>
          </p:cNvPr>
          <p:cNvSpPr txBox="1">
            <a:spLocks/>
          </p:cNvSpPr>
          <p:nvPr/>
        </p:nvSpPr>
        <p:spPr>
          <a:xfrm>
            <a:off x="647700" y="626382"/>
            <a:ext cx="11709400" cy="1325563"/>
          </a:xfrm>
          <a:prstGeom prst="rect">
            <a:avLst/>
          </a:prstGeom>
          <a:blipFill>
            <a:blip r:embed="rId3"/>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What is forwarding?</a:t>
            </a:r>
          </a:p>
        </p:txBody>
      </p:sp>
      <p:pic>
        <p:nvPicPr>
          <p:cNvPr id="4" name="Picture 2" descr="An illustration of configuration.">
            <a:extLst>
              <a:ext uri="{FF2B5EF4-FFF2-40B4-BE49-F238E27FC236}">
                <a16:creationId xmlns:a16="http://schemas.microsoft.com/office/drawing/2014/main" id="{DE3440BB-8661-794D-A1B3-E75E7B2D0304}"/>
              </a:ext>
            </a:extLst>
          </p:cNvPr>
          <p:cNvPicPr>
            <a:picLocks noChangeAspect="1"/>
          </p:cNvPicPr>
          <p:nvPr/>
        </p:nvPicPr>
        <p:blipFill>
          <a:blip r:embed="rId4"/>
          <a:stretch>
            <a:fillRect/>
          </a:stretch>
        </p:blipFill>
        <p:spPr>
          <a:xfrm>
            <a:off x="5895339" y="3632089"/>
            <a:ext cx="6766560" cy="5071675"/>
          </a:xfrm>
          <a:prstGeom prst="rect">
            <a:avLst/>
          </a:prstGeom>
        </p:spPr>
      </p:pic>
      <p:graphicFrame>
        <p:nvGraphicFramePr>
          <p:cNvPr id="5" name="Table 2">
            <a:extLst>
              <a:ext uri="{FF2B5EF4-FFF2-40B4-BE49-F238E27FC236}">
                <a16:creationId xmlns:a16="http://schemas.microsoft.com/office/drawing/2014/main" id="{13A9C114-331C-BA7B-0F7D-8D7F29EFAD24}"/>
              </a:ext>
            </a:extLst>
          </p:cNvPr>
          <p:cNvGraphicFramePr>
            <a:graphicFrameLocks noGrp="1"/>
          </p:cNvGraphicFramePr>
          <p:nvPr>
            <p:extLst>
              <p:ext uri="{D42A27DB-BD31-4B8C-83A1-F6EECF244321}">
                <p14:modId xmlns:p14="http://schemas.microsoft.com/office/powerpoint/2010/main" val="1920657120"/>
              </p:ext>
            </p:extLst>
          </p:nvPr>
        </p:nvGraphicFramePr>
        <p:xfrm>
          <a:off x="1000395" y="5189131"/>
          <a:ext cx="4186747" cy="2631826"/>
        </p:xfrm>
        <a:graphic>
          <a:graphicData uri="http://schemas.openxmlformats.org/drawingml/2006/table">
            <a:tbl>
              <a:tblPr firstRow="1" bandRow="1">
                <a:tableStyleId>{5C22544A-7EE6-4342-B048-85BDC9FD1C3A}</a:tableStyleId>
              </a:tblPr>
              <a:tblGrid>
                <a:gridCol w="2083325">
                  <a:extLst>
                    <a:ext uri="{9D8B030D-6E8A-4147-A177-3AD203B41FA5}">
                      <a16:colId xmlns:a16="http://schemas.microsoft.com/office/drawing/2014/main" val="3546684817"/>
                    </a:ext>
                  </a:extLst>
                </a:gridCol>
                <a:gridCol w="2103422">
                  <a:extLst>
                    <a:ext uri="{9D8B030D-6E8A-4147-A177-3AD203B41FA5}">
                      <a16:colId xmlns:a16="http://schemas.microsoft.com/office/drawing/2014/main" val="2764399119"/>
                    </a:ext>
                  </a:extLst>
                </a:gridCol>
              </a:tblGrid>
              <a:tr h="675376">
                <a:tc>
                  <a:txBody>
                    <a:bodyPr/>
                    <a:lstStyle/>
                    <a:p>
                      <a:r>
                        <a:rPr lang="en-IN" sz="1800" b="0" i="0" u="none" strike="noStrike" kern="1200" baseline="0" dirty="0">
                          <a:solidFill>
                            <a:schemeClr val="tx1"/>
                          </a:solidFill>
                          <a:latin typeface="+mn-lt"/>
                          <a:ea typeface="+mn-ea"/>
                          <a:cs typeface="+mn-cs"/>
                        </a:rPr>
                        <a:t>Network address/mask</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FFFFFF"/>
                    </a:solidFill>
                  </a:tcPr>
                </a:tc>
                <a:tc>
                  <a:txBody>
                    <a:bodyPr/>
                    <a:lstStyle/>
                    <a:p>
                      <a:pPr algn="ctr"/>
                      <a:r>
                        <a:rPr lang="en-IN" sz="1800" b="0" i="0" u="none" strike="noStrike" kern="1200" baseline="0" dirty="0">
                          <a:solidFill>
                            <a:schemeClr val="tx1"/>
                          </a:solidFill>
                          <a:latin typeface="+mn-lt"/>
                          <a:ea typeface="+mn-ea"/>
                          <a:cs typeface="+mn-cs"/>
                        </a:rPr>
                        <a:t>Interface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FFFFFF"/>
                    </a:solidFill>
                  </a:tcPr>
                </a:tc>
                <a:extLst>
                  <a:ext uri="{0D108BD9-81ED-4DB2-BD59-A6C34878D82A}">
                    <a16:rowId xmlns:a16="http://schemas.microsoft.com/office/drawing/2014/main" val="929021291"/>
                  </a:ext>
                </a:extLst>
              </a:tr>
              <a:tr h="391290">
                <a:tc>
                  <a:txBody>
                    <a:bodyPr/>
                    <a:lstStyle/>
                    <a:p>
                      <a:r>
                        <a:rPr lang="en-IN" dirty="0">
                          <a:solidFill>
                            <a:schemeClr val="tx1"/>
                          </a:solidFill>
                        </a:rPr>
                        <a:t>180.70.65.192/</a:t>
                      </a:r>
                      <a:r>
                        <a:rPr lang="en-IN" b="1" dirty="0">
                          <a:solidFill>
                            <a:srgbClr val="00648B"/>
                          </a:solidFill>
                        </a:rPr>
                        <a:t>26</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FFFFFF"/>
                    </a:solidFill>
                  </a:tcPr>
                </a:tc>
                <a:tc>
                  <a:txBody>
                    <a:bodyPr/>
                    <a:lstStyle/>
                    <a:p>
                      <a:pPr algn="ctr"/>
                      <a:r>
                        <a:rPr lang="en-IN" dirty="0">
                          <a:solidFill>
                            <a:schemeClr val="tx1"/>
                          </a:solidFill>
                        </a:rPr>
                        <a:t>m2</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FFFFFF"/>
                    </a:solidFill>
                  </a:tcPr>
                </a:tc>
                <a:extLst>
                  <a:ext uri="{0D108BD9-81ED-4DB2-BD59-A6C34878D82A}">
                    <a16:rowId xmlns:a16="http://schemas.microsoft.com/office/drawing/2014/main" val="815781243"/>
                  </a:ext>
                </a:extLst>
              </a:tr>
              <a:tr h="391290">
                <a:tc>
                  <a:txBody>
                    <a:bodyPr/>
                    <a:lstStyle/>
                    <a:p>
                      <a:r>
                        <a:rPr lang="en-IN" dirty="0">
                          <a:solidFill>
                            <a:schemeClr val="tx1"/>
                          </a:solidFill>
                        </a:rPr>
                        <a:t>180.70.65.128</a:t>
                      </a:r>
                      <a:r>
                        <a:rPr lang="en-IN" b="1" dirty="0">
                          <a:solidFill>
                            <a:srgbClr val="00648B"/>
                          </a:solidFill>
                        </a:rPr>
                        <a:t>/25</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FFFFFF"/>
                    </a:solidFill>
                  </a:tcPr>
                </a:tc>
                <a:tc>
                  <a:txBody>
                    <a:bodyPr/>
                    <a:lstStyle/>
                    <a:p>
                      <a:pPr algn="ctr"/>
                      <a:r>
                        <a:rPr lang="en-IN" dirty="0">
                          <a:solidFill>
                            <a:schemeClr val="tx1"/>
                          </a:solidFill>
                        </a:rPr>
                        <a:t>m0</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FFFFFF"/>
                    </a:solidFill>
                  </a:tcPr>
                </a:tc>
                <a:extLst>
                  <a:ext uri="{0D108BD9-81ED-4DB2-BD59-A6C34878D82A}">
                    <a16:rowId xmlns:a16="http://schemas.microsoft.com/office/drawing/2014/main" val="1185842139"/>
                  </a:ext>
                </a:extLst>
              </a:tr>
              <a:tr h="391290">
                <a:tc>
                  <a:txBody>
                    <a:bodyPr/>
                    <a:lstStyle/>
                    <a:p>
                      <a:r>
                        <a:rPr lang="en-IN" dirty="0">
                          <a:solidFill>
                            <a:schemeClr val="tx1"/>
                          </a:solidFill>
                        </a:rPr>
                        <a:t>201.4.22.0</a:t>
                      </a:r>
                      <a:r>
                        <a:rPr lang="en-IN" b="1" dirty="0">
                          <a:solidFill>
                            <a:srgbClr val="00648B"/>
                          </a:solidFill>
                        </a:rPr>
                        <a:t>/24</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FFFFFF"/>
                    </a:solidFill>
                  </a:tcPr>
                </a:tc>
                <a:tc>
                  <a:txBody>
                    <a:bodyPr/>
                    <a:lstStyle/>
                    <a:p>
                      <a:pPr algn="ctr"/>
                      <a:r>
                        <a:rPr lang="en-IN" dirty="0">
                          <a:solidFill>
                            <a:schemeClr val="tx1"/>
                          </a:solidFill>
                        </a:rPr>
                        <a:t>m3</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FFFFFF"/>
                    </a:solidFill>
                  </a:tcPr>
                </a:tc>
                <a:extLst>
                  <a:ext uri="{0D108BD9-81ED-4DB2-BD59-A6C34878D82A}">
                    <a16:rowId xmlns:a16="http://schemas.microsoft.com/office/drawing/2014/main" val="2553150596"/>
                  </a:ext>
                </a:extLst>
              </a:tr>
              <a:tr h="391290">
                <a:tc>
                  <a:txBody>
                    <a:bodyPr/>
                    <a:lstStyle/>
                    <a:p>
                      <a:r>
                        <a:rPr lang="en-IN" dirty="0">
                          <a:solidFill>
                            <a:schemeClr val="tx1"/>
                          </a:solidFill>
                        </a:rPr>
                        <a:t>201.4.16.0</a:t>
                      </a:r>
                      <a:r>
                        <a:rPr lang="en-IN" b="1" dirty="0">
                          <a:solidFill>
                            <a:srgbClr val="00648B"/>
                          </a:solidFill>
                        </a:rPr>
                        <a:t>/22</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FFFFFF"/>
                    </a:solidFill>
                  </a:tcPr>
                </a:tc>
                <a:tc>
                  <a:txBody>
                    <a:bodyPr/>
                    <a:lstStyle/>
                    <a:p>
                      <a:pPr algn="ctr"/>
                      <a:r>
                        <a:rPr lang="en-IN" dirty="0">
                          <a:solidFill>
                            <a:schemeClr val="tx1"/>
                          </a:solidFill>
                        </a:rPr>
                        <a:t>m1</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FFFFFF"/>
                    </a:solidFill>
                  </a:tcPr>
                </a:tc>
                <a:extLst>
                  <a:ext uri="{0D108BD9-81ED-4DB2-BD59-A6C34878D82A}">
                    <a16:rowId xmlns:a16="http://schemas.microsoft.com/office/drawing/2014/main" val="4031558775"/>
                  </a:ext>
                </a:extLst>
              </a:tr>
              <a:tr h="391290">
                <a:tc>
                  <a:txBody>
                    <a:bodyPr/>
                    <a:lstStyle/>
                    <a:p>
                      <a:r>
                        <a:rPr lang="en-IN" dirty="0">
                          <a:solidFill>
                            <a:schemeClr val="tx1"/>
                          </a:solidFill>
                        </a:rPr>
                        <a:t>0.0.0.0 /0</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FFFFFF"/>
                    </a:solidFill>
                  </a:tcPr>
                </a:tc>
                <a:tc>
                  <a:txBody>
                    <a:bodyPr/>
                    <a:lstStyle/>
                    <a:p>
                      <a:pPr algn="ctr"/>
                      <a:r>
                        <a:rPr lang="en-IN" dirty="0">
                          <a:solidFill>
                            <a:schemeClr val="tx1"/>
                          </a:solidFill>
                        </a:rPr>
                        <a:t>m2</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FFFFFF"/>
                    </a:solidFill>
                  </a:tcPr>
                </a:tc>
                <a:extLst>
                  <a:ext uri="{0D108BD9-81ED-4DB2-BD59-A6C34878D82A}">
                    <a16:rowId xmlns:a16="http://schemas.microsoft.com/office/drawing/2014/main" val="123731273"/>
                  </a:ext>
                </a:extLst>
              </a:tr>
            </a:tbl>
          </a:graphicData>
        </a:graphic>
      </p:graphicFrame>
    </p:spTree>
    <p:extLst>
      <p:ext uri="{BB962C8B-B14F-4D97-AF65-F5344CB8AC3E}">
        <p14:creationId xmlns:p14="http://schemas.microsoft.com/office/powerpoint/2010/main" val="41752262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7" name="What happens if the router receives a message destined for subnet B?"/>
          <p:cNvSpPr txBox="1"/>
          <p:nvPr/>
        </p:nvSpPr>
        <p:spPr>
          <a:xfrm>
            <a:off x="647700" y="2311995"/>
            <a:ext cx="6667500"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r>
              <a:rPr lang="en-CA" dirty="0"/>
              <a:t>Although routing and forwarding are two separate actions </a:t>
            </a:r>
            <a:r>
              <a:rPr lang="en-CA" dirty="0">
                <a:highlight>
                  <a:srgbClr val="FFFF00"/>
                </a:highlight>
              </a:rPr>
              <a:t>the routing table becomes the forwarding table </a:t>
            </a:r>
            <a:r>
              <a:rPr lang="en-CA" dirty="0"/>
              <a:t>(as that table is what we use to make our forwarding decisions) </a:t>
            </a:r>
            <a:endParaRPr dirty="0"/>
          </a:p>
        </p:txBody>
      </p:sp>
      <p:sp>
        <p:nvSpPr>
          <p:cNvPr id="2" name="Slide Number Placeholder 6">
            <a:extLst>
              <a:ext uri="{FF2B5EF4-FFF2-40B4-BE49-F238E27FC236}">
                <a16:creationId xmlns:a16="http://schemas.microsoft.com/office/drawing/2014/main" id="{87D25150-DE21-30B3-9913-D8B8438FBE1B}"/>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14</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3" name="SSANWDTRDTRTCWFLSLFO">
            <a:extLst>
              <a:ext uri="{FF2B5EF4-FFF2-40B4-BE49-F238E27FC236}">
                <a16:creationId xmlns:a16="http://schemas.microsoft.com/office/drawing/2014/main" id="{177A86B2-A971-E421-8936-AC4438B56CAA}"/>
              </a:ext>
            </a:extLst>
          </p:cNvPr>
          <p:cNvSpPr txBox="1">
            <a:spLocks/>
          </p:cNvSpPr>
          <p:nvPr/>
        </p:nvSpPr>
        <p:spPr>
          <a:xfrm>
            <a:off x="647700" y="626382"/>
            <a:ext cx="11709400" cy="1325563"/>
          </a:xfrm>
          <a:prstGeom prst="rect">
            <a:avLst/>
          </a:prstGeom>
          <a:blipFill>
            <a:blip r:embed="rId3"/>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Routing VS Forwarding</a:t>
            </a:r>
          </a:p>
        </p:txBody>
      </p:sp>
      <p:sp>
        <p:nvSpPr>
          <p:cNvPr id="4" name="What happens if the router receives a message destined for subnet B?">
            <a:extLst>
              <a:ext uri="{FF2B5EF4-FFF2-40B4-BE49-F238E27FC236}">
                <a16:creationId xmlns:a16="http://schemas.microsoft.com/office/drawing/2014/main" id="{7EE1D9E9-FCB9-EF89-8702-C1C7D99485A7}"/>
              </a:ext>
            </a:extLst>
          </p:cNvPr>
          <p:cNvSpPr txBox="1"/>
          <p:nvPr/>
        </p:nvSpPr>
        <p:spPr>
          <a:xfrm>
            <a:off x="647700" y="5236850"/>
            <a:ext cx="6667500"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r>
              <a:rPr lang="en-CA" dirty="0"/>
              <a:t>I won’t expect you to calculate the shortest path on an exam but I will expect you to </a:t>
            </a:r>
            <a:r>
              <a:rPr lang="en-CA" dirty="0">
                <a:highlight>
                  <a:srgbClr val="FFFF00"/>
                </a:highlight>
              </a:rPr>
              <a:t>know 1 fact about </a:t>
            </a:r>
            <a:r>
              <a:rPr lang="en-CA" dirty="0"/>
              <a:t>each of the routing protocols we discussed. </a:t>
            </a:r>
            <a:r>
              <a:rPr lang="en-CA" dirty="0">
                <a:highlight>
                  <a:srgbClr val="FFFF00"/>
                </a:highlight>
              </a:rPr>
              <a:t>RIP, OSPF, and EIGRP. </a:t>
            </a:r>
            <a:endParaRPr dirty="0">
              <a:highlight>
                <a:srgbClr val="FFFF00"/>
              </a:highlight>
            </a:endParaRPr>
          </a:p>
        </p:txBody>
      </p:sp>
      <p:pic>
        <p:nvPicPr>
          <p:cNvPr id="1026" name="Picture 2" descr="Old McDonald Had a Router; EIGRP: Funny I.T. Computer Tech Humor:  Journaling, Spirit of: 9781724463296: Books - Amazon.ca">
            <a:extLst>
              <a:ext uri="{FF2B5EF4-FFF2-40B4-BE49-F238E27FC236}">
                <a16:creationId xmlns:a16="http://schemas.microsoft.com/office/drawing/2014/main" id="{D2C9F108-343E-8550-612A-CA973CB366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1826" y="2078559"/>
            <a:ext cx="4215274" cy="6316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3846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Special Addresses">
            <a:extLst>
              <a:ext uri="{FF2B5EF4-FFF2-40B4-BE49-F238E27FC236}">
                <a16:creationId xmlns:a16="http://schemas.microsoft.com/office/drawing/2014/main" id="{61478FF6-FE27-4A7E-8901-2120ABAA6330}"/>
              </a:ext>
            </a:extLst>
          </p:cNvPr>
          <p:cNvSpPr txBox="1">
            <a:spLocks noGrp="1"/>
          </p:cNvSpPr>
          <p:nvPr>
            <p:ph type="title"/>
          </p:nvPr>
        </p:nvSpPr>
        <p:spPr>
          <a:xfrm>
            <a:off x="647700" y="152400"/>
            <a:ext cx="11709400" cy="2032000"/>
          </a:xfrm>
          <a:prstGeom prst="rect">
            <a:avLst/>
          </a:prstGeom>
        </p:spPr>
        <p:txBody>
          <a:bodyPr/>
          <a:lstStyle/>
          <a:p>
            <a:r>
              <a:rPr lang="en-CA" dirty="0"/>
              <a:t>DHCP </a:t>
            </a:r>
            <a:endParaRPr dirty="0"/>
          </a:p>
        </p:txBody>
      </p:sp>
      <p:sp>
        <p:nvSpPr>
          <p:cNvPr id="2" name="Slide Number Placeholder 6">
            <a:extLst>
              <a:ext uri="{FF2B5EF4-FFF2-40B4-BE49-F238E27FC236}">
                <a16:creationId xmlns:a16="http://schemas.microsoft.com/office/drawing/2014/main" id="{BA89A81E-CCA3-B175-F2A9-832FC4486DE9}"/>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15</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12" name="SSANWDTRDTRTCWFLSLFO">
            <a:extLst>
              <a:ext uri="{FF2B5EF4-FFF2-40B4-BE49-F238E27FC236}">
                <a16:creationId xmlns:a16="http://schemas.microsoft.com/office/drawing/2014/main" id="{50DC3AA4-60B0-46BF-181D-130E4C3FB66C}"/>
              </a:ext>
            </a:extLst>
          </p:cNvPr>
          <p:cNvSpPr txBox="1">
            <a:spLocks/>
          </p:cNvSpPr>
          <p:nvPr/>
        </p:nvSpPr>
        <p:spPr>
          <a:xfrm>
            <a:off x="647700" y="626382"/>
            <a:ext cx="11709400" cy="1325563"/>
          </a:xfrm>
          <a:prstGeom prst="rect">
            <a:avLst/>
          </a:prstGeom>
          <a:blipFill>
            <a:blip r:embed="rId3"/>
            <a:stretch>
              <a:fillRect/>
            </a:stretch>
          </a:blipFill>
        </p:spPr>
        <p:txBody>
          <a:bodyPr>
            <a:normAutofit fontScale="85000" lnSpcReduction="10000"/>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DHCP: How does my PC get an IP?</a:t>
            </a:r>
          </a:p>
        </p:txBody>
      </p:sp>
      <p:sp>
        <p:nvSpPr>
          <p:cNvPr id="14" name="Rectangle 13">
            <a:extLst>
              <a:ext uri="{FF2B5EF4-FFF2-40B4-BE49-F238E27FC236}">
                <a16:creationId xmlns:a16="http://schemas.microsoft.com/office/drawing/2014/main" id="{566666C1-6DD6-4E9A-0790-A644BA7D01DC}"/>
              </a:ext>
            </a:extLst>
          </p:cNvPr>
          <p:cNvSpPr/>
          <p:nvPr/>
        </p:nvSpPr>
        <p:spPr>
          <a:xfrm>
            <a:off x="1163781" y="2239818"/>
            <a:ext cx="3258590" cy="3549690"/>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2800" b="1" i="0" u="sng" strike="noStrike" cap="none" spc="0" normalizeH="0" baseline="0" dirty="0">
                <a:ln>
                  <a:noFill/>
                </a:ln>
                <a:solidFill>
                  <a:schemeClr val="bg1">
                    <a:lumMod val="50000"/>
                  </a:schemeClr>
                </a:solidFill>
                <a:effectLst/>
                <a:uFillTx/>
                <a:latin typeface="+mn-lt"/>
                <a:ea typeface="+mn-ea"/>
                <a:cs typeface="+mn-cs"/>
                <a:sym typeface="Palatino"/>
              </a:rPr>
              <a:t>DHCP Server 1</a:t>
            </a:r>
          </a:p>
          <a:p>
            <a:pPr marL="0" marR="0" indent="0" algn="ctr" defTabSz="584200" rtl="0" fontAlgn="auto" latinLnBrk="0" hangingPunct="0">
              <a:lnSpc>
                <a:spcPct val="100000"/>
              </a:lnSpc>
              <a:spcBef>
                <a:spcPts val="0"/>
              </a:spcBef>
              <a:spcAft>
                <a:spcPts val="0"/>
              </a:spcAft>
              <a:buClrTx/>
              <a:buSzTx/>
              <a:buFontTx/>
              <a:buNone/>
              <a:tabLst/>
            </a:pPr>
            <a:r>
              <a:rPr lang="en-CA" sz="2800" b="1" dirty="0">
                <a:solidFill>
                  <a:schemeClr val="bg1">
                    <a:lumMod val="50000"/>
                  </a:schemeClr>
                </a:solidFill>
              </a:rPr>
              <a:t>IP#1 </a:t>
            </a:r>
          </a:p>
          <a:p>
            <a:pPr marL="0" marR="0" indent="0" algn="ctr" defTabSz="584200" rtl="0" fontAlgn="auto" latinLnBrk="0" hangingPunct="0">
              <a:lnSpc>
                <a:spcPct val="100000"/>
              </a:lnSpc>
              <a:spcBef>
                <a:spcPts val="0"/>
              </a:spcBef>
              <a:spcAft>
                <a:spcPts val="0"/>
              </a:spcAft>
              <a:buClrTx/>
              <a:buSzTx/>
              <a:buFontTx/>
              <a:buNone/>
              <a:tabLst/>
            </a:pPr>
            <a:r>
              <a:rPr kumimoji="0" lang="en-CA" sz="2800" b="1" i="0" u="none" strike="noStrike" cap="none" spc="0" normalizeH="0" baseline="0" dirty="0">
                <a:ln>
                  <a:noFill/>
                </a:ln>
                <a:solidFill>
                  <a:schemeClr val="bg1">
                    <a:lumMod val="50000"/>
                  </a:schemeClr>
                </a:solidFill>
                <a:effectLst/>
                <a:uFillTx/>
                <a:latin typeface="+mn-lt"/>
                <a:ea typeface="+mn-ea"/>
                <a:cs typeface="+mn-cs"/>
                <a:sym typeface="Palatino"/>
              </a:rPr>
              <a:t>IP#3 </a:t>
            </a:r>
          </a:p>
          <a:p>
            <a:pPr marL="0" marR="0" indent="0" algn="ctr" defTabSz="584200" rtl="0" fontAlgn="auto" latinLnBrk="0" hangingPunct="0">
              <a:lnSpc>
                <a:spcPct val="100000"/>
              </a:lnSpc>
              <a:spcBef>
                <a:spcPts val="0"/>
              </a:spcBef>
              <a:spcAft>
                <a:spcPts val="0"/>
              </a:spcAft>
              <a:buClrTx/>
              <a:buSzTx/>
              <a:buFontTx/>
              <a:buNone/>
              <a:tabLst/>
            </a:pPr>
            <a:r>
              <a:rPr lang="en-CA" sz="2800" b="1" dirty="0">
                <a:solidFill>
                  <a:schemeClr val="bg1">
                    <a:lumMod val="50000"/>
                  </a:schemeClr>
                </a:solidFill>
              </a:rPr>
              <a:t>IP#5 </a:t>
            </a:r>
          </a:p>
          <a:p>
            <a:pPr marL="0" marR="0" indent="0" algn="ctr" defTabSz="584200" rtl="0" fontAlgn="auto" latinLnBrk="0" hangingPunct="0">
              <a:lnSpc>
                <a:spcPct val="100000"/>
              </a:lnSpc>
              <a:spcBef>
                <a:spcPts val="0"/>
              </a:spcBef>
              <a:spcAft>
                <a:spcPts val="0"/>
              </a:spcAft>
              <a:buClrTx/>
              <a:buSzTx/>
              <a:buFontTx/>
              <a:buNone/>
              <a:tabLst/>
            </a:pPr>
            <a:r>
              <a:rPr kumimoji="0" lang="en-CA" sz="2800" b="1" i="0" u="none" strike="noStrike" cap="none" spc="0" normalizeH="0" baseline="0" dirty="0">
                <a:ln>
                  <a:noFill/>
                </a:ln>
                <a:solidFill>
                  <a:schemeClr val="bg1">
                    <a:lumMod val="50000"/>
                  </a:schemeClr>
                </a:solidFill>
                <a:effectLst/>
                <a:uFillTx/>
                <a:latin typeface="+mn-lt"/>
                <a:ea typeface="+mn-ea"/>
                <a:cs typeface="+mn-cs"/>
                <a:sym typeface="Palatino"/>
              </a:rPr>
              <a:t>IP#7</a:t>
            </a:r>
          </a:p>
          <a:p>
            <a:pPr marL="0" marR="0" indent="0" algn="ctr" defTabSz="584200" rtl="0" fontAlgn="auto" latinLnBrk="0" hangingPunct="0">
              <a:lnSpc>
                <a:spcPct val="100000"/>
              </a:lnSpc>
              <a:spcBef>
                <a:spcPts val="0"/>
              </a:spcBef>
              <a:spcAft>
                <a:spcPts val="0"/>
              </a:spcAft>
              <a:buClrTx/>
              <a:buSzTx/>
              <a:buFontTx/>
              <a:buNone/>
              <a:tabLst/>
            </a:pPr>
            <a:r>
              <a:rPr lang="en-CA" sz="2800" b="1" dirty="0">
                <a:solidFill>
                  <a:schemeClr val="bg1">
                    <a:lumMod val="50000"/>
                  </a:schemeClr>
                </a:solidFill>
              </a:rPr>
              <a:t>.</a:t>
            </a:r>
          </a:p>
          <a:p>
            <a:pPr marL="0" marR="0" indent="0" algn="ctr" defTabSz="584200" rtl="0" fontAlgn="auto" latinLnBrk="0" hangingPunct="0">
              <a:lnSpc>
                <a:spcPct val="100000"/>
              </a:lnSpc>
              <a:spcBef>
                <a:spcPts val="0"/>
              </a:spcBef>
              <a:spcAft>
                <a:spcPts val="0"/>
              </a:spcAft>
              <a:buClrTx/>
              <a:buSzTx/>
              <a:buFontTx/>
              <a:buNone/>
              <a:tabLst/>
            </a:pPr>
            <a:r>
              <a:rPr lang="en-CA" sz="2800" b="1" dirty="0">
                <a:solidFill>
                  <a:schemeClr val="bg1">
                    <a:lumMod val="50000"/>
                  </a:schemeClr>
                </a:solidFill>
              </a:rPr>
              <a:t>.</a:t>
            </a:r>
          </a:p>
          <a:p>
            <a:pPr marL="0" marR="0" indent="0" algn="ctr" defTabSz="584200" rtl="0" fontAlgn="auto" latinLnBrk="0" hangingPunct="0">
              <a:lnSpc>
                <a:spcPct val="100000"/>
              </a:lnSpc>
              <a:spcBef>
                <a:spcPts val="0"/>
              </a:spcBef>
              <a:spcAft>
                <a:spcPts val="0"/>
              </a:spcAft>
              <a:buClrTx/>
              <a:buSzTx/>
              <a:buFontTx/>
              <a:buNone/>
              <a:tabLst/>
            </a:pPr>
            <a:r>
              <a:rPr lang="en-CA" sz="2800" b="1" dirty="0">
                <a:solidFill>
                  <a:schemeClr val="bg1">
                    <a:lumMod val="50000"/>
                  </a:schemeClr>
                </a:solidFill>
              </a:rPr>
              <a:t>.</a:t>
            </a:r>
          </a:p>
        </p:txBody>
      </p:sp>
      <p:sp>
        <p:nvSpPr>
          <p:cNvPr id="16" name="Rectangle 15">
            <a:extLst>
              <a:ext uri="{FF2B5EF4-FFF2-40B4-BE49-F238E27FC236}">
                <a16:creationId xmlns:a16="http://schemas.microsoft.com/office/drawing/2014/main" id="{E7C47385-7E9F-1003-AC08-0B8CACFF03A0}"/>
              </a:ext>
            </a:extLst>
          </p:cNvPr>
          <p:cNvSpPr/>
          <p:nvPr/>
        </p:nvSpPr>
        <p:spPr>
          <a:xfrm>
            <a:off x="8866910" y="2183005"/>
            <a:ext cx="3258590" cy="3549690"/>
          </a:xfrm>
          <a:prstGeom prst="rect">
            <a:avLst/>
          </a:prstGeom>
          <a:solidFill>
            <a:schemeClr val="accent6">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2800" b="1" i="0" u="sng" strike="noStrike" cap="none" spc="0" normalizeH="0" baseline="0" dirty="0">
                <a:ln>
                  <a:noFill/>
                </a:ln>
                <a:solidFill>
                  <a:schemeClr val="bg1">
                    <a:lumMod val="50000"/>
                  </a:schemeClr>
                </a:solidFill>
                <a:effectLst/>
                <a:uFillTx/>
                <a:latin typeface="+mn-lt"/>
                <a:ea typeface="+mn-ea"/>
                <a:cs typeface="+mn-cs"/>
                <a:sym typeface="Palatino"/>
              </a:rPr>
              <a:t>DHCP Server 2</a:t>
            </a:r>
          </a:p>
          <a:p>
            <a:pPr marL="0" marR="0" indent="0" algn="ctr" defTabSz="584200" rtl="0" fontAlgn="auto" latinLnBrk="0" hangingPunct="0">
              <a:lnSpc>
                <a:spcPct val="100000"/>
              </a:lnSpc>
              <a:spcBef>
                <a:spcPts val="0"/>
              </a:spcBef>
              <a:spcAft>
                <a:spcPts val="0"/>
              </a:spcAft>
              <a:buClrTx/>
              <a:buSzTx/>
              <a:buFontTx/>
              <a:buNone/>
              <a:tabLst/>
            </a:pPr>
            <a:r>
              <a:rPr lang="en-CA" sz="2800" b="1" dirty="0">
                <a:solidFill>
                  <a:schemeClr val="bg1">
                    <a:lumMod val="50000"/>
                  </a:schemeClr>
                </a:solidFill>
              </a:rPr>
              <a:t>IP#2 </a:t>
            </a:r>
          </a:p>
          <a:p>
            <a:pPr marL="0" marR="0" indent="0" algn="ctr" defTabSz="584200" rtl="0" fontAlgn="auto" latinLnBrk="0" hangingPunct="0">
              <a:lnSpc>
                <a:spcPct val="100000"/>
              </a:lnSpc>
              <a:spcBef>
                <a:spcPts val="0"/>
              </a:spcBef>
              <a:spcAft>
                <a:spcPts val="0"/>
              </a:spcAft>
              <a:buClrTx/>
              <a:buSzTx/>
              <a:buFontTx/>
              <a:buNone/>
              <a:tabLst/>
            </a:pPr>
            <a:r>
              <a:rPr kumimoji="0" lang="en-CA" sz="2800" b="1" i="0" u="none" strike="noStrike" cap="none" spc="0" normalizeH="0" baseline="0" dirty="0">
                <a:ln>
                  <a:noFill/>
                </a:ln>
                <a:solidFill>
                  <a:schemeClr val="bg1">
                    <a:lumMod val="50000"/>
                  </a:schemeClr>
                </a:solidFill>
                <a:effectLst/>
                <a:uFillTx/>
                <a:latin typeface="+mn-lt"/>
                <a:ea typeface="+mn-ea"/>
                <a:cs typeface="+mn-cs"/>
                <a:sym typeface="Palatino"/>
              </a:rPr>
              <a:t>IP#4 </a:t>
            </a:r>
          </a:p>
          <a:p>
            <a:pPr marL="0" marR="0" indent="0" algn="ctr" defTabSz="584200" rtl="0" fontAlgn="auto" latinLnBrk="0" hangingPunct="0">
              <a:lnSpc>
                <a:spcPct val="100000"/>
              </a:lnSpc>
              <a:spcBef>
                <a:spcPts val="0"/>
              </a:spcBef>
              <a:spcAft>
                <a:spcPts val="0"/>
              </a:spcAft>
              <a:buClrTx/>
              <a:buSzTx/>
              <a:buFontTx/>
              <a:buNone/>
              <a:tabLst/>
            </a:pPr>
            <a:r>
              <a:rPr lang="en-CA" sz="2800" b="1" dirty="0">
                <a:solidFill>
                  <a:schemeClr val="bg1">
                    <a:lumMod val="50000"/>
                  </a:schemeClr>
                </a:solidFill>
              </a:rPr>
              <a:t>IP#6 </a:t>
            </a:r>
          </a:p>
          <a:p>
            <a:pPr marL="0" marR="0" indent="0" algn="ctr" defTabSz="584200" rtl="0" fontAlgn="auto" latinLnBrk="0" hangingPunct="0">
              <a:lnSpc>
                <a:spcPct val="100000"/>
              </a:lnSpc>
              <a:spcBef>
                <a:spcPts val="0"/>
              </a:spcBef>
              <a:spcAft>
                <a:spcPts val="0"/>
              </a:spcAft>
              <a:buClrTx/>
              <a:buSzTx/>
              <a:buFontTx/>
              <a:buNone/>
              <a:tabLst/>
            </a:pPr>
            <a:r>
              <a:rPr kumimoji="0" lang="en-CA" sz="2800" b="1" i="0" u="none" strike="noStrike" cap="none" spc="0" normalizeH="0" baseline="0" dirty="0">
                <a:ln>
                  <a:noFill/>
                </a:ln>
                <a:solidFill>
                  <a:schemeClr val="bg1">
                    <a:lumMod val="50000"/>
                  </a:schemeClr>
                </a:solidFill>
                <a:effectLst/>
                <a:uFillTx/>
                <a:latin typeface="+mn-lt"/>
                <a:ea typeface="+mn-ea"/>
                <a:cs typeface="+mn-cs"/>
                <a:sym typeface="Palatino"/>
              </a:rPr>
              <a:t>IP#8</a:t>
            </a:r>
          </a:p>
          <a:p>
            <a:pPr marL="0" marR="0" indent="0" algn="ctr" defTabSz="584200" rtl="0" fontAlgn="auto" latinLnBrk="0" hangingPunct="0">
              <a:lnSpc>
                <a:spcPct val="100000"/>
              </a:lnSpc>
              <a:spcBef>
                <a:spcPts val="0"/>
              </a:spcBef>
              <a:spcAft>
                <a:spcPts val="0"/>
              </a:spcAft>
              <a:buClrTx/>
              <a:buSzTx/>
              <a:buFontTx/>
              <a:buNone/>
              <a:tabLst/>
            </a:pPr>
            <a:r>
              <a:rPr lang="en-CA" sz="2800" b="1" dirty="0">
                <a:solidFill>
                  <a:schemeClr val="bg1">
                    <a:lumMod val="50000"/>
                  </a:schemeClr>
                </a:solidFill>
              </a:rPr>
              <a:t>.</a:t>
            </a:r>
          </a:p>
          <a:p>
            <a:pPr marL="0" marR="0" indent="0" algn="ctr" defTabSz="584200" rtl="0" fontAlgn="auto" latinLnBrk="0" hangingPunct="0">
              <a:lnSpc>
                <a:spcPct val="100000"/>
              </a:lnSpc>
              <a:spcBef>
                <a:spcPts val="0"/>
              </a:spcBef>
              <a:spcAft>
                <a:spcPts val="0"/>
              </a:spcAft>
              <a:buClrTx/>
              <a:buSzTx/>
              <a:buFontTx/>
              <a:buNone/>
              <a:tabLst/>
            </a:pPr>
            <a:r>
              <a:rPr lang="en-CA" sz="2800" b="1" dirty="0">
                <a:solidFill>
                  <a:schemeClr val="bg1">
                    <a:lumMod val="50000"/>
                  </a:schemeClr>
                </a:solidFill>
              </a:rPr>
              <a:t>.</a:t>
            </a:r>
          </a:p>
          <a:p>
            <a:pPr marL="0" marR="0" indent="0" algn="ctr" defTabSz="584200" rtl="0" fontAlgn="auto" latinLnBrk="0" hangingPunct="0">
              <a:lnSpc>
                <a:spcPct val="100000"/>
              </a:lnSpc>
              <a:spcBef>
                <a:spcPts val="0"/>
              </a:spcBef>
              <a:spcAft>
                <a:spcPts val="0"/>
              </a:spcAft>
              <a:buClrTx/>
              <a:buSzTx/>
              <a:buFontTx/>
              <a:buNone/>
              <a:tabLst/>
            </a:pPr>
            <a:r>
              <a:rPr lang="en-CA" sz="2800" b="1" dirty="0">
                <a:solidFill>
                  <a:schemeClr val="bg1">
                    <a:lumMod val="50000"/>
                  </a:schemeClr>
                </a:solidFill>
              </a:rPr>
              <a:t>.</a:t>
            </a:r>
          </a:p>
        </p:txBody>
      </p:sp>
      <p:pic>
        <p:nvPicPr>
          <p:cNvPr id="18" name="Graphic 17" descr="Laptop with solid fill">
            <a:extLst>
              <a:ext uri="{FF2B5EF4-FFF2-40B4-BE49-F238E27FC236}">
                <a16:creationId xmlns:a16="http://schemas.microsoft.com/office/drawing/2014/main" id="{7217EC31-C28D-80D2-49AC-C245F71640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00516" y="7698670"/>
            <a:ext cx="2104043" cy="2104043"/>
          </a:xfrm>
          <a:prstGeom prst="rect">
            <a:avLst/>
          </a:prstGeom>
        </p:spPr>
      </p:pic>
      <p:sp>
        <p:nvSpPr>
          <p:cNvPr id="19" name="Speech Bubble: Oval 18">
            <a:extLst>
              <a:ext uri="{FF2B5EF4-FFF2-40B4-BE49-F238E27FC236}">
                <a16:creationId xmlns:a16="http://schemas.microsoft.com/office/drawing/2014/main" id="{C55C4CEF-B60D-C8DE-AF39-1CFAC8D9A841}"/>
              </a:ext>
            </a:extLst>
          </p:cNvPr>
          <p:cNvSpPr/>
          <p:nvPr/>
        </p:nvSpPr>
        <p:spPr>
          <a:xfrm>
            <a:off x="6273340" y="6788700"/>
            <a:ext cx="5702530" cy="1961991"/>
          </a:xfrm>
          <a:prstGeom prst="wedgeEllipseCallout">
            <a:avLst>
              <a:gd name="adj1" fmla="val -44157"/>
              <a:gd name="adj2" fmla="val 72669"/>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2800" b="1" i="0" u="none" strike="noStrike" cap="none" spc="0" normalizeH="0" baseline="0" dirty="0">
                <a:ln>
                  <a:noFill/>
                </a:ln>
                <a:solidFill>
                  <a:srgbClr val="F5F8EB"/>
                </a:solidFill>
                <a:effectLst/>
                <a:uFillTx/>
                <a:latin typeface="+mn-lt"/>
                <a:ea typeface="+mn-ea"/>
                <a:cs typeface="+mn-cs"/>
                <a:sym typeface="Palatino"/>
              </a:rPr>
              <a:t>Hey, I just joined the network and I need an IP address </a:t>
            </a:r>
          </a:p>
        </p:txBody>
      </p:sp>
      <p:cxnSp>
        <p:nvCxnSpPr>
          <p:cNvPr id="21" name="Straight Arrow Connector 20">
            <a:extLst>
              <a:ext uri="{FF2B5EF4-FFF2-40B4-BE49-F238E27FC236}">
                <a16:creationId xmlns:a16="http://schemas.microsoft.com/office/drawing/2014/main" id="{D3041019-65A2-69CA-E513-E4E1C95DB798}"/>
              </a:ext>
            </a:extLst>
          </p:cNvPr>
          <p:cNvCxnSpPr/>
          <p:nvPr/>
        </p:nvCxnSpPr>
        <p:spPr>
          <a:xfrm flipH="1" flipV="1">
            <a:off x="2942705" y="6001789"/>
            <a:ext cx="1479666" cy="1696881"/>
          </a:xfrm>
          <a:prstGeom prst="straightConnector1">
            <a:avLst/>
          </a:prstGeom>
          <a:noFill/>
          <a:ln w="76200" cap="flat">
            <a:solidFill>
              <a:srgbClr val="717D75"/>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0F6DFE5A-69EE-FB98-23CF-5F15E16EC95B}"/>
              </a:ext>
            </a:extLst>
          </p:cNvPr>
          <p:cNvCxnSpPr>
            <a:cxnSpLocks/>
            <a:stCxn id="18" idx="0"/>
          </p:cNvCxnSpPr>
          <p:nvPr/>
        </p:nvCxnSpPr>
        <p:spPr>
          <a:xfrm flipV="1">
            <a:off x="4952538" y="5965150"/>
            <a:ext cx="3991957" cy="1733520"/>
          </a:xfrm>
          <a:prstGeom prst="straightConnector1">
            <a:avLst/>
          </a:prstGeom>
          <a:noFill/>
          <a:ln w="76200" cap="flat">
            <a:solidFill>
              <a:srgbClr val="717D75"/>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6" name="Oval 25">
            <a:extLst>
              <a:ext uri="{FF2B5EF4-FFF2-40B4-BE49-F238E27FC236}">
                <a16:creationId xmlns:a16="http://schemas.microsoft.com/office/drawing/2014/main" id="{01C3454E-38BD-F3FE-64EA-FEBE6798AEC8}"/>
              </a:ext>
            </a:extLst>
          </p:cNvPr>
          <p:cNvSpPr/>
          <p:nvPr/>
        </p:nvSpPr>
        <p:spPr>
          <a:xfrm>
            <a:off x="2028305" y="3523289"/>
            <a:ext cx="1529542" cy="515389"/>
          </a:xfrm>
          <a:prstGeom prst="ellipse">
            <a:avLst/>
          </a:prstGeom>
          <a:solidFill>
            <a:schemeClr val="accent4">
              <a:lumMod val="75000"/>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CA" sz="2800" b="1" i="0" u="none" strike="noStrike" cap="none" spc="0" normalizeH="0" baseline="0">
              <a:ln>
                <a:noFill/>
              </a:ln>
              <a:solidFill>
                <a:srgbClr val="F5F8EB"/>
              </a:solidFill>
              <a:effectLst/>
              <a:uFillTx/>
              <a:latin typeface="+mn-lt"/>
              <a:ea typeface="+mn-ea"/>
              <a:cs typeface="+mn-cs"/>
              <a:sym typeface="Palatino"/>
            </a:endParaRPr>
          </a:p>
        </p:txBody>
      </p:sp>
      <p:sp>
        <p:nvSpPr>
          <p:cNvPr id="27" name="Oval 26">
            <a:extLst>
              <a:ext uri="{FF2B5EF4-FFF2-40B4-BE49-F238E27FC236}">
                <a16:creationId xmlns:a16="http://schemas.microsoft.com/office/drawing/2014/main" id="{B4409620-75B2-B577-62B9-064271D76AA6}"/>
              </a:ext>
            </a:extLst>
          </p:cNvPr>
          <p:cNvSpPr/>
          <p:nvPr/>
        </p:nvSpPr>
        <p:spPr>
          <a:xfrm>
            <a:off x="9731434" y="2636677"/>
            <a:ext cx="1529542" cy="515389"/>
          </a:xfrm>
          <a:prstGeom prst="ellipse">
            <a:avLst/>
          </a:prstGeom>
          <a:solidFill>
            <a:schemeClr val="accent6">
              <a:lumMod val="75000"/>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CA" sz="2800" b="1" i="0" u="none" strike="noStrike" cap="none" spc="0" normalizeH="0" baseline="0">
              <a:ln>
                <a:noFill/>
              </a:ln>
              <a:solidFill>
                <a:srgbClr val="F5F8EB"/>
              </a:solidFill>
              <a:effectLst/>
              <a:uFillTx/>
              <a:latin typeface="+mn-lt"/>
              <a:ea typeface="+mn-ea"/>
              <a:cs typeface="+mn-cs"/>
              <a:sym typeface="Palatino"/>
            </a:endParaRPr>
          </a:p>
        </p:txBody>
      </p:sp>
      <p:sp>
        <p:nvSpPr>
          <p:cNvPr id="28" name="Speech Bubble: Oval 27">
            <a:extLst>
              <a:ext uri="{FF2B5EF4-FFF2-40B4-BE49-F238E27FC236}">
                <a16:creationId xmlns:a16="http://schemas.microsoft.com/office/drawing/2014/main" id="{69A00958-0FBC-90F7-02D8-26DB81AEF9AC}"/>
              </a:ext>
            </a:extLst>
          </p:cNvPr>
          <p:cNvSpPr/>
          <p:nvPr/>
        </p:nvSpPr>
        <p:spPr>
          <a:xfrm>
            <a:off x="3900516" y="1924581"/>
            <a:ext cx="3991957" cy="3173809"/>
          </a:xfrm>
          <a:prstGeom prst="wedgeEllipseCallout">
            <a:avLst>
              <a:gd name="adj1" fmla="val -59983"/>
              <a:gd name="adj2" fmla="val 7714"/>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2800" b="1" i="0" u="none" strike="noStrike" cap="none" spc="0" normalizeH="0" baseline="0" dirty="0">
                <a:ln>
                  <a:noFill/>
                </a:ln>
                <a:solidFill>
                  <a:srgbClr val="F5F8EB"/>
                </a:solidFill>
                <a:effectLst/>
                <a:uFillTx/>
                <a:latin typeface="+mn-lt"/>
                <a:ea typeface="+mn-ea"/>
                <a:cs typeface="+mn-cs"/>
                <a:sym typeface="Palatino"/>
              </a:rPr>
              <a:t>Sure!</a:t>
            </a:r>
            <a:r>
              <a:rPr kumimoji="0" lang="en-CA" sz="2800" b="1" i="0" u="none" strike="noStrike" cap="none" spc="0" normalizeH="0" dirty="0">
                <a:ln>
                  <a:noFill/>
                </a:ln>
                <a:solidFill>
                  <a:srgbClr val="F5F8EB"/>
                </a:solidFill>
                <a:effectLst/>
                <a:uFillTx/>
                <a:latin typeface="+mn-lt"/>
                <a:ea typeface="+mn-ea"/>
                <a:cs typeface="+mn-cs"/>
                <a:sym typeface="Palatino"/>
              </a:rPr>
              <a:t> </a:t>
            </a:r>
            <a:r>
              <a:rPr lang="en-CA" sz="2800" b="1" dirty="0">
                <a:solidFill>
                  <a:srgbClr val="F5F8EB"/>
                </a:solidFill>
              </a:rPr>
              <a:t>What about IP#5 ?</a:t>
            </a:r>
          </a:p>
          <a:p>
            <a:pPr marL="0" marR="0" indent="0" algn="ctr" defTabSz="584200" rtl="0" fontAlgn="auto" latinLnBrk="0" hangingPunct="0">
              <a:lnSpc>
                <a:spcPct val="100000"/>
              </a:lnSpc>
              <a:spcBef>
                <a:spcPts val="0"/>
              </a:spcBef>
              <a:spcAft>
                <a:spcPts val="0"/>
              </a:spcAft>
              <a:buClrTx/>
              <a:buSzTx/>
              <a:buFontTx/>
              <a:buNone/>
              <a:tabLst/>
            </a:pPr>
            <a:r>
              <a:rPr kumimoji="0" lang="en-CA" sz="2800" b="1" i="0" u="none" strike="noStrike" cap="none" spc="0" normalizeH="0" baseline="0" dirty="0">
                <a:ln>
                  <a:noFill/>
                </a:ln>
                <a:solidFill>
                  <a:srgbClr val="F5F8EB"/>
                </a:solidFill>
                <a:effectLst/>
                <a:uFillTx/>
                <a:latin typeface="+mn-lt"/>
                <a:ea typeface="+mn-ea"/>
                <a:cs typeface="+mn-cs"/>
                <a:sym typeface="Palatino"/>
              </a:rPr>
              <a:t>While you decide</a:t>
            </a:r>
            <a:r>
              <a:rPr kumimoji="0" lang="en-CA" sz="2800" b="1" i="0" u="none" strike="noStrike" cap="none" spc="0" normalizeH="0" dirty="0">
                <a:ln>
                  <a:noFill/>
                </a:ln>
                <a:solidFill>
                  <a:srgbClr val="F5F8EB"/>
                </a:solidFill>
                <a:effectLst/>
                <a:uFillTx/>
                <a:latin typeface="+mn-lt"/>
                <a:ea typeface="+mn-ea"/>
                <a:cs typeface="+mn-cs"/>
                <a:sym typeface="Palatino"/>
              </a:rPr>
              <a:t> no one else can use it!</a:t>
            </a:r>
            <a:endParaRPr kumimoji="0" lang="en-CA" sz="2800" b="1" i="0" u="none" strike="noStrike" cap="none" spc="0" normalizeH="0" baseline="0" dirty="0">
              <a:ln>
                <a:noFill/>
              </a:ln>
              <a:solidFill>
                <a:srgbClr val="F5F8EB"/>
              </a:solidFill>
              <a:effectLst/>
              <a:uFillTx/>
              <a:latin typeface="+mn-lt"/>
              <a:ea typeface="+mn-ea"/>
              <a:cs typeface="+mn-cs"/>
              <a:sym typeface="Palatino"/>
            </a:endParaRPr>
          </a:p>
        </p:txBody>
      </p:sp>
      <p:sp>
        <p:nvSpPr>
          <p:cNvPr id="29" name="Speech Bubble: Oval 28">
            <a:extLst>
              <a:ext uri="{FF2B5EF4-FFF2-40B4-BE49-F238E27FC236}">
                <a16:creationId xmlns:a16="http://schemas.microsoft.com/office/drawing/2014/main" id="{CC19CCCB-321E-BF05-89EB-088CFD59600D}"/>
              </a:ext>
            </a:extLst>
          </p:cNvPr>
          <p:cNvSpPr/>
          <p:nvPr/>
        </p:nvSpPr>
        <p:spPr>
          <a:xfrm>
            <a:off x="8866910" y="4078749"/>
            <a:ext cx="3991957" cy="2567900"/>
          </a:xfrm>
          <a:prstGeom prst="wedgeEllipseCallout">
            <a:avLst>
              <a:gd name="adj1" fmla="val -2510"/>
              <a:gd name="adj2" fmla="val -77204"/>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2800" b="1" i="0" u="none" strike="noStrike" cap="none" spc="0" normalizeH="0" baseline="0" dirty="0">
                <a:ln>
                  <a:noFill/>
                </a:ln>
                <a:solidFill>
                  <a:srgbClr val="F5F8EB"/>
                </a:solidFill>
                <a:effectLst/>
                <a:uFillTx/>
                <a:latin typeface="+mn-lt"/>
                <a:ea typeface="+mn-ea"/>
                <a:cs typeface="+mn-cs"/>
                <a:sym typeface="Palatino"/>
              </a:rPr>
              <a:t>IP#2 is much better! No one else can use it either!</a:t>
            </a:r>
          </a:p>
        </p:txBody>
      </p:sp>
      <p:cxnSp>
        <p:nvCxnSpPr>
          <p:cNvPr id="30" name="Straight Arrow Connector 29">
            <a:extLst>
              <a:ext uri="{FF2B5EF4-FFF2-40B4-BE49-F238E27FC236}">
                <a16:creationId xmlns:a16="http://schemas.microsoft.com/office/drawing/2014/main" id="{32A80CD1-453C-185C-C7ED-4148E9BF3B86}"/>
              </a:ext>
            </a:extLst>
          </p:cNvPr>
          <p:cNvCxnSpPr>
            <a:cxnSpLocks/>
          </p:cNvCxnSpPr>
          <p:nvPr/>
        </p:nvCxnSpPr>
        <p:spPr>
          <a:xfrm>
            <a:off x="3167149" y="4237928"/>
            <a:ext cx="1597891" cy="3673023"/>
          </a:xfrm>
          <a:prstGeom prst="straightConnector1">
            <a:avLst/>
          </a:prstGeom>
          <a:noFill/>
          <a:ln w="76200" cap="flat">
            <a:solidFill>
              <a:schemeClr val="accent4">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4" name="Straight Arrow Connector 33">
            <a:extLst>
              <a:ext uri="{FF2B5EF4-FFF2-40B4-BE49-F238E27FC236}">
                <a16:creationId xmlns:a16="http://schemas.microsoft.com/office/drawing/2014/main" id="{F3F2C692-A542-7E00-8589-F07376531AE3}"/>
              </a:ext>
            </a:extLst>
          </p:cNvPr>
          <p:cNvCxnSpPr>
            <a:cxnSpLocks/>
          </p:cNvCxnSpPr>
          <p:nvPr/>
        </p:nvCxnSpPr>
        <p:spPr>
          <a:xfrm flipH="1">
            <a:off x="4987176" y="3261878"/>
            <a:ext cx="5024120" cy="4308717"/>
          </a:xfrm>
          <a:prstGeom prst="straightConnector1">
            <a:avLst/>
          </a:prstGeom>
          <a:noFill/>
          <a:ln w="76200" cap="flat">
            <a:solidFill>
              <a:schemeClr val="accent6">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6" name="Speech Bubble: Oval 35">
            <a:extLst>
              <a:ext uri="{FF2B5EF4-FFF2-40B4-BE49-F238E27FC236}">
                <a16:creationId xmlns:a16="http://schemas.microsoft.com/office/drawing/2014/main" id="{7355DE3C-79D4-C3F8-D7CD-526DD86705F9}"/>
              </a:ext>
            </a:extLst>
          </p:cNvPr>
          <p:cNvSpPr/>
          <p:nvPr/>
        </p:nvSpPr>
        <p:spPr>
          <a:xfrm>
            <a:off x="6127868" y="7123621"/>
            <a:ext cx="5702530" cy="1356082"/>
          </a:xfrm>
          <a:prstGeom prst="wedgeEllipseCallout">
            <a:avLst>
              <a:gd name="adj1" fmla="val -44157"/>
              <a:gd name="adj2" fmla="val 72669"/>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2800" b="1" i="0" u="none" strike="noStrike" cap="none" spc="0" normalizeH="0" baseline="0" dirty="0">
                <a:ln>
                  <a:noFill/>
                </a:ln>
                <a:solidFill>
                  <a:srgbClr val="F5F8EB"/>
                </a:solidFill>
                <a:effectLst/>
                <a:uFillTx/>
                <a:latin typeface="+mn-lt"/>
                <a:ea typeface="+mn-ea"/>
                <a:cs typeface="+mn-cs"/>
                <a:sym typeface="Palatino"/>
              </a:rPr>
              <a:t>IP</a:t>
            </a:r>
            <a:r>
              <a:rPr kumimoji="0" lang="en-CA" sz="2800" b="1" i="0" u="none" strike="noStrike" cap="none" spc="0" normalizeH="0" dirty="0">
                <a:ln>
                  <a:noFill/>
                </a:ln>
                <a:solidFill>
                  <a:srgbClr val="F5F8EB"/>
                </a:solidFill>
                <a:effectLst/>
                <a:uFillTx/>
                <a:latin typeface="+mn-lt"/>
                <a:ea typeface="+mn-ea"/>
                <a:cs typeface="+mn-cs"/>
                <a:sym typeface="Palatino"/>
              </a:rPr>
              <a:t> #5 got here first! </a:t>
            </a:r>
            <a:r>
              <a:rPr lang="en-CA" sz="2800" b="1" dirty="0">
                <a:solidFill>
                  <a:srgbClr val="F5F8EB"/>
                </a:solidFill>
              </a:rPr>
              <a:t>That’s my new IP</a:t>
            </a:r>
            <a:endParaRPr kumimoji="0" lang="en-CA" sz="2800" b="1" i="0" u="none" strike="noStrike" cap="none" spc="0" normalizeH="0" baseline="0" dirty="0">
              <a:ln>
                <a:noFill/>
              </a:ln>
              <a:solidFill>
                <a:srgbClr val="F5F8EB"/>
              </a:solidFill>
              <a:effectLst/>
              <a:uFillTx/>
              <a:latin typeface="+mn-lt"/>
              <a:ea typeface="+mn-ea"/>
              <a:cs typeface="+mn-cs"/>
              <a:sym typeface="Palatino"/>
            </a:endParaRPr>
          </a:p>
        </p:txBody>
      </p:sp>
      <p:cxnSp>
        <p:nvCxnSpPr>
          <p:cNvPr id="37" name="Straight Arrow Connector 36">
            <a:extLst>
              <a:ext uri="{FF2B5EF4-FFF2-40B4-BE49-F238E27FC236}">
                <a16:creationId xmlns:a16="http://schemas.microsoft.com/office/drawing/2014/main" id="{0BF1FE1B-F289-D69B-D0C2-BD260070F5B5}"/>
              </a:ext>
            </a:extLst>
          </p:cNvPr>
          <p:cNvCxnSpPr/>
          <p:nvPr/>
        </p:nvCxnSpPr>
        <p:spPr>
          <a:xfrm flipH="1" flipV="1">
            <a:off x="3095105" y="6154189"/>
            <a:ext cx="1479666" cy="1696881"/>
          </a:xfrm>
          <a:prstGeom prst="straightConnector1">
            <a:avLst/>
          </a:prstGeom>
          <a:noFill/>
          <a:ln w="76200" cap="flat">
            <a:solidFill>
              <a:srgbClr val="717D75"/>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40465200-F575-3913-A084-08F20E2AF4F5}"/>
              </a:ext>
            </a:extLst>
          </p:cNvPr>
          <p:cNvCxnSpPr>
            <a:cxnSpLocks/>
          </p:cNvCxnSpPr>
          <p:nvPr/>
        </p:nvCxnSpPr>
        <p:spPr>
          <a:xfrm flipV="1">
            <a:off x="4772429" y="6100644"/>
            <a:ext cx="3991957" cy="1733520"/>
          </a:xfrm>
          <a:prstGeom prst="straightConnector1">
            <a:avLst/>
          </a:prstGeom>
          <a:noFill/>
          <a:ln w="76200" cap="flat">
            <a:solidFill>
              <a:srgbClr val="717D75"/>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9" name="Speech Bubble: Oval 38">
            <a:extLst>
              <a:ext uri="{FF2B5EF4-FFF2-40B4-BE49-F238E27FC236}">
                <a16:creationId xmlns:a16="http://schemas.microsoft.com/office/drawing/2014/main" id="{3FAD3E1D-12A6-83D2-01ED-35DA63507D1D}"/>
              </a:ext>
            </a:extLst>
          </p:cNvPr>
          <p:cNvSpPr/>
          <p:nvPr/>
        </p:nvSpPr>
        <p:spPr>
          <a:xfrm>
            <a:off x="3920375" y="2010310"/>
            <a:ext cx="3991957" cy="3173809"/>
          </a:xfrm>
          <a:prstGeom prst="wedgeEllipseCallout">
            <a:avLst>
              <a:gd name="adj1" fmla="val -59983"/>
              <a:gd name="adj2" fmla="val 7714"/>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2800" b="1" i="0" u="none" strike="noStrike" cap="none" spc="0" normalizeH="0" baseline="0" dirty="0">
                <a:ln>
                  <a:noFill/>
                </a:ln>
                <a:solidFill>
                  <a:srgbClr val="F5F8EB"/>
                </a:solidFill>
                <a:effectLst/>
                <a:uFillTx/>
                <a:latin typeface="+mn-lt"/>
                <a:ea typeface="+mn-ea"/>
                <a:cs typeface="+mn-cs"/>
                <a:sym typeface="Palatino"/>
              </a:rPr>
              <a:t>Great!</a:t>
            </a:r>
            <a:r>
              <a:rPr kumimoji="0" lang="en-CA" sz="2800" b="1" i="0" u="none" strike="noStrike" cap="none" spc="0" normalizeH="0" dirty="0">
                <a:ln>
                  <a:noFill/>
                </a:ln>
                <a:solidFill>
                  <a:srgbClr val="F5F8EB"/>
                </a:solidFill>
                <a:effectLst/>
                <a:uFillTx/>
                <a:latin typeface="+mn-lt"/>
                <a:ea typeface="+mn-ea"/>
                <a:cs typeface="+mn-cs"/>
                <a:sym typeface="Palatino"/>
              </a:rPr>
              <a:t> Use IP #5 as long as you want, I’ll reclaim it if you stop using it</a:t>
            </a:r>
            <a:endParaRPr kumimoji="0" lang="en-CA" sz="2800" b="1" i="0" u="none" strike="noStrike" cap="none" spc="0" normalizeH="0" baseline="0" dirty="0">
              <a:ln>
                <a:noFill/>
              </a:ln>
              <a:solidFill>
                <a:srgbClr val="F5F8EB"/>
              </a:solidFill>
              <a:effectLst/>
              <a:uFillTx/>
              <a:latin typeface="+mn-lt"/>
              <a:ea typeface="+mn-ea"/>
              <a:cs typeface="+mn-cs"/>
              <a:sym typeface="Palatino"/>
            </a:endParaRPr>
          </a:p>
        </p:txBody>
      </p:sp>
      <p:sp>
        <p:nvSpPr>
          <p:cNvPr id="40" name="Speech Bubble: Oval 39">
            <a:extLst>
              <a:ext uri="{FF2B5EF4-FFF2-40B4-BE49-F238E27FC236}">
                <a16:creationId xmlns:a16="http://schemas.microsoft.com/office/drawing/2014/main" id="{B1C2BF8C-3157-0F67-E10E-C229D452993A}"/>
              </a:ext>
            </a:extLst>
          </p:cNvPr>
          <p:cNvSpPr/>
          <p:nvPr/>
        </p:nvSpPr>
        <p:spPr>
          <a:xfrm>
            <a:off x="9019310" y="4231150"/>
            <a:ext cx="3991957" cy="2567900"/>
          </a:xfrm>
          <a:prstGeom prst="wedgeEllipseCallout">
            <a:avLst>
              <a:gd name="adj1" fmla="val -2510"/>
              <a:gd name="adj2" fmla="val -77204"/>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2800" b="1" i="0" u="none" strike="noStrike" cap="none" spc="0" normalizeH="0" baseline="0" dirty="0">
                <a:ln>
                  <a:noFill/>
                </a:ln>
                <a:solidFill>
                  <a:srgbClr val="F5F8EB"/>
                </a:solidFill>
                <a:effectLst/>
                <a:uFillTx/>
                <a:latin typeface="+mn-lt"/>
                <a:ea typeface="+mn-ea"/>
                <a:cs typeface="+mn-cs"/>
                <a:sym typeface="Palatino"/>
              </a:rPr>
              <a:t>I’ll </a:t>
            </a:r>
            <a:r>
              <a:rPr lang="en-CA" sz="2800" b="1" dirty="0">
                <a:solidFill>
                  <a:srgbClr val="F5F8EB"/>
                </a:solidFill>
              </a:rPr>
              <a:t>find someone else to appreciate you IP#2</a:t>
            </a:r>
            <a:endParaRPr kumimoji="0" lang="en-CA" sz="2800" b="1" i="0" u="none" strike="noStrike" cap="none" spc="0" normalizeH="0" baseline="0" dirty="0">
              <a:ln>
                <a:noFill/>
              </a:ln>
              <a:solidFill>
                <a:srgbClr val="F5F8EB"/>
              </a:solidFill>
              <a:effectLst/>
              <a:uFillTx/>
              <a:latin typeface="+mn-lt"/>
              <a:ea typeface="+mn-ea"/>
              <a:cs typeface="+mn-cs"/>
              <a:sym typeface="Palatino"/>
            </a:endParaRPr>
          </a:p>
        </p:txBody>
      </p:sp>
      <p:sp>
        <p:nvSpPr>
          <p:cNvPr id="41" name="TextBox 40">
            <a:extLst>
              <a:ext uri="{FF2B5EF4-FFF2-40B4-BE49-F238E27FC236}">
                <a16:creationId xmlns:a16="http://schemas.microsoft.com/office/drawing/2014/main" id="{ED054B34-9E97-7504-535A-BBBD88C7F7FB}"/>
              </a:ext>
            </a:extLst>
          </p:cNvPr>
          <p:cNvSpPr txBox="1"/>
          <p:nvPr/>
        </p:nvSpPr>
        <p:spPr>
          <a:xfrm>
            <a:off x="382385" y="7242182"/>
            <a:ext cx="2992582"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List the 4 steps in the DHCP leasing process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5" presetClass="exit" presetSubtype="0" fill="hold" grpId="1" nodeType="clickEffect">
                                  <p:stCondLst>
                                    <p:cond delay="0"/>
                                  </p:stCondLst>
                                  <p:childTnLst>
                                    <p:animEffect transition="out" filter="fade">
                                      <p:cBhvr>
                                        <p:cTn id="14" dur="1250"/>
                                        <p:tgtEl>
                                          <p:spTgt spid="19"/>
                                        </p:tgtEl>
                                      </p:cBhvr>
                                    </p:animEffect>
                                    <p:anim calcmode="lin" valueType="num">
                                      <p:cBhvr>
                                        <p:cTn id="15" dur="1250"/>
                                        <p:tgtEl>
                                          <p:spTgt spid="1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6" dur="1250"/>
                                        <p:tgtEl>
                                          <p:spTgt spid="19"/>
                                        </p:tgtEl>
                                        <p:attrNameLst>
                                          <p:attrName>ppt_h</p:attrName>
                                        </p:attrNameLst>
                                      </p:cBhvr>
                                      <p:tavLst>
                                        <p:tav tm="0">
                                          <p:val>
                                            <p:strVal val="ppt_h"/>
                                          </p:val>
                                        </p:tav>
                                        <p:tav tm="100000">
                                          <p:val>
                                            <p:strVal val="ppt_h"/>
                                          </p:val>
                                        </p:tav>
                                      </p:tavLst>
                                    </p:anim>
                                    <p:set>
                                      <p:cBhvr>
                                        <p:cTn id="17" dur="1" fill="hold">
                                          <p:stCondLst>
                                            <p:cond delay="1249"/>
                                          </p:stCondLst>
                                        </p:cTn>
                                        <p:tgtEl>
                                          <p:spTgt spid="19"/>
                                        </p:tgtEl>
                                        <p:attrNameLst>
                                          <p:attrName>style.visibility</p:attrName>
                                        </p:attrNameLst>
                                      </p:cBhvr>
                                      <p:to>
                                        <p:strVal val="hidden"/>
                                      </p:to>
                                    </p:set>
                                  </p:childTnLst>
                                </p:cTn>
                              </p:par>
                              <p:par>
                                <p:cTn id="18" presetID="45" presetClass="exit" presetSubtype="0" fill="hold" nodeType="withEffect">
                                  <p:stCondLst>
                                    <p:cond delay="0"/>
                                  </p:stCondLst>
                                  <p:childTnLst>
                                    <p:animEffect transition="out" filter="fade">
                                      <p:cBhvr>
                                        <p:cTn id="19" dur="1250"/>
                                        <p:tgtEl>
                                          <p:spTgt spid="21"/>
                                        </p:tgtEl>
                                      </p:cBhvr>
                                    </p:animEffect>
                                    <p:anim calcmode="lin" valueType="num">
                                      <p:cBhvr>
                                        <p:cTn id="20" dur="1250"/>
                                        <p:tgtEl>
                                          <p:spTgt spid="2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1" dur="1250"/>
                                        <p:tgtEl>
                                          <p:spTgt spid="21"/>
                                        </p:tgtEl>
                                        <p:attrNameLst>
                                          <p:attrName>ppt_h</p:attrName>
                                        </p:attrNameLst>
                                      </p:cBhvr>
                                      <p:tavLst>
                                        <p:tav tm="0">
                                          <p:val>
                                            <p:strVal val="ppt_h"/>
                                          </p:val>
                                        </p:tav>
                                        <p:tav tm="100000">
                                          <p:val>
                                            <p:strVal val="ppt_h"/>
                                          </p:val>
                                        </p:tav>
                                      </p:tavLst>
                                    </p:anim>
                                    <p:set>
                                      <p:cBhvr>
                                        <p:cTn id="22" dur="1" fill="hold">
                                          <p:stCondLst>
                                            <p:cond delay="1249"/>
                                          </p:stCondLst>
                                        </p:cTn>
                                        <p:tgtEl>
                                          <p:spTgt spid="21"/>
                                        </p:tgtEl>
                                        <p:attrNameLst>
                                          <p:attrName>style.visibility</p:attrName>
                                        </p:attrNameLst>
                                      </p:cBhvr>
                                      <p:to>
                                        <p:strVal val="hidden"/>
                                      </p:to>
                                    </p:set>
                                  </p:childTnLst>
                                </p:cTn>
                              </p:par>
                              <p:par>
                                <p:cTn id="23" presetID="45" presetClass="exit" presetSubtype="0" fill="hold" nodeType="withEffect">
                                  <p:stCondLst>
                                    <p:cond delay="0"/>
                                  </p:stCondLst>
                                  <p:childTnLst>
                                    <p:animEffect transition="out" filter="fade">
                                      <p:cBhvr>
                                        <p:cTn id="24" dur="1250"/>
                                        <p:tgtEl>
                                          <p:spTgt spid="22"/>
                                        </p:tgtEl>
                                      </p:cBhvr>
                                    </p:animEffect>
                                    <p:anim calcmode="lin" valueType="num">
                                      <p:cBhvr>
                                        <p:cTn id="25" dur="1250"/>
                                        <p:tgtEl>
                                          <p:spTgt spid="2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6" dur="1250"/>
                                        <p:tgtEl>
                                          <p:spTgt spid="22"/>
                                        </p:tgtEl>
                                        <p:attrNameLst>
                                          <p:attrName>ppt_h</p:attrName>
                                        </p:attrNameLst>
                                      </p:cBhvr>
                                      <p:tavLst>
                                        <p:tav tm="0">
                                          <p:val>
                                            <p:strVal val="ppt_h"/>
                                          </p:val>
                                        </p:tav>
                                        <p:tav tm="100000">
                                          <p:val>
                                            <p:strVal val="ppt_h"/>
                                          </p:val>
                                        </p:tav>
                                      </p:tavLst>
                                    </p:anim>
                                    <p:set>
                                      <p:cBhvr>
                                        <p:cTn id="27" dur="1" fill="hold">
                                          <p:stCondLst>
                                            <p:cond delay="1249"/>
                                          </p:stCondLst>
                                        </p:cTn>
                                        <p:tgtEl>
                                          <p:spTgt spid="2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8"/>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29"/>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50000" decel="50000" fill="hold" grpId="1" nodeType="clickEffect">
                                  <p:stCondLst>
                                    <p:cond delay="0"/>
                                  </p:stCondLst>
                                  <p:childTnLst>
                                    <p:animMotion origin="layout" path="M -1.67969E-6 -2.55208E-6 L 0.16882 0.48698 " pathEditMode="relative" rAng="0" ptsTypes="AA">
                                      <p:cBhvr>
                                        <p:cTn id="53" dur="2000" fill="hold"/>
                                        <p:tgtEl>
                                          <p:spTgt spid="26"/>
                                        </p:tgtEl>
                                        <p:attrNameLst>
                                          <p:attrName>ppt_x</p:attrName>
                                          <p:attrName>ppt_y</p:attrName>
                                        </p:attrNameLst>
                                      </p:cBhvr>
                                      <p:rCtr x="8435" y="24349"/>
                                    </p:animMotion>
                                  </p:childTnLst>
                                </p:cTn>
                              </p:par>
                              <p:par>
                                <p:cTn id="54" presetID="42" presetClass="path" presetSubtype="0" accel="50000" decel="50000" fill="hold" grpId="1" nodeType="withEffect">
                                  <p:stCondLst>
                                    <p:cond delay="0"/>
                                  </p:stCondLst>
                                  <p:childTnLst>
                                    <p:animMotion origin="layout" path="M 1.09375E-6 -2.23958E-6 L -0.45862 0.53858 " pathEditMode="relative" rAng="0" ptsTypes="AA">
                                      <p:cBhvr>
                                        <p:cTn id="55" dur="4000" fill="hold"/>
                                        <p:tgtEl>
                                          <p:spTgt spid="27"/>
                                        </p:tgtEl>
                                        <p:attrNameLst>
                                          <p:attrName>ppt_x</p:attrName>
                                          <p:attrName>ppt_y</p:attrName>
                                        </p:attrNameLst>
                                      </p:cBhvr>
                                      <p:rCtr x="-22937" y="26921"/>
                                    </p:animMotion>
                                  </p:childTnLst>
                                </p:cTn>
                              </p:par>
                            </p:childTnLst>
                          </p:cTn>
                        </p:par>
                      </p:childTnLst>
                    </p:cTn>
                  </p:par>
                  <p:par>
                    <p:cTn id="56" fill="hold">
                      <p:stCondLst>
                        <p:cond delay="indefinite"/>
                      </p:stCondLst>
                      <p:childTnLst>
                        <p:par>
                          <p:cTn id="57" fill="hold">
                            <p:stCondLst>
                              <p:cond delay="0"/>
                            </p:stCondLst>
                            <p:childTnLst>
                              <p:par>
                                <p:cTn id="58" presetID="21" presetClass="exit" presetSubtype="1" fill="hold" nodeType="clickEffect">
                                  <p:stCondLst>
                                    <p:cond delay="0"/>
                                  </p:stCondLst>
                                  <p:childTnLst>
                                    <p:animEffect transition="out" filter="wheel(1)">
                                      <p:cBhvr>
                                        <p:cTn id="59" dur="1000"/>
                                        <p:tgtEl>
                                          <p:spTgt spid="30"/>
                                        </p:tgtEl>
                                      </p:cBhvr>
                                    </p:animEffect>
                                    <p:set>
                                      <p:cBhvr>
                                        <p:cTn id="60" dur="1" fill="hold">
                                          <p:stCondLst>
                                            <p:cond delay="999"/>
                                          </p:stCondLst>
                                        </p:cTn>
                                        <p:tgtEl>
                                          <p:spTgt spid="30"/>
                                        </p:tgtEl>
                                        <p:attrNameLst>
                                          <p:attrName>style.visibility</p:attrName>
                                        </p:attrNameLst>
                                      </p:cBhvr>
                                      <p:to>
                                        <p:strVal val="hidden"/>
                                      </p:to>
                                    </p:set>
                                  </p:childTnLst>
                                </p:cTn>
                              </p:par>
                              <p:par>
                                <p:cTn id="61" presetID="21" presetClass="exit" presetSubtype="1" fill="hold" nodeType="withEffect">
                                  <p:stCondLst>
                                    <p:cond delay="0"/>
                                  </p:stCondLst>
                                  <p:childTnLst>
                                    <p:animEffect transition="out" filter="wheel(1)">
                                      <p:cBhvr>
                                        <p:cTn id="62" dur="1000"/>
                                        <p:tgtEl>
                                          <p:spTgt spid="34"/>
                                        </p:tgtEl>
                                      </p:cBhvr>
                                    </p:animEffect>
                                    <p:set>
                                      <p:cBhvr>
                                        <p:cTn id="63" dur="1" fill="hold">
                                          <p:stCondLst>
                                            <p:cond delay="999"/>
                                          </p:stCondLst>
                                        </p:cTn>
                                        <p:tgtEl>
                                          <p:spTgt spid="34"/>
                                        </p:tgtEl>
                                        <p:attrNameLst>
                                          <p:attrName>style.visibility</p:attrName>
                                        </p:attrNameLst>
                                      </p:cBhvr>
                                      <p:to>
                                        <p:strVal val="hidden"/>
                                      </p:to>
                                    </p:set>
                                  </p:childTnLst>
                                </p:cTn>
                              </p:par>
                              <p:par>
                                <p:cTn id="64" presetID="21" presetClass="exit" presetSubtype="1" fill="hold" grpId="2" nodeType="withEffect">
                                  <p:stCondLst>
                                    <p:cond delay="0"/>
                                  </p:stCondLst>
                                  <p:childTnLst>
                                    <p:animEffect transition="out" filter="wheel(1)">
                                      <p:cBhvr>
                                        <p:cTn id="65" dur="1000"/>
                                        <p:tgtEl>
                                          <p:spTgt spid="26"/>
                                        </p:tgtEl>
                                      </p:cBhvr>
                                    </p:animEffect>
                                    <p:set>
                                      <p:cBhvr>
                                        <p:cTn id="66" dur="1" fill="hold">
                                          <p:stCondLst>
                                            <p:cond delay="999"/>
                                          </p:stCondLst>
                                        </p:cTn>
                                        <p:tgtEl>
                                          <p:spTgt spid="26"/>
                                        </p:tgtEl>
                                        <p:attrNameLst>
                                          <p:attrName>style.visibility</p:attrName>
                                        </p:attrNameLst>
                                      </p:cBhvr>
                                      <p:to>
                                        <p:strVal val="hidden"/>
                                      </p:to>
                                    </p:set>
                                  </p:childTnLst>
                                </p:cTn>
                              </p:par>
                              <p:par>
                                <p:cTn id="67" presetID="21" presetClass="exit" presetSubtype="1" fill="hold" grpId="2" nodeType="withEffect">
                                  <p:stCondLst>
                                    <p:cond delay="0"/>
                                  </p:stCondLst>
                                  <p:childTnLst>
                                    <p:animEffect transition="out" filter="wheel(1)">
                                      <p:cBhvr>
                                        <p:cTn id="68" dur="1000"/>
                                        <p:tgtEl>
                                          <p:spTgt spid="27"/>
                                        </p:tgtEl>
                                      </p:cBhvr>
                                    </p:animEffect>
                                    <p:set>
                                      <p:cBhvr>
                                        <p:cTn id="69" dur="1" fill="hold">
                                          <p:stCondLst>
                                            <p:cond delay="999"/>
                                          </p:stCondLst>
                                        </p:cTn>
                                        <p:tgtEl>
                                          <p:spTgt spid="2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3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38"/>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45" presetClass="exit" presetSubtype="0" fill="hold" grpId="1" nodeType="clickEffect">
                                  <p:stCondLst>
                                    <p:cond delay="0"/>
                                  </p:stCondLst>
                                  <p:childTnLst>
                                    <p:animEffect transition="out" filter="fade">
                                      <p:cBhvr>
                                        <p:cTn id="83" dur="1250"/>
                                        <p:tgtEl>
                                          <p:spTgt spid="36"/>
                                        </p:tgtEl>
                                      </p:cBhvr>
                                    </p:animEffect>
                                    <p:anim calcmode="lin" valueType="num">
                                      <p:cBhvr>
                                        <p:cTn id="84" dur="1250"/>
                                        <p:tgtEl>
                                          <p:spTgt spid="3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5" dur="1250"/>
                                        <p:tgtEl>
                                          <p:spTgt spid="36"/>
                                        </p:tgtEl>
                                        <p:attrNameLst>
                                          <p:attrName>ppt_h</p:attrName>
                                        </p:attrNameLst>
                                      </p:cBhvr>
                                      <p:tavLst>
                                        <p:tav tm="0">
                                          <p:val>
                                            <p:strVal val="ppt_h"/>
                                          </p:val>
                                        </p:tav>
                                        <p:tav tm="100000">
                                          <p:val>
                                            <p:strVal val="ppt_h"/>
                                          </p:val>
                                        </p:tav>
                                      </p:tavLst>
                                    </p:anim>
                                    <p:set>
                                      <p:cBhvr>
                                        <p:cTn id="86" dur="1" fill="hold">
                                          <p:stCondLst>
                                            <p:cond delay="1249"/>
                                          </p:stCondLst>
                                        </p:cTn>
                                        <p:tgtEl>
                                          <p:spTgt spid="36"/>
                                        </p:tgtEl>
                                        <p:attrNameLst>
                                          <p:attrName>style.visibility</p:attrName>
                                        </p:attrNameLst>
                                      </p:cBhvr>
                                      <p:to>
                                        <p:strVal val="hidden"/>
                                      </p:to>
                                    </p:set>
                                  </p:childTnLst>
                                </p:cTn>
                              </p:par>
                              <p:par>
                                <p:cTn id="87" presetID="45" presetClass="exit" presetSubtype="0" fill="hold" nodeType="withEffect">
                                  <p:stCondLst>
                                    <p:cond delay="0"/>
                                  </p:stCondLst>
                                  <p:childTnLst>
                                    <p:animEffect transition="out" filter="fade">
                                      <p:cBhvr>
                                        <p:cTn id="88" dur="1250"/>
                                        <p:tgtEl>
                                          <p:spTgt spid="37"/>
                                        </p:tgtEl>
                                      </p:cBhvr>
                                    </p:animEffect>
                                    <p:anim calcmode="lin" valueType="num">
                                      <p:cBhvr>
                                        <p:cTn id="89" dur="1250"/>
                                        <p:tgtEl>
                                          <p:spTgt spid="3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90" dur="1250"/>
                                        <p:tgtEl>
                                          <p:spTgt spid="37"/>
                                        </p:tgtEl>
                                        <p:attrNameLst>
                                          <p:attrName>ppt_h</p:attrName>
                                        </p:attrNameLst>
                                      </p:cBhvr>
                                      <p:tavLst>
                                        <p:tav tm="0">
                                          <p:val>
                                            <p:strVal val="ppt_h"/>
                                          </p:val>
                                        </p:tav>
                                        <p:tav tm="100000">
                                          <p:val>
                                            <p:strVal val="ppt_h"/>
                                          </p:val>
                                        </p:tav>
                                      </p:tavLst>
                                    </p:anim>
                                    <p:set>
                                      <p:cBhvr>
                                        <p:cTn id="91" dur="1" fill="hold">
                                          <p:stCondLst>
                                            <p:cond delay="1249"/>
                                          </p:stCondLst>
                                        </p:cTn>
                                        <p:tgtEl>
                                          <p:spTgt spid="37"/>
                                        </p:tgtEl>
                                        <p:attrNameLst>
                                          <p:attrName>style.visibility</p:attrName>
                                        </p:attrNameLst>
                                      </p:cBhvr>
                                      <p:to>
                                        <p:strVal val="hidden"/>
                                      </p:to>
                                    </p:set>
                                  </p:childTnLst>
                                </p:cTn>
                              </p:par>
                              <p:par>
                                <p:cTn id="92" presetID="45" presetClass="exit" presetSubtype="0" fill="hold" nodeType="withEffect">
                                  <p:stCondLst>
                                    <p:cond delay="0"/>
                                  </p:stCondLst>
                                  <p:childTnLst>
                                    <p:animEffect transition="out" filter="fade">
                                      <p:cBhvr>
                                        <p:cTn id="93" dur="1250"/>
                                        <p:tgtEl>
                                          <p:spTgt spid="38"/>
                                        </p:tgtEl>
                                      </p:cBhvr>
                                    </p:animEffect>
                                    <p:anim calcmode="lin" valueType="num">
                                      <p:cBhvr>
                                        <p:cTn id="94" dur="1250"/>
                                        <p:tgtEl>
                                          <p:spTgt spid="3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95" dur="1250"/>
                                        <p:tgtEl>
                                          <p:spTgt spid="38"/>
                                        </p:tgtEl>
                                        <p:attrNameLst>
                                          <p:attrName>ppt_h</p:attrName>
                                        </p:attrNameLst>
                                      </p:cBhvr>
                                      <p:tavLst>
                                        <p:tav tm="0">
                                          <p:val>
                                            <p:strVal val="ppt_h"/>
                                          </p:val>
                                        </p:tav>
                                        <p:tav tm="100000">
                                          <p:val>
                                            <p:strVal val="ppt_h"/>
                                          </p:val>
                                        </p:tav>
                                      </p:tavLst>
                                    </p:anim>
                                    <p:set>
                                      <p:cBhvr>
                                        <p:cTn id="96" dur="1" fill="hold">
                                          <p:stCondLst>
                                            <p:cond delay="1249"/>
                                          </p:stCondLst>
                                        </p:cTn>
                                        <p:tgtEl>
                                          <p:spTgt spid="38"/>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39"/>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6" grpId="0" animBg="1"/>
      <p:bldP spid="26" grpId="1" animBg="1"/>
      <p:bldP spid="26" grpId="2" animBg="1"/>
      <p:bldP spid="27" grpId="0" animBg="1"/>
      <p:bldP spid="27" grpId="1" animBg="1"/>
      <p:bldP spid="27" grpId="2" animBg="1"/>
      <p:bldP spid="28" grpId="0" animBg="1"/>
      <p:bldP spid="28" grpId="1" animBg="1"/>
      <p:bldP spid="29" grpId="0" animBg="1"/>
      <p:bldP spid="29" grpId="1" animBg="1"/>
      <p:bldP spid="36" grpId="0" animBg="1"/>
      <p:bldP spid="36" grpId="1" animBg="1"/>
      <p:bldP spid="39" grpId="0" animBg="1"/>
      <p:bldP spid="39" grpId="1" animBg="1"/>
      <p:bldP spid="40" grpId="0" animBg="1"/>
      <p:bldP spid="4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grpSp>
        <p:nvGrpSpPr>
          <p:cNvPr id="312" name="Group"/>
          <p:cNvGrpSpPr/>
          <p:nvPr/>
        </p:nvGrpSpPr>
        <p:grpSpPr>
          <a:xfrm>
            <a:off x="387108" y="3567713"/>
            <a:ext cx="5129384" cy="3693260"/>
            <a:chOff x="0" y="0"/>
            <a:chExt cx="11891235" cy="7890002"/>
          </a:xfrm>
        </p:grpSpPr>
        <p:pic>
          <p:nvPicPr>
            <p:cNvPr id="310" name="chp4_F011" descr="chp4_F011"/>
            <p:cNvPicPr>
              <a:picLocks noChangeAspect="1"/>
            </p:cNvPicPr>
            <p:nvPr/>
          </p:nvPicPr>
          <p:blipFill>
            <a:blip r:embed="rId3"/>
            <a:stretch>
              <a:fillRect/>
            </a:stretch>
          </p:blipFill>
          <p:spPr>
            <a:xfrm>
              <a:off x="270255" y="0"/>
              <a:ext cx="11620981" cy="6947816"/>
            </a:xfrm>
            <a:prstGeom prst="rect">
              <a:avLst/>
            </a:prstGeom>
            <a:ln w="12700" cap="flat">
              <a:noFill/>
              <a:miter lim="400000"/>
            </a:ln>
            <a:effectLst/>
          </p:spPr>
        </p:pic>
        <p:sp>
          <p:nvSpPr>
            <p:cNvPr id="311" name="The DHCP leasing process"/>
            <p:cNvSpPr txBox="1"/>
            <p:nvPr/>
          </p:nvSpPr>
          <p:spPr>
            <a:xfrm>
              <a:off x="0" y="7296894"/>
              <a:ext cx="10404832" cy="5931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t">
              <a:noAutofit/>
            </a:bodyPr>
            <a:lstStyle>
              <a:lvl1pPr defTabSz="1300480">
                <a:spcBef>
                  <a:spcPts val="1500"/>
                </a:spcBef>
                <a:defRPr sz="2400">
                  <a:solidFill>
                    <a:srgbClr val="000000"/>
                  </a:solidFill>
                  <a:latin typeface="Arial"/>
                  <a:ea typeface="Arial"/>
                  <a:cs typeface="Arial"/>
                  <a:sym typeface="Arial"/>
                </a:defRPr>
              </a:lvl1pPr>
            </a:lstStyle>
            <a:p>
              <a:r>
                <a:t>The DHCP leasing process</a:t>
              </a:r>
            </a:p>
          </p:txBody>
        </p:sp>
      </p:grpSp>
      <p:sp>
        <p:nvSpPr>
          <p:cNvPr id="2" name="Slide Number Placeholder 6">
            <a:extLst>
              <a:ext uri="{FF2B5EF4-FFF2-40B4-BE49-F238E27FC236}">
                <a16:creationId xmlns:a16="http://schemas.microsoft.com/office/drawing/2014/main" id="{7609E0D4-5716-2A67-AC8A-930DB576BA64}"/>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16</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grpSp>
        <p:nvGrpSpPr>
          <p:cNvPr id="3" name="Group 2">
            <a:extLst>
              <a:ext uri="{FF2B5EF4-FFF2-40B4-BE49-F238E27FC236}">
                <a16:creationId xmlns:a16="http://schemas.microsoft.com/office/drawing/2014/main" id="{381147C4-7D18-7D46-71F9-5DB18F1F2BFA}"/>
              </a:ext>
            </a:extLst>
          </p:cNvPr>
          <p:cNvGrpSpPr/>
          <p:nvPr/>
        </p:nvGrpSpPr>
        <p:grpSpPr>
          <a:xfrm>
            <a:off x="5921744" y="2499518"/>
            <a:ext cx="7083056" cy="6347540"/>
            <a:chOff x="2004953" y="670559"/>
            <a:chExt cx="9544228" cy="8412482"/>
          </a:xfrm>
        </p:grpSpPr>
        <p:pic>
          <p:nvPicPr>
            <p:cNvPr id="4" name="image49.png" descr="image49.png">
              <a:extLst>
                <a:ext uri="{FF2B5EF4-FFF2-40B4-BE49-F238E27FC236}">
                  <a16:creationId xmlns:a16="http://schemas.microsoft.com/office/drawing/2014/main" id="{C9B12DEA-79D9-25DC-4381-8AD9D0E65B24}"/>
                </a:ext>
              </a:extLst>
            </p:cNvPr>
            <p:cNvPicPr>
              <a:picLocks noChangeAspect="1"/>
            </p:cNvPicPr>
            <p:nvPr/>
          </p:nvPicPr>
          <p:blipFill>
            <a:blip r:embed="rId4"/>
            <a:stretch>
              <a:fillRect/>
            </a:stretch>
          </p:blipFill>
          <p:spPr>
            <a:xfrm>
              <a:off x="9024739" y="670559"/>
              <a:ext cx="647983" cy="8412482"/>
            </a:xfrm>
            <a:prstGeom prst="rect">
              <a:avLst/>
            </a:prstGeom>
            <a:ln w="12700">
              <a:miter lim="400000"/>
            </a:ln>
          </p:spPr>
        </p:pic>
        <p:pic>
          <p:nvPicPr>
            <p:cNvPr id="5" name="image50.png" descr="image50.png">
              <a:extLst>
                <a:ext uri="{FF2B5EF4-FFF2-40B4-BE49-F238E27FC236}">
                  <a16:creationId xmlns:a16="http://schemas.microsoft.com/office/drawing/2014/main" id="{9400DD53-40CF-F075-6F4C-5FF7588F278E}"/>
                </a:ext>
              </a:extLst>
            </p:cNvPr>
            <p:cNvPicPr>
              <a:picLocks noChangeAspect="1"/>
            </p:cNvPicPr>
            <p:nvPr/>
          </p:nvPicPr>
          <p:blipFill>
            <a:blip r:embed="rId5"/>
            <a:stretch>
              <a:fillRect/>
            </a:stretch>
          </p:blipFill>
          <p:spPr>
            <a:xfrm>
              <a:off x="2004953" y="815057"/>
              <a:ext cx="670561" cy="8267983"/>
            </a:xfrm>
            <a:prstGeom prst="rect">
              <a:avLst/>
            </a:prstGeom>
            <a:ln w="12700">
              <a:miter lim="400000"/>
            </a:ln>
          </p:spPr>
        </p:pic>
        <p:pic>
          <p:nvPicPr>
            <p:cNvPr id="6" name="image51.png" descr="image51.png">
              <a:extLst>
                <a:ext uri="{FF2B5EF4-FFF2-40B4-BE49-F238E27FC236}">
                  <a16:creationId xmlns:a16="http://schemas.microsoft.com/office/drawing/2014/main" id="{5BE772E9-BBF7-6521-B40C-6DABE2E78573}"/>
                </a:ext>
              </a:extLst>
            </p:cNvPr>
            <p:cNvPicPr>
              <a:picLocks noChangeAspect="1"/>
            </p:cNvPicPr>
            <p:nvPr/>
          </p:nvPicPr>
          <p:blipFill>
            <a:blip r:embed="rId6"/>
            <a:stretch>
              <a:fillRect/>
            </a:stretch>
          </p:blipFill>
          <p:spPr>
            <a:xfrm>
              <a:off x="2892929" y="1275644"/>
              <a:ext cx="1429175" cy="309317"/>
            </a:xfrm>
            <a:prstGeom prst="rect">
              <a:avLst/>
            </a:prstGeom>
            <a:ln w="12700">
              <a:miter lim="400000"/>
            </a:ln>
          </p:spPr>
        </p:pic>
        <p:pic>
          <p:nvPicPr>
            <p:cNvPr id="7" name="image52.png" descr="image52.png">
              <a:extLst>
                <a:ext uri="{FF2B5EF4-FFF2-40B4-BE49-F238E27FC236}">
                  <a16:creationId xmlns:a16="http://schemas.microsoft.com/office/drawing/2014/main" id="{1718B9F0-0574-D5F2-CECC-170E98B96D96}"/>
                </a:ext>
              </a:extLst>
            </p:cNvPr>
            <p:cNvPicPr>
              <a:picLocks noChangeAspect="1"/>
            </p:cNvPicPr>
            <p:nvPr/>
          </p:nvPicPr>
          <p:blipFill>
            <a:blip r:embed="rId7"/>
            <a:stretch>
              <a:fillRect/>
            </a:stretch>
          </p:blipFill>
          <p:spPr>
            <a:xfrm>
              <a:off x="5979312" y="1300480"/>
              <a:ext cx="2865121" cy="309316"/>
            </a:xfrm>
            <a:prstGeom prst="rect">
              <a:avLst/>
            </a:prstGeom>
            <a:ln w="12700">
              <a:miter lim="400000"/>
            </a:ln>
          </p:spPr>
        </p:pic>
        <p:pic>
          <p:nvPicPr>
            <p:cNvPr id="8" name="image53.png" descr="image53.png">
              <a:extLst>
                <a:ext uri="{FF2B5EF4-FFF2-40B4-BE49-F238E27FC236}">
                  <a16:creationId xmlns:a16="http://schemas.microsoft.com/office/drawing/2014/main" id="{64E7488B-1962-3254-2971-28A962AE8E82}"/>
                </a:ext>
              </a:extLst>
            </p:cNvPr>
            <p:cNvPicPr>
              <a:picLocks noChangeAspect="1"/>
            </p:cNvPicPr>
            <p:nvPr/>
          </p:nvPicPr>
          <p:blipFill>
            <a:blip r:embed="rId8"/>
            <a:stretch>
              <a:fillRect/>
            </a:stretch>
          </p:blipFill>
          <p:spPr>
            <a:xfrm>
              <a:off x="2484272" y="1826542"/>
              <a:ext cx="6633352" cy="1729458"/>
            </a:xfrm>
            <a:prstGeom prst="rect">
              <a:avLst/>
            </a:prstGeom>
            <a:ln w="12700">
              <a:miter lim="400000"/>
            </a:ln>
          </p:spPr>
        </p:pic>
        <p:pic>
          <p:nvPicPr>
            <p:cNvPr id="9" name="image54.png" descr="image54.png">
              <a:extLst>
                <a:ext uri="{FF2B5EF4-FFF2-40B4-BE49-F238E27FC236}">
                  <a16:creationId xmlns:a16="http://schemas.microsoft.com/office/drawing/2014/main" id="{3C91AA84-9AF3-8E9B-A336-15D57569CF9B}"/>
                </a:ext>
              </a:extLst>
            </p:cNvPr>
            <p:cNvPicPr>
              <a:picLocks noChangeAspect="1"/>
            </p:cNvPicPr>
            <p:nvPr/>
          </p:nvPicPr>
          <p:blipFill>
            <a:blip r:embed="rId9"/>
            <a:stretch>
              <a:fillRect/>
            </a:stretch>
          </p:blipFill>
          <p:spPr>
            <a:xfrm>
              <a:off x="2484272" y="3668888"/>
              <a:ext cx="6642383" cy="1729459"/>
            </a:xfrm>
            <a:prstGeom prst="rect">
              <a:avLst/>
            </a:prstGeom>
            <a:ln w="12700">
              <a:miter lim="400000"/>
            </a:ln>
          </p:spPr>
        </p:pic>
        <p:pic>
          <p:nvPicPr>
            <p:cNvPr id="10" name="image55.png" descr="image55.png">
              <a:extLst>
                <a:ext uri="{FF2B5EF4-FFF2-40B4-BE49-F238E27FC236}">
                  <a16:creationId xmlns:a16="http://schemas.microsoft.com/office/drawing/2014/main" id="{A4111464-0C31-34FE-C414-7EB84D0FD152}"/>
                </a:ext>
              </a:extLst>
            </p:cNvPr>
            <p:cNvPicPr>
              <a:picLocks noChangeAspect="1"/>
            </p:cNvPicPr>
            <p:nvPr/>
          </p:nvPicPr>
          <p:blipFill>
            <a:blip r:embed="rId10"/>
            <a:stretch>
              <a:fillRect/>
            </a:stretch>
          </p:blipFill>
          <p:spPr>
            <a:xfrm>
              <a:off x="2484272" y="5511235"/>
              <a:ext cx="6610774" cy="1729459"/>
            </a:xfrm>
            <a:prstGeom prst="rect">
              <a:avLst/>
            </a:prstGeom>
            <a:ln w="12700">
              <a:miter lim="400000"/>
            </a:ln>
          </p:spPr>
        </p:pic>
        <p:pic>
          <p:nvPicPr>
            <p:cNvPr id="11" name="image56.png" descr="image56.png">
              <a:extLst>
                <a:ext uri="{FF2B5EF4-FFF2-40B4-BE49-F238E27FC236}">
                  <a16:creationId xmlns:a16="http://schemas.microsoft.com/office/drawing/2014/main" id="{1B888A32-6256-A150-FA95-2C0DA7D91E28}"/>
                </a:ext>
              </a:extLst>
            </p:cNvPr>
            <p:cNvPicPr>
              <a:picLocks noChangeAspect="1"/>
            </p:cNvPicPr>
            <p:nvPr/>
          </p:nvPicPr>
          <p:blipFill>
            <a:blip r:embed="rId11"/>
            <a:stretch>
              <a:fillRect/>
            </a:stretch>
          </p:blipFill>
          <p:spPr>
            <a:xfrm>
              <a:off x="2379574" y="7330845"/>
              <a:ext cx="6642383" cy="1729459"/>
            </a:xfrm>
            <a:prstGeom prst="rect">
              <a:avLst/>
            </a:prstGeom>
            <a:ln w="12700">
              <a:miter lim="400000"/>
            </a:ln>
          </p:spPr>
        </p:pic>
        <p:pic>
          <p:nvPicPr>
            <p:cNvPr id="12" name="image57.png" descr="image57.png">
              <a:extLst>
                <a:ext uri="{FF2B5EF4-FFF2-40B4-BE49-F238E27FC236}">
                  <a16:creationId xmlns:a16="http://schemas.microsoft.com/office/drawing/2014/main" id="{0F4BE702-ACEE-5F13-2BD4-6D063E0918F3}"/>
                </a:ext>
              </a:extLst>
            </p:cNvPr>
            <p:cNvPicPr>
              <a:picLocks noChangeAspect="1"/>
            </p:cNvPicPr>
            <p:nvPr/>
          </p:nvPicPr>
          <p:blipFill>
            <a:blip r:embed="rId12"/>
            <a:stretch>
              <a:fillRect/>
            </a:stretch>
          </p:blipFill>
          <p:spPr>
            <a:xfrm>
              <a:off x="10095453" y="2965184"/>
              <a:ext cx="1453728" cy="1407408"/>
            </a:xfrm>
            <a:prstGeom prst="rect">
              <a:avLst/>
            </a:prstGeom>
            <a:ln w="12700">
              <a:miter lim="400000"/>
            </a:ln>
          </p:spPr>
        </p:pic>
      </p:grpSp>
      <p:sp>
        <p:nvSpPr>
          <p:cNvPr id="13" name="SSANWDTRDTRTCWFLSLFO">
            <a:extLst>
              <a:ext uri="{FF2B5EF4-FFF2-40B4-BE49-F238E27FC236}">
                <a16:creationId xmlns:a16="http://schemas.microsoft.com/office/drawing/2014/main" id="{6B428855-B592-F0C4-089F-44D36DB2252C}"/>
              </a:ext>
            </a:extLst>
          </p:cNvPr>
          <p:cNvSpPr txBox="1">
            <a:spLocks/>
          </p:cNvSpPr>
          <p:nvPr/>
        </p:nvSpPr>
        <p:spPr>
          <a:xfrm>
            <a:off x="647700" y="626382"/>
            <a:ext cx="11709400" cy="1325563"/>
          </a:xfrm>
          <a:prstGeom prst="rect">
            <a:avLst/>
          </a:prstGeom>
          <a:blipFill>
            <a:blip r:embed="rId13"/>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DHCP: Other Diagrams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2" name="Public or Global address…"/>
          <p:cNvSpPr txBox="1">
            <a:spLocks noGrp="1"/>
          </p:cNvSpPr>
          <p:nvPr>
            <p:ph type="body" idx="1"/>
          </p:nvPr>
        </p:nvSpPr>
        <p:spPr>
          <a:xfrm>
            <a:off x="647700" y="2425926"/>
            <a:ext cx="11472256" cy="5504669"/>
          </a:xfrm>
          <a:prstGeom prst="rect">
            <a:avLst/>
          </a:prstGeom>
        </p:spPr>
        <p:txBody>
          <a:bodyPr anchor="t">
            <a:normAutofit/>
          </a:bodyPr>
          <a:lstStyle/>
          <a:p>
            <a:pPr>
              <a:buBlip>
                <a:blip r:embed="rId3"/>
              </a:buBlip>
              <a:defRPr>
                <a:solidFill>
                  <a:srgbClr val="61615E"/>
                </a:solidFill>
              </a:defRPr>
            </a:pPr>
            <a:r>
              <a:rPr dirty="0">
                <a:highlight>
                  <a:srgbClr val="FFFF00"/>
                </a:highlight>
              </a:rPr>
              <a:t>Public or Global address</a:t>
            </a:r>
            <a:endParaRPr lang="en-CA" dirty="0">
              <a:highlight>
                <a:srgbClr val="FFFF00"/>
              </a:highlight>
            </a:endParaRPr>
          </a:p>
          <a:p>
            <a:pPr marL="0" indent="0">
              <a:buNone/>
              <a:defRPr>
                <a:solidFill>
                  <a:srgbClr val="61615E"/>
                </a:solidFill>
              </a:defRPr>
            </a:pPr>
            <a:endParaRPr lang="en-CA" dirty="0">
              <a:highlight>
                <a:srgbClr val="FFFF00"/>
              </a:highlight>
            </a:endParaRPr>
          </a:p>
          <a:p>
            <a:pPr>
              <a:buBlip>
                <a:blip r:embed="rId3"/>
              </a:buBlip>
              <a:defRPr>
                <a:solidFill>
                  <a:srgbClr val="61615E"/>
                </a:solidFill>
              </a:defRPr>
            </a:pPr>
            <a:r>
              <a:rPr dirty="0">
                <a:highlight>
                  <a:srgbClr val="FFFF00"/>
                </a:highlight>
              </a:rPr>
              <a:t>Private address</a:t>
            </a:r>
          </a:p>
        </p:txBody>
      </p:sp>
      <p:sp>
        <p:nvSpPr>
          <p:cNvPr id="2" name="Slide Number Placeholder 6">
            <a:extLst>
              <a:ext uri="{FF2B5EF4-FFF2-40B4-BE49-F238E27FC236}">
                <a16:creationId xmlns:a16="http://schemas.microsoft.com/office/drawing/2014/main" id="{24044094-9B81-0851-6C10-863D889F4CC6}"/>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17</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3" name="SSANWDTRDTRTCWFLSLFO">
            <a:extLst>
              <a:ext uri="{FF2B5EF4-FFF2-40B4-BE49-F238E27FC236}">
                <a16:creationId xmlns:a16="http://schemas.microsoft.com/office/drawing/2014/main" id="{8C03C6BF-23E5-DF36-32BA-D23310E6A5FB}"/>
              </a:ext>
            </a:extLst>
          </p:cNvPr>
          <p:cNvSpPr txBox="1">
            <a:spLocks/>
          </p:cNvSpPr>
          <p:nvPr/>
        </p:nvSpPr>
        <p:spPr>
          <a:xfrm>
            <a:off x="647700" y="626382"/>
            <a:ext cx="11709400" cy="1325563"/>
          </a:xfrm>
          <a:prstGeom prst="rect">
            <a:avLst/>
          </a:prstGeom>
          <a:blipFill>
            <a:blip r:embed="rId4"/>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Private vs Public IP addresses</a:t>
            </a:r>
          </a:p>
        </p:txBody>
      </p:sp>
      <p:sp>
        <p:nvSpPr>
          <p:cNvPr id="4" name="10.0.0.0/8    10.0.0.0 to 10.255.255.255…">
            <a:extLst>
              <a:ext uri="{FF2B5EF4-FFF2-40B4-BE49-F238E27FC236}">
                <a16:creationId xmlns:a16="http://schemas.microsoft.com/office/drawing/2014/main" id="{50899EC1-02AB-E84F-C8A2-DB532ED10A5F}"/>
              </a:ext>
            </a:extLst>
          </p:cNvPr>
          <p:cNvSpPr/>
          <p:nvPr/>
        </p:nvSpPr>
        <p:spPr>
          <a:xfrm>
            <a:off x="784613" y="8163051"/>
            <a:ext cx="11572487" cy="1438149"/>
          </a:xfrm>
          <a:prstGeom prst="rect">
            <a:avLst/>
          </a:prstGeom>
          <a:solidFill>
            <a:srgbClr val="92D050"/>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lvl="1" indent="0" algn="l" defTabSz="1300480">
              <a:defRPr sz="2800" b="1">
                <a:solidFill>
                  <a:srgbClr val="FF6600"/>
                </a:solidFill>
                <a:latin typeface="Adobe Fangsong Std R"/>
                <a:ea typeface="Adobe Fangsong Std R"/>
                <a:cs typeface="Adobe Fangsong Std R"/>
                <a:sym typeface="Adobe Fangsong Std R"/>
              </a:defRPr>
            </a:pPr>
            <a:r>
              <a:rPr dirty="0"/>
              <a:t>10.0.0.0/8 		</a:t>
            </a:r>
            <a:r>
              <a:rPr b="0" dirty="0">
                <a:latin typeface="Wingdings"/>
                <a:ea typeface="Wingdings"/>
                <a:cs typeface="Wingdings"/>
                <a:sym typeface="Wingdings"/>
              </a:rPr>
              <a:t></a:t>
            </a:r>
            <a:r>
              <a:rPr dirty="0"/>
              <a:t>	10.0.0.0 to 10.255.255.255</a:t>
            </a:r>
          </a:p>
          <a:p>
            <a:pPr lvl="1" indent="0" algn="l" defTabSz="1300480">
              <a:defRPr sz="2800" b="1">
                <a:solidFill>
                  <a:srgbClr val="FF6600"/>
                </a:solidFill>
                <a:latin typeface="Adobe Fangsong Std R"/>
                <a:ea typeface="Adobe Fangsong Std R"/>
                <a:cs typeface="Adobe Fangsong Std R"/>
                <a:sym typeface="Adobe Fangsong Std R"/>
              </a:defRPr>
            </a:pPr>
            <a:r>
              <a:rPr dirty="0"/>
              <a:t>172.16.0.0/12 	</a:t>
            </a:r>
            <a:r>
              <a:rPr b="0" dirty="0">
                <a:latin typeface="Wingdings"/>
                <a:ea typeface="Wingdings"/>
                <a:cs typeface="Wingdings"/>
                <a:sym typeface="Wingdings"/>
              </a:rPr>
              <a:t></a:t>
            </a:r>
            <a:r>
              <a:rPr dirty="0"/>
              <a:t>	172.16.0.0 to 172.31.255.255</a:t>
            </a:r>
          </a:p>
          <a:p>
            <a:pPr lvl="1" indent="0" algn="l" defTabSz="1300480">
              <a:defRPr sz="2800" b="1">
                <a:solidFill>
                  <a:srgbClr val="FF6600"/>
                </a:solidFill>
                <a:latin typeface="Adobe Fangsong Std R"/>
                <a:ea typeface="Adobe Fangsong Std R"/>
                <a:cs typeface="Adobe Fangsong Std R"/>
                <a:sym typeface="Adobe Fangsong Std R"/>
              </a:defRPr>
            </a:pPr>
            <a:r>
              <a:rPr dirty="0"/>
              <a:t>192.168.0.0/16 	</a:t>
            </a:r>
            <a:r>
              <a:rPr b="0" dirty="0">
                <a:latin typeface="Wingdings"/>
                <a:ea typeface="Wingdings"/>
                <a:cs typeface="Wingdings"/>
                <a:sym typeface="Wingdings"/>
              </a:rPr>
              <a:t></a:t>
            </a:r>
            <a:r>
              <a:rPr dirty="0"/>
              <a:t> 	192.168.0.0 to 192.168.255.255</a:t>
            </a:r>
          </a:p>
        </p:txBody>
      </p:sp>
      <p:sp>
        <p:nvSpPr>
          <p:cNvPr id="8" name="TextBox 7">
            <a:extLst>
              <a:ext uri="{FF2B5EF4-FFF2-40B4-BE49-F238E27FC236}">
                <a16:creationId xmlns:a16="http://schemas.microsoft.com/office/drawing/2014/main" id="{67850B82-56B1-1262-860A-1A590D5F7B8A}"/>
              </a:ext>
            </a:extLst>
          </p:cNvPr>
          <p:cNvSpPr txBox="1"/>
          <p:nvPr/>
        </p:nvSpPr>
        <p:spPr>
          <a:xfrm>
            <a:off x="1558638" y="3202466"/>
            <a:ext cx="7905401" cy="1431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004776" lvl="1" indent="-471376" algn="l">
              <a:spcBef>
                <a:spcPts val="900"/>
              </a:spcBef>
              <a:buBlip>
                <a:blip r:embed="rId3"/>
              </a:buBlip>
              <a:defRPr sz="3800">
                <a:solidFill>
                  <a:srgbClr val="61615E"/>
                </a:solidFill>
              </a:defRPr>
            </a:pPr>
            <a:r>
              <a:rPr lang="en-US" sz="2400" dirty="0"/>
              <a:t>Routable in the Internet </a:t>
            </a:r>
          </a:p>
          <a:p>
            <a:pPr marL="1004776" lvl="1" indent="-471376" algn="l">
              <a:spcBef>
                <a:spcPts val="900"/>
              </a:spcBef>
              <a:buBlip>
                <a:blip r:embed="rId3"/>
              </a:buBlip>
              <a:defRPr sz="3800">
                <a:solidFill>
                  <a:srgbClr val="61615E"/>
                </a:solidFill>
              </a:defRPr>
            </a:pPr>
            <a:r>
              <a:rPr lang="en-US" sz="2400" dirty="0"/>
              <a:t>You have to pay to use</a:t>
            </a:r>
          </a:p>
          <a:p>
            <a:pPr marL="1004776" lvl="1" indent="-471376" algn="l">
              <a:spcBef>
                <a:spcPts val="900"/>
              </a:spcBef>
              <a:buBlip>
                <a:blip r:embed="rId3"/>
              </a:buBlip>
              <a:defRPr sz="3800">
                <a:solidFill>
                  <a:srgbClr val="61615E"/>
                </a:solidFill>
              </a:defRPr>
            </a:pPr>
            <a:r>
              <a:rPr lang="en-US" sz="2400" dirty="0"/>
              <a:t>You can see yours by googling “what is my IP”</a:t>
            </a:r>
          </a:p>
        </p:txBody>
      </p:sp>
      <p:sp>
        <p:nvSpPr>
          <p:cNvPr id="10" name="TextBox 9">
            <a:extLst>
              <a:ext uri="{FF2B5EF4-FFF2-40B4-BE49-F238E27FC236}">
                <a16:creationId xmlns:a16="http://schemas.microsoft.com/office/drawing/2014/main" id="{34592EAB-50FF-547C-5896-9BB2F875341E}"/>
              </a:ext>
            </a:extLst>
          </p:cNvPr>
          <p:cNvSpPr txBox="1"/>
          <p:nvPr/>
        </p:nvSpPr>
        <p:spPr>
          <a:xfrm>
            <a:off x="1558637" y="5835553"/>
            <a:ext cx="7905402" cy="1431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004776" lvl="1" indent="-471376" algn="l">
              <a:spcBef>
                <a:spcPts val="900"/>
              </a:spcBef>
              <a:buBlip>
                <a:blip r:embed="rId3"/>
              </a:buBlip>
              <a:defRPr sz="3800">
                <a:solidFill>
                  <a:srgbClr val="61615E"/>
                </a:solidFill>
              </a:defRPr>
            </a:pPr>
            <a:r>
              <a:rPr lang="en-US" sz="2400" dirty="0"/>
              <a:t>Not routable in the Internet </a:t>
            </a:r>
          </a:p>
          <a:p>
            <a:pPr marL="1004776" lvl="1" indent="-471376" algn="l">
              <a:spcBef>
                <a:spcPts val="900"/>
              </a:spcBef>
              <a:buBlip>
                <a:blip r:embed="rId3"/>
              </a:buBlip>
              <a:defRPr sz="3800">
                <a:solidFill>
                  <a:srgbClr val="61615E"/>
                </a:solidFill>
              </a:defRPr>
            </a:pPr>
            <a:r>
              <a:rPr lang="en-US" sz="2400" dirty="0"/>
              <a:t>Free to use</a:t>
            </a:r>
          </a:p>
          <a:p>
            <a:pPr marL="1004776" lvl="1" indent="-471376" algn="l">
              <a:spcBef>
                <a:spcPts val="900"/>
              </a:spcBef>
              <a:buBlip>
                <a:blip r:embed="rId3"/>
              </a:buBlip>
              <a:defRPr sz="3800">
                <a:solidFill>
                  <a:srgbClr val="61615E"/>
                </a:solidFill>
              </a:defRPr>
            </a:pPr>
            <a:r>
              <a:rPr lang="en-US" sz="2400" dirty="0"/>
              <a:t>You can see yours in the CMD prompt (ipconfig)</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 name="Group">
            <a:extLst>
              <a:ext uri="{FF2B5EF4-FFF2-40B4-BE49-F238E27FC236}">
                <a16:creationId xmlns:a16="http://schemas.microsoft.com/office/drawing/2014/main" id="{D6964334-0CDC-44FB-B5D9-CB00CEDEF724}"/>
              </a:ext>
            </a:extLst>
          </p:cNvPr>
          <p:cNvGrpSpPr/>
          <p:nvPr/>
        </p:nvGrpSpPr>
        <p:grpSpPr>
          <a:xfrm>
            <a:off x="436032" y="4557174"/>
            <a:ext cx="11921068" cy="4226562"/>
            <a:chOff x="0" y="0"/>
            <a:chExt cx="11921067" cy="4226560"/>
          </a:xfrm>
        </p:grpSpPr>
        <p:pic>
          <p:nvPicPr>
            <p:cNvPr id="4" name="image59.png" descr="image59.png">
              <a:extLst>
                <a:ext uri="{FF2B5EF4-FFF2-40B4-BE49-F238E27FC236}">
                  <a16:creationId xmlns:a16="http://schemas.microsoft.com/office/drawing/2014/main" id="{5B1DFDC1-DCCF-4D2D-AD0C-8843DB456E7F}"/>
                </a:ext>
              </a:extLst>
            </p:cNvPr>
            <p:cNvPicPr>
              <a:picLocks noChangeAspect="1"/>
            </p:cNvPicPr>
            <p:nvPr/>
          </p:nvPicPr>
          <p:blipFill>
            <a:blip r:embed="rId3"/>
            <a:stretch>
              <a:fillRect/>
            </a:stretch>
          </p:blipFill>
          <p:spPr>
            <a:xfrm>
              <a:off x="302542" y="216746"/>
              <a:ext cx="11618526" cy="3628251"/>
            </a:xfrm>
            <a:prstGeom prst="rect">
              <a:avLst/>
            </a:prstGeom>
            <a:ln w="12700" cap="flat">
              <a:noFill/>
              <a:miter lim="400000"/>
            </a:ln>
            <a:effectLst/>
          </p:spPr>
        </p:pic>
        <p:pic>
          <p:nvPicPr>
            <p:cNvPr id="5" name="image60.png" descr="image60.png">
              <a:extLst>
                <a:ext uri="{FF2B5EF4-FFF2-40B4-BE49-F238E27FC236}">
                  <a16:creationId xmlns:a16="http://schemas.microsoft.com/office/drawing/2014/main" id="{159B2BF1-CD90-47B8-82AE-F063C9AA7EC5}"/>
                </a:ext>
              </a:extLst>
            </p:cNvPr>
            <p:cNvPicPr>
              <a:picLocks noChangeAspect="1"/>
            </p:cNvPicPr>
            <p:nvPr/>
          </p:nvPicPr>
          <p:blipFill>
            <a:blip r:embed="rId4"/>
            <a:stretch>
              <a:fillRect/>
            </a:stretch>
          </p:blipFill>
          <p:spPr>
            <a:xfrm>
              <a:off x="4183662" y="846667"/>
              <a:ext cx="1668499" cy="765387"/>
            </a:xfrm>
            <a:prstGeom prst="rect">
              <a:avLst/>
            </a:prstGeom>
            <a:ln w="12700" cap="flat">
              <a:noFill/>
              <a:miter lim="400000"/>
            </a:ln>
            <a:effectLst/>
          </p:spPr>
        </p:pic>
        <p:pic>
          <p:nvPicPr>
            <p:cNvPr id="6" name="image61.png" descr="image61.png">
              <a:extLst>
                <a:ext uri="{FF2B5EF4-FFF2-40B4-BE49-F238E27FC236}">
                  <a16:creationId xmlns:a16="http://schemas.microsoft.com/office/drawing/2014/main" id="{7FFE1C5B-D03B-48EB-82DB-483075A8988F}"/>
                </a:ext>
              </a:extLst>
            </p:cNvPr>
            <p:cNvPicPr>
              <a:picLocks noChangeAspect="1"/>
            </p:cNvPicPr>
            <p:nvPr/>
          </p:nvPicPr>
          <p:blipFill>
            <a:blip r:embed="rId5"/>
            <a:stretch>
              <a:fillRect/>
            </a:stretch>
          </p:blipFill>
          <p:spPr>
            <a:xfrm>
              <a:off x="7568071" y="815058"/>
              <a:ext cx="1688819" cy="796996"/>
            </a:xfrm>
            <a:prstGeom prst="rect">
              <a:avLst/>
            </a:prstGeom>
            <a:ln w="12700" cap="flat">
              <a:noFill/>
              <a:miter lim="400000"/>
            </a:ln>
            <a:effectLst/>
          </p:spPr>
        </p:pic>
        <p:pic>
          <p:nvPicPr>
            <p:cNvPr id="7" name="image62.png" descr="image62.png">
              <a:extLst>
                <a:ext uri="{FF2B5EF4-FFF2-40B4-BE49-F238E27FC236}">
                  <a16:creationId xmlns:a16="http://schemas.microsoft.com/office/drawing/2014/main" id="{418EB5D0-C14B-4B93-BAE9-975BD86E08F4}"/>
                </a:ext>
              </a:extLst>
            </p:cNvPr>
            <p:cNvPicPr>
              <a:picLocks noChangeAspect="1"/>
            </p:cNvPicPr>
            <p:nvPr/>
          </p:nvPicPr>
          <p:blipFill>
            <a:blip r:embed="rId6"/>
            <a:stretch>
              <a:fillRect/>
            </a:stretch>
          </p:blipFill>
          <p:spPr>
            <a:xfrm>
              <a:off x="7206826" y="2194560"/>
              <a:ext cx="2433886" cy="948267"/>
            </a:xfrm>
            <a:prstGeom prst="rect">
              <a:avLst/>
            </a:prstGeom>
            <a:ln w="12700" cap="flat">
              <a:noFill/>
              <a:miter lim="400000"/>
            </a:ln>
            <a:effectLst/>
          </p:spPr>
        </p:pic>
        <p:sp>
          <p:nvSpPr>
            <p:cNvPr id="8" name="Rectangle">
              <a:extLst>
                <a:ext uri="{FF2B5EF4-FFF2-40B4-BE49-F238E27FC236}">
                  <a16:creationId xmlns:a16="http://schemas.microsoft.com/office/drawing/2014/main" id="{47638D99-3902-4449-B97F-D47765A79681}"/>
                </a:ext>
              </a:extLst>
            </p:cNvPr>
            <p:cNvSpPr/>
            <p:nvPr/>
          </p:nvSpPr>
          <p:spPr>
            <a:xfrm>
              <a:off x="-1" y="0"/>
              <a:ext cx="6285655" cy="4226561"/>
            </a:xfrm>
            <a:prstGeom prst="rect">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4400" b="1" i="1">
                  <a:solidFill>
                    <a:srgbClr val="000000"/>
                  </a:solidFill>
                  <a:latin typeface="Baby Kruffy"/>
                  <a:ea typeface="Baby Kruffy"/>
                  <a:cs typeface="Baby Kruffy"/>
                  <a:sym typeface="Baby Kruffy"/>
                </a:defRPr>
              </a:pPr>
              <a:endParaRPr/>
            </a:p>
          </p:txBody>
        </p:sp>
        <p:pic>
          <p:nvPicPr>
            <p:cNvPr id="9" name="image63.png" descr="image63.png">
              <a:extLst>
                <a:ext uri="{FF2B5EF4-FFF2-40B4-BE49-F238E27FC236}">
                  <a16:creationId xmlns:a16="http://schemas.microsoft.com/office/drawing/2014/main" id="{DF1F0106-8592-4C4D-86B9-732069095F9E}"/>
                </a:ext>
              </a:extLst>
            </p:cNvPr>
            <p:cNvPicPr>
              <a:picLocks noChangeAspect="1"/>
            </p:cNvPicPr>
            <p:nvPr/>
          </p:nvPicPr>
          <p:blipFill>
            <a:blip r:embed="rId7"/>
            <a:stretch>
              <a:fillRect/>
            </a:stretch>
          </p:blipFill>
          <p:spPr>
            <a:xfrm>
              <a:off x="3447627" y="2411306"/>
              <a:ext cx="2433886" cy="948268"/>
            </a:xfrm>
            <a:prstGeom prst="rect">
              <a:avLst/>
            </a:prstGeom>
            <a:ln w="12700" cap="flat">
              <a:noFill/>
              <a:miter lim="400000"/>
            </a:ln>
            <a:effectLst/>
          </p:spPr>
        </p:pic>
      </p:grpSp>
      <p:sp>
        <p:nvSpPr>
          <p:cNvPr id="2" name="Slide Number Placeholder 6">
            <a:extLst>
              <a:ext uri="{FF2B5EF4-FFF2-40B4-BE49-F238E27FC236}">
                <a16:creationId xmlns:a16="http://schemas.microsoft.com/office/drawing/2014/main" id="{6CDA1FBA-2AD5-D20C-504A-159AB93FF858}"/>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18</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10" name="SSANWDTRDTRTCWFLSLFO">
            <a:extLst>
              <a:ext uri="{FF2B5EF4-FFF2-40B4-BE49-F238E27FC236}">
                <a16:creationId xmlns:a16="http://schemas.microsoft.com/office/drawing/2014/main" id="{97BFE35B-0F0A-7EF4-22DD-6A31A367F56A}"/>
              </a:ext>
            </a:extLst>
          </p:cNvPr>
          <p:cNvSpPr txBox="1">
            <a:spLocks/>
          </p:cNvSpPr>
          <p:nvPr/>
        </p:nvSpPr>
        <p:spPr>
          <a:xfrm>
            <a:off x="647700" y="626382"/>
            <a:ext cx="11709400" cy="1325563"/>
          </a:xfrm>
          <a:prstGeom prst="rect">
            <a:avLst/>
          </a:prstGeom>
          <a:blipFill>
            <a:blip r:embed="rId8"/>
            <a:stretch>
              <a:fillRect/>
            </a:stretch>
          </a:blipFill>
        </p:spPr>
        <p:txBody>
          <a:bodyPr anchor="ctr">
            <a:normAutofit fontScale="70000" lnSpcReduction="20000"/>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lang="en-CA" sz="6600" dirty="0">
                <a:solidFill>
                  <a:srgbClr val="FFFFFF"/>
                </a:solidFill>
                <a:latin typeface="Arial" panose="020B0604020202020204" pitchFamily="34" charset="0"/>
                <a:cs typeface="Arial" panose="020B0604020202020204" pitchFamily="34" charset="0"/>
              </a:rPr>
              <a:t>How do I connect to the internet with a private IP address?</a:t>
            </a:r>
            <a:endPar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endParaRPr>
          </a:p>
        </p:txBody>
      </p:sp>
      <p:sp>
        <p:nvSpPr>
          <p:cNvPr id="11" name="TextBox 10">
            <a:extLst>
              <a:ext uri="{FF2B5EF4-FFF2-40B4-BE49-F238E27FC236}">
                <a16:creationId xmlns:a16="http://schemas.microsoft.com/office/drawing/2014/main" id="{C9DF8E3A-278A-8A7C-F96C-D9556609ACD5}"/>
              </a:ext>
            </a:extLst>
          </p:cNvPr>
          <p:cNvSpPr txBox="1"/>
          <p:nvPr/>
        </p:nvSpPr>
        <p:spPr>
          <a:xfrm>
            <a:off x="738574" y="2193308"/>
            <a:ext cx="11006051"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What is a NAT? </a:t>
            </a:r>
          </a:p>
          <a:p>
            <a:pPr marL="0" marR="0" indent="0" algn="l" defTabSz="584200" rtl="0" fontAlgn="auto" latinLnBrk="0" hangingPunct="0">
              <a:lnSpc>
                <a:spcPct val="100000"/>
              </a:lnSpc>
              <a:spcBef>
                <a:spcPts val="0"/>
              </a:spcBef>
              <a:spcAft>
                <a:spcPts val="0"/>
              </a:spcAft>
              <a:buClrTx/>
              <a:buSzTx/>
              <a:buFontTx/>
              <a:buNone/>
              <a:tabLst/>
            </a:pPr>
            <a:endParaRPr lang="en-CA" dirty="0">
              <a:highlight>
                <a:srgbClr val="FFFF00"/>
              </a:highlight>
            </a:endParaRPr>
          </a:p>
          <a:p>
            <a:pPr marL="0" marR="0" indent="0" algn="l"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Why would you want to use a NAT?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43" name="image64.png" descr="image64.png"/>
          <p:cNvPicPr>
            <a:picLocks noChangeAspect="1"/>
          </p:cNvPicPr>
          <p:nvPr/>
        </p:nvPicPr>
        <p:blipFill>
          <a:blip r:embed="rId3"/>
          <a:stretch>
            <a:fillRect/>
          </a:stretch>
        </p:blipFill>
        <p:spPr>
          <a:xfrm>
            <a:off x="598593" y="2229058"/>
            <a:ext cx="12063306" cy="7046526"/>
          </a:xfrm>
          <a:prstGeom prst="rect">
            <a:avLst/>
          </a:prstGeom>
          <a:ln w="12700">
            <a:miter lim="400000"/>
          </a:ln>
        </p:spPr>
      </p:pic>
      <p:sp>
        <p:nvSpPr>
          <p:cNvPr id="2" name="Slide Number Placeholder 6">
            <a:extLst>
              <a:ext uri="{FF2B5EF4-FFF2-40B4-BE49-F238E27FC236}">
                <a16:creationId xmlns:a16="http://schemas.microsoft.com/office/drawing/2014/main" id="{4FE40D8C-7393-0CEA-BD77-9A93E4E403DE}"/>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19</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3" name="SSANWDTRDTRTCWFLSLFO">
            <a:extLst>
              <a:ext uri="{FF2B5EF4-FFF2-40B4-BE49-F238E27FC236}">
                <a16:creationId xmlns:a16="http://schemas.microsoft.com/office/drawing/2014/main" id="{5DEF92C9-E5E9-A9A0-8ED8-E51CBE59F13F}"/>
              </a:ext>
            </a:extLst>
          </p:cNvPr>
          <p:cNvSpPr txBox="1">
            <a:spLocks/>
          </p:cNvSpPr>
          <p:nvPr/>
        </p:nvSpPr>
        <p:spPr>
          <a:xfrm>
            <a:off x="647700" y="626382"/>
            <a:ext cx="11709400" cy="1325563"/>
          </a:xfrm>
          <a:prstGeom prst="rect">
            <a:avLst/>
          </a:prstGeom>
          <a:blipFill>
            <a:blip r:embed="rId4"/>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lang="en-CA" sz="6600" dirty="0">
                <a:solidFill>
                  <a:srgbClr val="FFFFFF"/>
                </a:solidFill>
                <a:latin typeface="Arial" panose="020B0604020202020204" pitchFamily="34" charset="0"/>
                <a:cs typeface="Arial" panose="020B0604020202020204" pitchFamily="34" charset="0"/>
              </a:rPr>
              <a:t>Network Address Translation</a:t>
            </a:r>
            <a:endPar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139" name="Please fill in:…"/>
          <p:cNvSpPr txBox="1">
            <a:spLocks noGrp="1"/>
          </p:cNvSpPr>
          <p:nvPr>
            <p:ph type="body" sz="half" idx="4294967295"/>
          </p:nvPr>
        </p:nvSpPr>
        <p:spPr>
          <a:xfrm>
            <a:off x="647699" y="2269136"/>
            <a:ext cx="11709399" cy="6477001"/>
          </a:xfrm>
          <a:prstGeom prst="rect">
            <a:avLst/>
          </a:prstGeom>
        </p:spPr>
        <p:txBody>
          <a:bodyPr anchor="t">
            <a:normAutofit/>
          </a:bodyPr>
          <a:lstStyle/>
          <a:p>
            <a:pPr marL="514350" indent="-514350">
              <a:spcBef>
                <a:spcPts val="0"/>
              </a:spcBef>
              <a:buSzTx/>
              <a:buFont typeface="+mj-lt"/>
              <a:buAutoNum type="arabicPeriod"/>
              <a:defRPr sz="3200"/>
            </a:pPr>
            <a:r>
              <a:rPr lang="en-CA" dirty="0"/>
              <a:t>DOWNLOAD the PowerPoints </a:t>
            </a:r>
          </a:p>
          <a:p>
            <a:pPr lvl="1">
              <a:spcBef>
                <a:spcPts val="0"/>
              </a:spcBef>
              <a:buSzTx/>
              <a:buFontTx/>
              <a:buChar char="-"/>
              <a:defRPr sz="3200"/>
            </a:pPr>
            <a:r>
              <a:rPr lang="en-CA" dirty="0"/>
              <a:t>I put a lot of information in the “notes” section. This lets us have less text heavy slides and more diagrams/images </a:t>
            </a:r>
          </a:p>
          <a:p>
            <a:pPr marL="533400" lvl="1" indent="0">
              <a:spcBef>
                <a:spcPts val="0"/>
              </a:spcBef>
              <a:buSzTx/>
              <a:buNone/>
              <a:defRPr sz="3200"/>
            </a:pPr>
            <a:endParaRPr lang="en-CA" dirty="0"/>
          </a:p>
          <a:p>
            <a:pPr marL="514350" indent="-514350">
              <a:spcBef>
                <a:spcPts val="0"/>
              </a:spcBef>
              <a:buSzTx/>
              <a:buAutoNum type="arabicPeriod"/>
              <a:defRPr sz="3200"/>
            </a:pPr>
            <a:r>
              <a:rPr lang="en-CA" dirty="0"/>
              <a:t>Any slides with </a:t>
            </a:r>
            <a:r>
              <a:rPr lang="en-CA" dirty="0">
                <a:highlight>
                  <a:srgbClr val="00FF00"/>
                </a:highlight>
              </a:rPr>
              <a:t>green background (like this one)</a:t>
            </a:r>
            <a:r>
              <a:rPr lang="en-CA" dirty="0"/>
              <a:t>are for your reference only and will not appear as questions on any tests or quizzes.</a:t>
            </a:r>
          </a:p>
          <a:p>
            <a:pPr marL="514350" indent="-514350">
              <a:spcBef>
                <a:spcPts val="0"/>
              </a:spcBef>
              <a:buSzTx/>
              <a:buAutoNum type="arabicPeriod"/>
              <a:defRPr sz="3200"/>
            </a:pPr>
            <a:endParaRPr lang="en-CA" dirty="0"/>
          </a:p>
          <a:p>
            <a:pPr marL="514350" indent="-514350">
              <a:spcBef>
                <a:spcPts val="0"/>
              </a:spcBef>
              <a:buSzTx/>
              <a:buAutoNum type="arabicPeriod"/>
              <a:defRPr sz="3200"/>
            </a:pPr>
            <a:r>
              <a:rPr lang="en-CA" b="1" u="sng" dirty="0"/>
              <a:t>Sources/links</a:t>
            </a:r>
            <a:r>
              <a:rPr lang="en-CA" dirty="0"/>
              <a:t> in notes sections do not need to be studied, but they may be helpful/useful for students who wish to pursue a career in networking or those who want some additional reading </a:t>
            </a:r>
          </a:p>
          <a:p>
            <a:pPr marL="514350" indent="-514350">
              <a:spcBef>
                <a:spcPts val="0"/>
              </a:spcBef>
              <a:buSzTx/>
              <a:buAutoNum type="arabicPeriod"/>
              <a:defRPr sz="3200"/>
            </a:pPr>
            <a:endParaRPr lang="en-CA" dirty="0"/>
          </a:p>
          <a:p>
            <a:pPr marL="0" indent="0">
              <a:spcBef>
                <a:spcPts val="0"/>
              </a:spcBef>
              <a:buSzTx/>
              <a:buNone/>
              <a:defRPr sz="3200"/>
            </a:pPr>
            <a:endParaRPr lang="en-CA" dirty="0"/>
          </a:p>
          <a:p>
            <a:pPr marL="514350" indent="-514350">
              <a:spcBef>
                <a:spcPts val="0"/>
              </a:spcBef>
              <a:buSzTx/>
              <a:buAutoNum type="arabicPeriod"/>
              <a:defRPr sz="3200"/>
            </a:pPr>
            <a:endParaRPr lang="en-CA" dirty="0"/>
          </a:p>
        </p:txBody>
      </p:sp>
      <p:sp>
        <p:nvSpPr>
          <p:cNvPr id="5" name="SSANWDTRDTRTCWFLSLFO">
            <a:extLst>
              <a:ext uri="{FF2B5EF4-FFF2-40B4-BE49-F238E27FC236}">
                <a16:creationId xmlns:a16="http://schemas.microsoft.com/office/drawing/2014/main" id="{370C4371-777F-E5FA-0267-3ED7428BD5C2}"/>
              </a:ext>
            </a:extLst>
          </p:cNvPr>
          <p:cNvSpPr txBox="1">
            <a:spLocks/>
          </p:cNvSpPr>
          <p:nvPr/>
        </p:nvSpPr>
        <p:spPr>
          <a:xfrm>
            <a:off x="647700" y="626382"/>
            <a:ext cx="11709400" cy="1325563"/>
          </a:xfrm>
          <a:prstGeom prst="rect">
            <a:avLst/>
          </a:prstGeom>
          <a:blipFill>
            <a:blip r:embed="rId3"/>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Reminders</a:t>
            </a:r>
          </a:p>
        </p:txBody>
      </p:sp>
      <p:sp>
        <p:nvSpPr>
          <p:cNvPr id="2" name="Slide Number Placeholder 6">
            <a:extLst>
              <a:ext uri="{FF2B5EF4-FFF2-40B4-BE49-F238E27FC236}">
                <a16:creationId xmlns:a16="http://schemas.microsoft.com/office/drawing/2014/main" id="{499AE095-38FD-6482-7A45-8E7F03FEB77F}"/>
              </a:ext>
            </a:extLst>
          </p:cNvPr>
          <p:cNvSpPr>
            <a:spLocks noGrp="1"/>
          </p:cNvSpPr>
          <p:nvPr>
            <p:ph type="sldNum" sz="quarter" idx="2"/>
          </p:nvPr>
        </p:nvSpPr>
        <p:spPr>
          <a:xfrm>
            <a:off x="12495187" y="93136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2</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A2D0506-B690-19B9-76AF-A41AA2EAE0EE}"/>
              </a:ext>
            </a:extLst>
          </p:cNvPr>
          <p:cNvGrpSpPr/>
          <p:nvPr/>
        </p:nvGrpSpPr>
        <p:grpSpPr>
          <a:xfrm>
            <a:off x="6899564" y="2460568"/>
            <a:ext cx="5845588" cy="6168044"/>
            <a:chOff x="1815238" y="273311"/>
            <a:chExt cx="9374324" cy="9478647"/>
          </a:xfrm>
        </p:grpSpPr>
        <p:pic>
          <p:nvPicPr>
            <p:cNvPr id="357" name="Fig04-14a" descr="Fig04-14a"/>
            <p:cNvPicPr>
              <a:picLocks noChangeAspect="1"/>
            </p:cNvPicPr>
            <p:nvPr/>
          </p:nvPicPr>
          <p:blipFill>
            <a:blip r:embed="rId3"/>
            <a:stretch>
              <a:fillRect/>
            </a:stretch>
          </p:blipFill>
          <p:spPr>
            <a:xfrm>
              <a:off x="1815238" y="273311"/>
              <a:ext cx="9374324" cy="5661544"/>
            </a:xfrm>
            <a:prstGeom prst="rect">
              <a:avLst/>
            </a:prstGeom>
            <a:ln w="12700">
              <a:miter lim="400000"/>
            </a:ln>
          </p:spPr>
        </p:pic>
        <p:pic>
          <p:nvPicPr>
            <p:cNvPr id="358" name="Fig04-14b" descr="Fig04-14b"/>
            <p:cNvPicPr>
              <a:picLocks noChangeAspect="1"/>
            </p:cNvPicPr>
            <p:nvPr/>
          </p:nvPicPr>
          <p:blipFill>
            <a:blip r:embed="rId4"/>
            <a:stretch>
              <a:fillRect/>
            </a:stretch>
          </p:blipFill>
          <p:spPr>
            <a:xfrm>
              <a:off x="2192277" y="5934855"/>
              <a:ext cx="8620246" cy="3817103"/>
            </a:xfrm>
            <a:prstGeom prst="rect">
              <a:avLst/>
            </a:prstGeom>
            <a:ln w="12700">
              <a:miter lim="400000"/>
            </a:ln>
          </p:spPr>
        </p:pic>
      </p:grpSp>
      <p:sp>
        <p:nvSpPr>
          <p:cNvPr id="2" name="Slide Number Placeholder 6">
            <a:extLst>
              <a:ext uri="{FF2B5EF4-FFF2-40B4-BE49-F238E27FC236}">
                <a16:creationId xmlns:a16="http://schemas.microsoft.com/office/drawing/2014/main" id="{4EC38A69-7265-5A57-1EAC-7DA78AD32B84}"/>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20</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4" name="SSANWDTRDTRTCWFLSLFO">
            <a:extLst>
              <a:ext uri="{FF2B5EF4-FFF2-40B4-BE49-F238E27FC236}">
                <a16:creationId xmlns:a16="http://schemas.microsoft.com/office/drawing/2014/main" id="{F8DB6DB1-1503-AFC7-A36C-420443166BDD}"/>
              </a:ext>
            </a:extLst>
          </p:cNvPr>
          <p:cNvSpPr txBox="1">
            <a:spLocks/>
          </p:cNvSpPr>
          <p:nvPr/>
        </p:nvSpPr>
        <p:spPr>
          <a:xfrm>
            <a:off x="647700" y="626382"/>
            <a:ext cx="11709400" cy="1325563"/>
          </a:xfrm>
          <a:prstGeom prst="rect">
            <a:avLst/>
          </a:prstGeom>
          <a:blipFill>
            <a:blip r:embed="rId5"/>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lang="en-CA" sz="6600" dirty="0">
                <a:solidFill>
                  <a:srgbClr val="FFFFFF"/>
                </a:solidFill>
                <a:latin typeface="Arial" panose="020B0604020202020204" pitchFamily="34" charset="0"/>
                <a:cs typeface="Arial" panose="020B0604020202020204" pitchFamily="34" charset="0"/>
              </a:rPr>
              <a:t>DNS Servers</a:t>
            </a:r>
            <a:endPar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endParaRPr>
          </a:p>
        </p:txBody>
      </p:sp>
      <p:sp>
        <p:nvSpPr>
          <p:cNvPr id="5" name="TextBox 4">
            <a:extLst>
              <a:ext uri="{FF2B5EF4-FFF2-40B4-BE49-F238E27FC236}">
                <a16:creationId xmlns:a16="http://schemas.microsoft.com/office/drawing/2014/main" id="{2A95BB05-EB52-1C8D-5CFA-FF80D02628BA}"/>
              </a:ext>
            </a:extLst>
          </p:cNvPr>
          <p:cNvSpPr txBox="1"/>
          <p:nvPr/>
        </p:nvSpPr>
        <p:spPr>
          <a:xfrm>
            <a:off x="691910" y="2328939"/>
            <a:ext cx="5845588" cy="6135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CA" sz="2800" b="0" i="0" u="none" strike="noStrike" cap="none" spc="0" normalizeH="0" baseline="0" dirty="0">
                <a:ln>
                  <a:noFill/>
                </a:ln>
                <a:solidFill>
                  <a:srgbClr val="546056"/>
                </a:solidFill>
                <a:effectLst/>
                <a:uFillTx/>
                <a:latin typeface="+mn-lt"/>
                <a:ea typeface="+mn-ea"/>
                <a:cs typeface="+mn-cs"/>
                <a:sym typeface="Palatino"/>
              </a:rPr>
              <a:t>As we learned in the first half of the course, the IP address is what PCs use in order to find the correct destination. </a:t>
            </a:r>
          </a:p>
          <a:p>
            <a:pPr marL="0" marR="0" indent="0" algn="l" defTabSz="584200" rtl="0" fontAlgn="auto" latinLnBrk="0" hangingPunct="0">
              <a:lnSpc>
                <a:spcPct val="100000"/>
              </a:lnSpc>
              <a:spcBef>
                <a:spcPts val="0"/>
              </a:spcBef>
              <a:spcAft>
                <a:spcPts val="0"/>
              </a:spcAft>
              <a:buClrTx/>
              <a:buSzTx/>
              <a:buFontTx/>
              <a:buNone/>
              <a:tabLst/>
            </a:pPr>
            <a:endParaRPr lang="en-CA" sz="2800" dirty="0"/>
          </a:p>
          <a:p>
            <a:pPr marL="0" marR="0" indent="0" algn="l" defTabSz="584200" rtl="0" fontAlgn="auto" latinLnBrk="0" hangingPunct="0">
              <a:lnSpc>
                <a:spcPct val="100000"/>
              </a:lnSpc>
              <a:spcBef>
                <a:spcPts val="0"/>
              </a:spcBef>
              <a:spcAft>
                <a:spcPts val="0"/>
              </a:spcAft>
              <a:buClrTx/>
              <a:buSzTx/>
              <a:buFontTx/>
              <a:buNone/>
              <a:tabLst/>
            </a:pPr>
            <a:r>
              <a:rPr kumimoji="0" lang="en-CA" sz="2800" b="0" i="0" u="none" strike="noStrike" cap="none" spc="0" normalizeH="0" baseline="0" dirty="0">
                <a:ln>
                  <a:noFill/>
                </a:ln>
                <a:solidFill>
                  <a:srgbClr val="546056"/>
                </a:solidFill>
                <a:effectLst/>
                <a:uFillTx/>
                <a:latin typeface="+mn-lt"/>
                <a:ea typeface="+mn-ea"/>
                <a:cs typeface="+mn-cs"/>
                <a:sym typeface="Palatino"/>
              </a:rPr>
              <a:t>However, we as humans probably don’t want to memorize the IPs for websites </a:t>
            </a:r>
          </a:p>
          <a:p>
            <a:pPr marL="0" marR="0" indent="0" algn="l" defTabSz="584200" rtl="0" fontAlgn="auto" latinLnBrk="0" hangingPunct="0">
              <a:lnSpc>
                <a:spcPct val="100000"/>
              </a:lnSpc>
              <a:spcBef>
                <a:spcPts val="0"/>
              </a:spcBef>
              <a:spcAft>
                <a:spcPts val="0"/>
              </a:spcAft>
              <a:buClrTx/>
              <a:buSzTx/>
              <a:buFontTx/>
              <a:buNone/>
              <a:tabLst/>
            </a:pPr>
            <a:endParaRPr lang="en-CA" sz="2800" dirty="0"/>
          </a:p>
          <a:p>
            <a:pPr marL="0" marR="0" indent="0" algn="l" defTabSz="584200" rtl="0" fontAlgn="auto" latinLnBrk="0" hangingPunct="0">
              <a:lnSpc>
                <a:spcPct val="100000"/>
              </a:lnSpc>
              <a:spcBef>
                <a:spcPts val="0"/>
              </a:spcBef>
              <a:spcAft>
                <a:spcPts val="0"/>
              </a:spcAft>
              <a:buClrTx/>
              <a:buSzTx/>
              <a:buFontTx/>
              <a:buNone/>
              <a:tabLst/>
            </a:pPr>
            <a:r>
              <a:rPr lang="en-CA" sz="2800" dirty="0">
                <a:highlight>
                  <a:srgbClr val="FFFF00"/>
                </a:highlight>
              </a:rPr>
              <a:t>What is the role of the DNS server?</a:t>
            </a:r>
          </a:p>
          <a:p>
            <a:pPr marL="0" marR="0" indent="0" algn="l" defTabSz="584200" rtl="0" fontAlgn="auto" latinLnBrk="0" hangingPunct="0">
              <a:lnSpc>
                <a:spcPct val="100000"/>
              </a:lnSpc>
              <a:spcBef>
                <a:spcPts val="0"/>
              </a:spcBef>
              <a:spcAft>
                <a:spcPts val="0"/>
              </a:spcAft>
              <a:buClrTx/>
              <a:buSzTx/>
              <a:buFontTx/>
              <a:buNone/>
              <a:tabLst/>
            </a:pPr>
            <a:endParaRPr kumimoji="0" lang="en-CA" sz="2800" b="0" i="0" u="none" strike="noStrike" cap="none" spc="0" normalizeH="0" baseline="0" dirty="0">
              <a:ln>
                <a:noFill/>
              </a:ln>
              <a:solidFill>
                <a:srgbClr val="546056"/>
              </a:solidFill>
              <a:effectLst/>
              <a:highlight>
                <a:srgbClr val="FFFF00"/>
              </a:highlight>
              <a:uFillTx/>
              <a:latin typeface="+mn-lt"/>
              <a:ea typeface="+mn-ea"/>
              <a:cs typeface="+mn-cs"/>
              <a:sym typeface="Palatino"/>
            </a:endParaRPr>
          </a:p>
          <a:p>
            <a:pPr marL="0" marR="0" indent="0" algn="l" defTabSz="584200" rtl="0" fontAlgn="auto" latinLnBrk="0" hangingPunct="0">
              <a:lnSpc>
                <a:spcPct val="100000"/>
              </a:lnSpc>
              <a:spcBef>
                <a:spcPts val="0"/>
              </a:spcBef>
              <a:spcAft>
                <a:spcPts val="0"/>
              </a:spcAft>
              <a:buClrTx/>
              <a:buSzTx/>
              <a:buFontTx/>
              <a:buNone/>
              <a:tabLst/>
            </a:pPr>
            <a:r>
              <a:rPr lang="en-CA" sz="2800" dirty="0">
                <a:highlight>
                  <a:srgbClr val="FFFF00"/>
                </a:highlight>
              </a:rPr>
              <a:t>Explain (briefly) the hierarchy of the DNS server with the provided image </a:t>
            </a:r>
            <a:endParaRPr kumimoji="0" lang="en-CA" sz="2800" b="0" i="0" u="none" strike="noStrike" cap="none" spc="0" normalizeH="0" baseline="0" dirty="0">
              <a:ln>
                <a:noFill/>
              </a:ln>
              <a:solidFill>
                <a:srgbClr val="546056"/>
              </a:solidFill>
              <a:effectLst/>
              <a:highlight>
                <a:srgbClr val="FFFF00"/>
              </a:highlight>
              <a:uFillTx/>
              <a:latin typeface="+mn-lt"/>
              <a:ea typeface="+mn-ea"/>
              <a:cs typeface="+mn-cs"/>
              <a:sym typeface="Palatino"/>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50" name="Picture 2" descr="Free ICMP Ping and Traceroute Tool - ManageEngine Free Tools">
            <a:extLst>
              <a:ext uri="{FF2B5EF4-FFF2-40B4-BE49-F238E27FC236}">
                <a16:creationId xmlns:a16="http://schemas.microsoft.com/office/drawing/2014/main" id="{4D592A2B-7791-0852-65F3-D950E7927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660" y="5118448"/>
            <a:ext cx="10341725" cy="4380025"/>
          </a:xfrm>
          <a:prstGeom prst="rect">
            <a:avLst/>
          </a:prstGeom>
          <a:noFill/>
          <a:extLst>
            <a:ext uri="{909E8E84-426E-40DD-AFC4-6F175D3DCCD1}">
              <a14:hiddenFill xmlns:a14="http://schemas.microsoft.com/office/drawing/2010/main">
                <a:solidFill>
                  <a:srgbClr val="FFFFFF"/>
                </a:solidFill>
              </a14:hiddenFill>
            </a:ext>
          </a:extLst>
        </p:spPr>
      </p:pic>
      <p:sp>
        <p:nvSpPr>
          <p:cNvPr id="362" name="ICMP and ARP"/>
          <p:cNvSpPr txBox="1">
            <a:spLocks noGrp="1"/>
          </p:cNvSpPr>
          <p:nvPr>
            <p:ph type="title"/>
          </p:nvPr>
        </p:nvSpPr>
        <p:spPr>
          <a:prstGeom prst="rect">
            <a:avLst/>
          </a:prstGeom>
        </p:spPr>
        <p:txBody>
          <a:bodyPr/>
          <a:lstStyle/>
          <a:p>
            <a:r>
              <a:rPr dirty="0"/>
              <a:t>ICMP and ARP </a:t>
            </a:r>
          </a:p>
        </p:txBody>
      </p:sp>
      <p:sp>
        <p:nvSpPr>
          <p:cNvPr id="2" name="Slide Number Placeholder 6">
            <a:extLst>
              <a:ext uri="{FF2B5EF4-FFF2-40B4-BE49-F238E27FC236}">
                <a16:creationId xmlns:a16="http://schemas.microsoft.com/office/drawing/2014/main" id="{A95D601C-CD56-A7C1-ECD9-272896EA05A7}"/>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21</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3" name="SSANWDTRDTRTCWFLSLFO">
            <a:extLst>
              <a:ext uri="{FF2B5EF4-FFF2-40B4-BE49-F238E27FC236}">
                <a16:creationId xmlns:a16="http://schemas.microsoft.com/office/drawing/2014/main" id="{E505F6DA-6D33-7741-1700-70089D6A0151}"/>
              </a:ext>
            </a:extLst>
          </p:cNvPr>
          <p:cNvSpPr txBox="1">
            <a:spLocks/>
          </p:cNvSpPr>
          <p:nvPr/>
        </p:nvSpPr>
        <p:spPr>
          <a:xfrm>
            <a:off x="647700" y="626382"/>
            <a:ext cx="11709400" cy="1325563"/>
          </a:xfrm>
          <a:prstGeom prst="rect">
            <a:avLst/>
          </a:prstGeom>
          <a:blipFill>
            <a:blip r:embed="rId4"/>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ICMP: </a:t>
            </a:r>
            <a:r>
              <a:rPr kumimoji="0" lang="en-CA" sz="66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PT Serif"/>
              </a:rPr>
              <a:t>Tracert</a:t>
            </a: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 + Ping</a:t>
            </a:r>
          </a:p>
        </p:txBody>
      </p:sp>
      <p:sp>
        <p:nvSpPr>
          <p:cNvPr id="6" name="TextBox 5">
            <a:extLst>
              <a:ext uri="{FF2B5EF4-FFF2-40B4-BE49-F238E27FC236}">
                <a16:creationId xmlns:a16="http://schemas.microsoft.com/office/drawing/2014/main" id="{D5DD522B-97A1-4ADF-5027-4009B0C938AA}"/>
              </a:ext>
            </a:extLst>
          </p:cNvPr>
          <p:cNvSpPr txBox="1"/>
          <p:nvPr/>
        </p:nvSpPr>
        <p:spPr>
          <a:xfrm>
            <a:off x="2015375" y="8773545"/>
            <a:ext cx="1034172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How does </a:t>
            </a:r>
            <a:r>
              <a:rPr kumimoji="0" lang="en-CA" sz="3200" b="0" i="0" u="none" strike="noStrike" cap="none" spc="0" normalizeH="0" baseline="0" dirty="0" err="1">
                <a:ln>
                  <a:noFill/>
                </a:ln>
                <a:solidFill>
                  <a:srgbClr val="546056"/>
                </a:solidFill>
                <a:effectLst/>
                <a:highlight>
                  <a:srgbClr val="FFFF00"/>
                </a:highlight>
                <a:uFillTx/>
                <a:latin typeface="+mn-lt"/>
                <a:ea typeface="+mn-ea"/>
                <a:cs typeface="+mn-cs"/>
                <a:sym typeface="Palatino"/>
              </a:rPr>
              <a:t>tracert</a:t>
            </a: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 work?</a:t>
            </a:r>
          </a:p>
        </p:txBody>
      </p:sp>
      <p:sp>
        <p:nvSpPr>
          <p:cNvPr id="7" name="TextBox 6">
            <a:extLst>
              <a:ext uri="{FF2B5EF4-FFF2-40B4-BE49-F238E27FC236}">
                <a16:creationId xmlns:a16="http://schemas.microsoft.com/office/drawing/2014/main" id="{C568092B-A98D-682E-F2B3-5A0255ADA57E}"/>
              </a:ext>
            </a:extLst>
          </p:cNvPr>
          <p:cNvSpPr txBox="1"/>
          <p:nvPr/>
        </p:nvSpPr>
        <p:spPr>
          <a:xfrm>
            <a:off x="6502400" y="2530519"/>
            <a:ext cx="6193682" cy="20723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uFillTx/>
                <a:latin typeface="+mn-lt"/>
                <a:ea typeface="+mn-ea"/>
                <a:cs typeface="+mn-cs"/>
                <a:sym typeface="Palatino"/>
              </a:rPr>
              <a:t>You’ll get to see more about how ping works in this week’s in class activity where you’ll be building your very own ping packet</a:t>
            </a:r>
          </a:p>
        </p:txBody>
      </p:sp>
      <p:sp>
        <p:nvSpPr>
          <p:cNvPr id="8" name="TextBox 7">
            <a:extLst>
              <a:ext uri="{FF2B5EF4-FFF2-40B4-BE49-F238E27FC236}">
                <a16:creationId xmlns:a16="http://schemas.microsoft.com/office/drawing/2014/main" id="{F04AEFAE-F6C0-B360-3F2A-84248CFA5828}"/>
              </a:ext>
            </a:extLst>
          </p:cNvPr>
          <p:cNvSpPr txBox="1"/>
          <p:nvPr/>
        </p:nvSpPr>
        <p:spPr>
          <a:xfrm>
            <a:off x="126435" y="5181455"/>
            <a:ext cx="762356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What two purposes does ping serve?</a:t>
            </a:r>
          </a:p>
        </p:txBody>
      </p:sp>
      <p:pic>
        <p:nvPicPr>
          <p:cNvPr id="2052" name="Picture 4" descr="how a ping works">
            <a:extLst>
              <a:ext uri="{FF2B5EF4-FFF2-40B4-BE49-F238E27FC236}">
                <a16:creationId xmlns:a16="http://schemas.microsoft.com/office/drawing/2014/main" id="{B5FCF1D9-C274-7781-5C6E-7098EDC9EA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 y="2144217"/>
            <a:ext cx="4509193" cy="3070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94552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B45134-7085-481C-6F54-D5247B8332F8}"/>
              </a:ext>
            </a:extLst>
          </p:cNvPr>
          <p:cNvPicPr>
            <a:picLocks noChangeAspect="1"/>
          </p:cNvPicPr>
          <p:nvPr/>
        </p:nvPicPr>
        <p:blipFill>
          <a:blip r:embed="rId3"/>
          <a:stretch>
            <a:fillRect/>
          </a:stretch>
        </p:blipFill>
        <p:spPr>
          <a:xfrm>
            <a:off x="6897510" y="6778018"/>
            <a:ext cx="5072818" cy="2497566"/>
          </a:xfrm>
          <a:prstGeom prst="rect">
            <a:avLst/>
          </a:prstGeom>
          <a:ln>
            <a:solidFill>
              <a:schemeClr val="accent1"/>
            </a:solidFill>
          </a:ln>
        </p:spPr>
      </p:pic>
      <p:sp>
        <p:nvSpPr>
          <p:cNvPr id="8" name="Text Placeholder 7">
            <a:extLst>
              <a:ext uri="{FF2B5EF4-FFF2-40B4-BE49-F238E27FC236}">
                <a16:creationId xmlns:a16="http://schemas.microsoft.com/office/drawing/2014/main" id="{89D1C059-1B94-A439-A1F5-97A07FDF9552}"/>
              </a:ext>
            </a:extLst>
          </p:cNvPr>
          <p:cNvSpPr>
            <a:spLocks noGrp="1"/>
          </p:cNvSpPr>
          <p:nvPr>
            <p:ph type="body" sz="half" idx="1"/>
          </p:nvPr>
        </p:nvSpPr>
        <p:spPr>
          <a:xfrm>
            <a:off x="647701" y="2227811"/>
            <a:ext cx="11709399" cy="5419898"/>
          </a:xfrm>
        </p:spPr>
        <p:txBody>
          <a:bodyPr anchor="t">
            <a:normAutofit/>
          </a:bodyPr>
          <a:lstStyle/>
          <a:p>
            <a:r>
              <a:rPr lang="en-CA" sz="2800" dirty="0">
                <a:highlight>
                  <a:srgbClr val="FFFF00"/>
                </a:highlight>
              </a:rPr>
              <a:t>IPv6 has 128 bits </a:t>
            </a:r>
            <a:r>
              <a:rPr lang="en-CA" sz="2800" dirty="0"/>
              <a:t>(as opposed to IPv4’s 32 bits) </a:t>
            </a:r>
          </a:p>
          <a:p>
            <a:r>
              <a:rPr lang="en-CA" sz="2800" dirty="0"/>
              <a:t>The </a:t>
            </a:r>
            <a:r>
              <a:rPr lang="en-CA" sz="2800" dirty="0">
                <a:highlight>
                  <a:srgbClr val="FFFF00"/>
                </a:highlight>
              </a:rPr>
              <a:t>primary reason for the switch </a:t>
            </a:r>
            <a:r>
              <a:rPr lang="en-CA" sz="2800" dirty="0"/>
              <a:t>to IPv6 is for the </a:t>
            </a:r>
            <a:r>
              <a:rPr lang="en-CA" sz="2800" dirty="0">
                <a:highlight>
                  <a:srgbClr val="FFFF00"/>
                </a:highlight>
              </a:rPr>
              <a:t>additional addresses</a:t>
            </a:r>
          </a:p>
          <a:p>
            <a:r>
              <a:rPr lang="en-CA" sz="2800" dirty="0"/>
              <a:t>Also boasts increased security and header efficiency and eliminates the need for subnetting (we have such a large space it is a simple matter to create networks of equal size)  </a:t>
            </a:r>
          </a:p>
          <a:p>
            <a:r>
              <a:rPr lang="en-CA" sz="2800" dirty="0"/>
              <a:t>Addresses are written in hexadecimal (due to the number of bits)</a:t>
            </a:r>
          </a:p>
          <a:p>
            <a:r>
              <a:rPr lang="en-CA" sz="2800" dirty="0"/>
              <a:t>We also organize IPs into regions based on geography </a:t>
            </a:r>
          </a:p>
        </p:txBody>
      </p:sp>
      <p:sp>
        <p:nvSpPr>
          <p:cNvPr id="6" name="SSANWDTRDTRTCWFLSLFO">
            <a:extLst>
              <a:ext uri="{FF2B5EF4-FFF2-40B4-BE49-F238E27FC236}">
                <a16:creationId xmlns:a16="http://schemas.microsoft.com/office/drawing/2014/main" id="{59BD2779-A9AB-BA7A-5717-2299A7EEE3A1}"/>
              </a:ext>
            </a:extLst>
          </p:cNvPr>
          <p:cNvSpPr txBox="1">
            <a:spLocks/>
          </p:cNvSpPr>
          <p:nvPr/>
        </p:nvSpPr>
        <p:spPr>
          <a:xfrm>
            <a:off x="647700" y="626382"/>
            <a:ext cx="11709400" cy="1325563"/>
          </a:xfrm>
          <a:prstGeom prst="rect">
            <a:avLst/>
          </a:prstGeom>
          <a:blipFill>
            <a:blip r:embed="rId4"/>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PT Serif"/>
              </a:rPr>
              <a:t>IPv</a:t>
            </a:r>
            <a:r>
              <a:rPr lang="en-CA" sz="6600" dirty="0">
                <a:solidFill>
                  <a:srgbClr val="FFFFFF"/>
                </a:solidFill>
                <a:latin typeface="Arial" panose="020B0604020202020204" pitchFamily="34" charset="0"/>
                <a:cs typeface="Arial" panose="020B0604020202020204" pitchFamily="34" charset="0"/>
              </a:rPr>
              <a:t>6</a:t>
            </a:r>
            <a:endPar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endParaRPr>
          </a:p>
        </p:txBody>
      </p:sp>
      <p:sp>
        <p:nvSpPr>
          <p:cNvPr id="10" name="Slide Number Placeholder 6">
            <a:extLst>
              <a:ext uri="{FF2B5EF4-FFF2-40B4-BE49-F238E27FC236}">
                <a16:creationId xmlns:a16="http://schemas.microsoft.com/office/drawing/2014/main" id="{054E0759-5F95-90CD-C3FB-C56396023119}"/>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22</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pic>
        <p:nvPicPr>
          <p:cNvPr id="11" name="image39.png" descr="image39.png">
            <a:extLst>
              <a:ext uri="{FF2B5EF4-FFF2-40B4-BE49-F238E27FC236}">
                <a16:creationId xmlns:a16="http://schemas.microsoft.com/office/drawing/2014/main" id="{413BEB08-E07D-D785-4862-123F151CD218}"/>
              </a:ext>
            </a:extLst>
          </p:cNvPr>
          <p:cNvPicPr>
            <a:picLocks noChangeAspect="1"/>
          </p:cNvPicPr>
          <p:nvPr/>
        </p:nvPicPr>
        <p:blipFill>
          <a:blip r:embed="rId5"/>
          <a:stretch>
            <a:fillRect/>
          </a:stretch>
        </p:blipFill>
        <p:spPr>
          <a:xfrm>
            <a:off x="1034472" y="7790975"/>
            <a:ext cx="5429510" cy="1128941"/>
          </a:xfrm>
          <a:prstGeom prst="rect">
            <a:avLst/>
          </a:prstGeom>
          <a:ln w="12700">
            <a:miter lim="400000"/>
          </a:ln>
        </p:spPr>
      </p:pic>
    </p:spTree>
    <p:extLst>
      <p:ext uri="{BB962C8B-B14F-4D97-AF65-F5344CB8AC3E}">
        <p14:creationId xmlns:p14="http://schemas.microsoft.com/office/powerpoint/2010/main" val="194827080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FD7D0B2-70E6-EF18-96AC-7847ECE365E6}"/>
              </a:ext>
            </a:extLst>
          </p:cNvPr>
          <p:cNvSpPr>
            <a:spLocks noGrp="1"/>
          </p:cNvSpPr>
          <p:nvPr>
            <p:ph sz="half" idx="1"/>
          </p:nvPr>
        </p:nvSpPr>
        <p:spPr/>
        <p:txBody>
          <a:bodyPr>
            <a:normAutofit fontScale="92500" lnSpcReduction="10000"/>
          </a:bodyPr>
          <a:lstStyle/>
          <a:p>
            <a:r>
              <a:rPr lang="en-CA" dirty="0"/>
              <a:t>Subnetting is the process of borrowing “host” bits for “network information”. </a:t>
            </a:r>
          </a:p>
          <a:p>
            <a:r>
              <a:rPr lang="en-CA" dirty="0"/>
              <a:t>Doing this creates “sub” networks (subnetting) </a:t>
            </a:r>
          </a:p>
        </p:txBody>
      </p:sp>
      <p:sp>
        <p:nvSpPr>
          <p:cNvPr id="7" name="Content Placeholder 6">
            <a:extLst>
              <a:ext uri="{FF2B5EF4-FFF2-40B4-BE49-F238E27FC236}">
                <a16:creationId xmlns:a16="http://schemas.microsoft.com/office/drawing/2014/main" id="{EAA7C263-AEFE-998D-41AC-B453C4AB9E2A}"/>
              </a:ext>
            </a:extLst>
          </p:cNvPr>
          <p:cNvSpPr>
            <a:spLocks noGrp="1"/>
          </p:cNvSpPr>
          <p:nvPr>
            <p:ph sz="half" idx="2"/>
          </p:nvPr>
        </p:nvSpPr>
        <p:spPr>
          <a:xfrm>
            <a:off x="6972760" y="2643755"/>
            <a:ext cx="5527040" cy="6188570"/>
          </a:xfrm>
        </p:spPr>
        <p:txBody>
          <a:bodyPr>
            <a:normAutofit fontScale="92500" lnSpcReduction="10000"/>
          </a:bodyPr>
          <a:lstStyle/>
          <a:p>
            <a:pPr marL="0" indent="0">
              <a:buNone/>
            </a:pPr>
            <a:r>
              <a:rPr lang="en-CA" b="1" u="sng" dirty="0"/>
              <a:t>Some rules to keep in mind: </a:t>
            </a:r>
            <a:endParaRPr lang="en-CA" dirty="0"/>
          </a:p>
          <a:p>
            <a:r>
              <a:rPr lang="en-CA" dirty="0">
                <a:highlight>
                  <a:srgbClr val="FFFF00"/>
                </a:highlight>
              </a:rPr>
              <a:t>If all bits are 0 </a:t>
            </a:r>
            <a:r>
              <a:rPr lang="en-CA" dirty="0"/>
              <a:t>&gt; the router reads this as the “</a:t>
            </a:r>
            <a:r>
              <a:rPr lang="en-CA" dirty="0">
                <a:highlight>
                  <a:srgbClr val="FFFF00"/>
                </a:highlight>
              </a:rPr>
              <a:t>subnet ID</a:t>
            </a:r>
            <a:r>
              <a:rPr lang="en-CA" dirty="0"/>
              <a:t>” </a:t>
            </a:r>
          </a:p>
          <a:p>
            <a:pPr lvl="1"/>
            <a:r>
              <a:rPr lang="en-CA" dirty="0"/>
              <a:t>Think of this like the name of the subnet</a:t>
            </a:r>
          </a:p>
          <a:p>
            <a:pPr lvl="1"/>
            <a:r>
              <a:rPr lang="en-CA" dirty="0"/>
              <a:t>We cannot assign the subnet ID to a single PC as it is the name of the whole area </a:t>
            </a:r>
          </a:p>
          <a:p>
            <a:pPr marL="487695" lvl="1" indent="0">
              <a:buNone/>
            </a:pPr>
            <a:r>
              <a:rPr lang="en-CA" dirty="0"/>
              <a:t> </a:t>
            </a:r>
          </a:p>
          <a:p>
            <a:r>
              <a:rPr lang="en-CA" dirty="0">
                <a:highlight>
                  <a:srgbClr val="FFFF00"/>
                </a:highlight>
              </a:rPr>
              <a:t>If all bits are 1 </a:t>
            </a:r>
            <a:r>
              <a:rPr lang="en-CA" dirty="0"/>
              <a:t>&gt; the router reads this as a “</a:t>
            </a:r>
            <a:r>
              <a:rPr lang="en-CA" dirty="0">
                <a:highlight>
                  <a:srgbClr val="FFFF00"/>
                </a:highlight>
              </a:rPr>
              <a:t>broadcast ID</a:t>
            </a:r>
            <a:r>
              <a:rPr lang="en-CA" dirty="0"/>
              <a:t>” and uses it to send messages to all PCs in the subnet </a:t>
            </a:r>
          </a:p>
          <a:p>
            <a:pPr lvl="1"/>
            <a:r>
              <a:rPr lang="en-CA" dirty="0"/>
              <a:t>We cannot assign the broadcast ID to a single PC as it is used to send broadcasts to the subnet </a:t>
            </a:r>
          </a:p>
        </p:txBody>
      </p:sp>
      <p:sp>
        <p:nvSpPr>
          <p:cNvPr id="3" name="Slide Number Placeholder 2">
            <a:extLst>
              <a:ext uri="{FF2B5EF4-FFF2-40B4-BE49-F238E27FC236}">
                <a16:creationId xmlns:a16="http://schemas.microsoft.com/office/drawing/2014/main" id="{D9D307BE-8724-46C4-9CF6-390FD3CCF658}"/>
              </a:ext>
            </a:extLst>
          </p:cNvPr>
          <p:cNvSpPr>
            <a:spLocks noGrp="1"/>
          </p:cNvSpPr>
          <p:nvPr>
            <p:ph type="sldNum" sz="quarter" idx="12"/>
          </p:nvPr>
        </p:nvSpPr>
        <p:spPr/>
        <p:txBody>
          <a:bodyPr/>
          <a:lstStyle/>
          <a:p>
            <a:fld id="{86CB4B4D-7CA3-9044-876B-883B54F8677D}" type="slidenum">
              <a:rPr lang="en-CA">
                <a:solidFill>
                  <a:srgbClr val="A5A5A5">
                    <a:lumOff val="44000"/>
                    <a:alpha val="95000"/>
                  </a:srgbClr>
                </a:solidFill>
              </a:rPr>
              <a:pPr/>
              <a:t>23</a:t>
            </a:fld>
            <a:endParaRPr lang="en-CA">
              <a:solidFill>
                <a:srgbClr val="A5A5A5">
                  <a:lumOff val="44000"/>
                  <a:alpha val="95000"/>
                </a:srgbClr>
              </a:solidFill>
            </a:endParaRPr>
          </a:p>
        </p:txBody>
      </p:sp>
      <p:sp>
        <p:nvSpPr>
          <p:cNvPr id="6" name="SSANWDTRDTRTCWFLSLFO">
            <a:extLst>
              <a:ext uri="{FF2B5EF4-FFF2-40B4-BE49-F238E27FC236}">
                <a16:creationId xmlns:a16="http://schemas.microsoft.com/office/drawing/2014/main" id="{B7C0F093-9628-4E6F-B17A-A0B37061488A}"/>
              </a:ext>
            </a:extLst>
          </p:cNvPr>
          <p:cNvSpPr txBox="1">
            <a:spLocks/>
          </p:cNvSpPr>
          <p:nvPr/>
        </p:nvSpPr>
        <p:spPr>
          <a:xfrm>
            <a:off x="647698" y="644391"/>
            <a:ext cx="11216640" cy="1413934"/>
          </a:xfrm>
          <a:prstGeom prst="rect">
            <a:avLst/>
          </a:prstGeom>
          <a:blipFill>
            <a:blip r:embed="rId3"/>
            <a:stretch>
              <a:fillRect/>
            </a:stretch>
          </a:blipFill>
        </p:spPr>
        <p:txBody>
          <a:bodyPr vert="horz" lIns="38099" tIns="38099" rIns="38099" bIns="38099" rtlCol="0" anchor="ctr">
            <a:normAutofit/>
          </a:bodyPr>
          <a:lstStyle>
            <a:lvl1pPr algn="l" defTabSz="410765" rtl="0" eaLnBrk="1" latinLnBrk="0" hangingPunct="1">
              <a:lnSpc>
                <a:spcPct val="90000"/>
              </a:lnSpc>
              <a:spcBef>
                <a:spcPct val="0"/>
              </a:spcBef>
              <a:buNone/>
              <a:defRPr sz="4800" kern="1200">
                <a:solidFill>
                  <a:schemeClr val="accent3">
                    <a:lumOff val="44000"/>
                    <a:alpha val="95000"/>
                  </a:schemeClr>
                </a:solidFill>
                <a:latin typeface="PT Serif"/>
                <a:ea typeface="PT Serif"/>
                <a:cs typeface="PT Serif"/>
                <a:sym typeface="PT Serif"/>
              </a:defRPr>
            </a:lvl1pPr>
          </a:lstStyle>
          <a:p>
            <a:pPr defTabSz="438163"/>
            <a:r>
              <a:rPr lang="en-CA" sz="3840" dirty="0">
                <a:solidFill>
                  <a:prstClr val="white"/>
                </a:solidFill>
                <a:latin typeface="Arial" panose="020B0604020202020204" pitchFamily="34" charset="0"/>
                <a:cs typeface="Arial" panose="020B0604020202020204" pitchFamily="34" charset="0"/>
              </a:rPr>
              <a:t>IPv4 Subnetting: A Primer: Cisco Routers </a:t>
            </a:r>
          </a:p>
        </p:txBody>
      </p:sp>
      <p:sp>
        <p:nvSpPr>
          <p:cNvPr id="2" name="Slide Number Placeholder 6">
            <a:extLst>
              <a:ext uri="{FF2B5EF4-FFF2-40B4-BE49-F238E27FC236}">
                <a16:creationId xmlns:a16="http://schemas.microsoft.com/office/drawing/2014/main" id="{4A71B0C7-CB4F-DC5A-1E31-342CD2FEAF55}"/>
              </a:ext>
            </a:extLst>
          </p:cNvPr>
          <p:cNvSpPr txBox="1">
            <a:spLocks/>
          </p:cNvSpPr>
          <p:nvPr/>
        </p:nvSpPr>
        <p:spPr>
          <a:xfrm>
            <a:off x="12495187" y="9275584"/>
            <a:ext cx="333425" cy="379591"/>
          </a:xfrm>
          <a:prstGeom prst="rect">
            <a:avLst/>
          </a:prstGeom>
        </p:spPr>
        <p:txBody>
          <a:bodyPr vert="horz" wrap="none" lIns="35718" tIns="35718" rIns="35718" bIns="35718"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38163" rtl="0" fontAlgn="auto" latinLnBrk="0" hangingPunct="0">
              <a:lnSpc>
                <a:spcPct val="100000"/>
              </a:lnSpc>
              <a:spcBef>
                <a:spcPts val="0"/>
              </a:spcBef>
              <a:spcAft>
                <a:spcPts val="0"/>
              </a:spcAft>
              <a:buClrTx/>
              <a:buSzTx/>
              <a:buFontTx/>
              <a:buNone/>
              <a:tabLst/>
              <a:defRPr kumimoji="0" sz="1280" b="0" i="0" u="none" strike="noStrike" cap="none" spc="0" normalizeH="0" baseline="0">
                <a:ln>
                  <a:noFill/>
                </a:ln>
                <a:solidFill>
                  <a:schemeClr val="accent3">
                    <a:lumOff val="44000"/>
                    <a:alpha val="95000"/>
                  </a:schemeClr>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defTabSz="584200"/>
            <a:fld id="{86CB4B4D-7CA3-9044-876B-883B54F8677D}" type="slidenum">
              <a:rPr lang="en-CA" sz="1800" b="1" smtClean="0">
                <a:solidFill>
                  <a:srgbClr val="600C52">
                    <a:lumMod val="50000"/>
                    <a:alpha val="95000"/>
                  </a:srgbClr>
                </a:solidFill>
              </a:rPr>
              <a:pPr defTabSz="584200"/>
              <a:t>23</a:t>
            </a:fld>
            <a:endParaRPr lang="en-CA" sz="1800" b="1" dirty="0">
              <a:solidFill>
                <a:srgbClr val="600C52">
                  <a:lumMod val="50000"/>
                  <a:alpha val="95000"/>
                </a:srgbClr>
              </a:solidFill>
            </a:endParaRPr>
          </a:p>
        </p:txBody>
      </p:sp>
      <p:pic>
        <p:nvPicPr>
          <p:cNvPr id="10" name="Picture 2" descr="An illustration of addressing.">
            <a:extLst>
              <a:ext uri="{FF2B5EF4-FFF2-40B4-BE49-F238E27FC236}">
                <a16:creationId xmlns:a16="http://schemas.microsoft.com/office/drawing/2014/main" id="{4D52E9C8-FE90-9114-3AAA-D1519964F386}"/>
              </a:ext>
            </a:extLst>
          </p:cNvPr>
          <p:cNvPicPr>
            <a:picLocks noChangeAspect="1" noChangeArrowheads="1"/>
          </p:cNvPicPr>
          <p:nvPr/>
        </p:nvPicPr>
        <p:blipFill>
          <a:blip r:embed="rId4"/>
          <a:stretch>
            <a:fillRect/>
          </a:stretch>
        </p:blipFill>
        <p:spPr bwMode="auto">
          <a:xfrm>
            <a:off x="894080" y="5219783"/>
            <a:ext cx="5935984" cy="3334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494" name="1. #bits borrowed and class of network is provided"/>
          <p:cNvSpPr/>
          <p:nvPr/>
        </p:nvSpPr>
        <p:spPr>
          <a:xfrm>
            <a:off x="1196978" y="531911"/>
            <a:ext cx="2507617" cy="1603029"/>
          </a:xfrm>
          <a:prstGeom prst="rect">
            <a:avLst/>
          </a:prstGeom>
          <a:blipFill>
            <a:blip r:embed="rId3"/>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algn="ctr" defTabSz="584200">
              <a:defRPr sz="2800" b="1">
                <a:solidFill>
                  <a:srgbClr val="F5F8EB"/>
                </a:solidFill>
                <a:latin typeface="Palatino"/>
                <a:ea typeface="Palatino"/>
                <a:cs typeface="Palatino"/>
                <a:sym typeface="Palatino"/>
              </a:defRPr>
            </a:lvl1pPr>
          </a:lstStyle>
          <a:p>
            <a:pPr defTabSz="438148"/>
            <a:r>
              <a:rPr sz="2100" dirty="0"/>
              <a:t>1. #bits borrowed and class of network is provided</a:t>
            </a:r>
          </a:p>
        </p:txBody>
      </p:sp>
      <p:sp>
        <p:nvSpPr>
          <p:cNvPr id="495" name="4. CIDR Notation"/>
          <p:cNvSpPr/>
          <p:nvPr/>
        </p:nvSpPr>
        <p:spPr>
          <a:xfrm>
            <a:off x="7012001" y="430075"/>
            <a:ext cx="2507617" cy="803857"/>
          </a:xfrm>
          <a:prstGeom prst="rect">
            <a:avLst/>
          </a:prstGeom>
          <a:blipFill>
            <a:blip r:embed="rId3"/>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algn="ctr" defTabSz="584200">
              <a:defRPr sz="2800" b="1">
                <a:solidFill>
                  <a:srgbClr val="F5F8EB"/>
                </a:solidFill>
                <a:latin typeface="Palatino"/>
                <a:ea typeface="Palatino"/>
                <a:cs typeface="Palatino"/>
                <a:sym typeface="Palatino"/>
              </a:defRPr>
            </a:lvl1pPr>
          </a:lstStyle>
          <a:p>
            <a:pPr defTabSz="438148"/>
            <a:r>
              <a:rPr sz="2100"/>
              <a:t>4. CIDR Notation</a:t>
            </a:r>
          </a:p>
        </p:txBody>
      </p:sp>
      <p:sp>
        <p:nvSpPr>
          <p:cNvPr id="496" name="“Schematic”"/>
          <p:cNvSpPr/>
          <p:nvPr/>
        </p:nvSpPr>
        <p:spPr>
          <a:xfrm>
            <a:off x="3279728" y="3075341"/>
            <a:ext cx="2507617" cy="803858"/>
          </a:xfrm>
          <a:prstGeom prst="rect">
            <a:avLst/>
          </a:prstGeom>
          <a:blipFill>
            <a:blip r:embed="rId3"/>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algn="ctr" defTabSz="584200">
              <a:defRPr sz="2800" b="1">
                <a:solidFill>
                  <a:srgbClr val="F5F8EB"/>
                </a:solidFill>
                <a:latin typeface="Palatino"/>
                <a:ea typeface="Palatino"/>
                <a:cs typeface="Palatino"/>
                <a:sym typeface="Palatino"/>
              </a:defRPr>
            </a:lvl1pPr>
          </a:lstStyle>
          <a:p>
            <a:pPr defTabSz="438148"/>
            <a:r>
              <a:rPr sz="2100"/>
              <a:t>“Schematic”</a:t>
            </a:r>
          </a:p>
        </p:txBody>
      </p:sp>
      <p:sp>
        <p:nvSpPr>
          <p:cNvPr id="497" name="*Block Size*"/>
          <p:cNvSpPr/>
          <p:nvPr/>
        </p:nvSpPr>
        <p:spPr>
          <a:xfrm>
            <a:off x="3279728" y="5824013"/>
            <a:ext cx="2507617" cy="803857"/>
          </a:xfrm>
          <a:prstGeom prst="rect">
            <a:avLst/>
          </a:prstGeom>
          <a:blipFill>
            <a:blip r:embed="rId3"/>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algn="ctr" defTabSz="584200">
              <a:defRPr sz="2800" b="1">
                <a:solidFill>
                  <a:srgbClr val="F5F8EB"/>
                </a:solidFill>
                <a:latin typeface="Palatino"/>
                <a:ea typeface="Palatino"/>
                <a:cs typeface="Palatino"/>
                <a:sym typeface="Palatino"/>
              </a:defRPr>
            </a:lvl1pPr>
          </a:lstStyle>
          <a:p>
            <a:pPr defTabSz="438148"/>
            <a:r>
              <a:rPr sz="2100"/>
              <a:t>*Block Size*</a:t>
            </a:r>
          </a:p>
        </p:txBody>
      </p:sp>
      <p:sp>
        <p:nvSpPr>
          <p:cNvPr id="498" name="Subnet Mask"/>
          <p:cNvSpPr/>
          <p:nvPr/>
        </p:nvSpPr>
        <p:spPr>
          <a:xfrm>
            <a:off x="3279728" y="4422818"/>
            <a:ext cx="2507617" cy="803857"/>
          </a:xfrm>
          <a:prstGeom prst="rect">
            <a:avLst/>
          </a:prstGeom>
          <a:blipFill>
            <a:blip r:embed="rId3"/>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algn="ctr" defTabSz="584200">
              <a:defRPr sz="2800" b="1">
                <a:solidFill>
                  <a:srgbClr val="F5F8EB"/>
                </a:solidFill>
                <a:latin typeface="Palatino"/>
                <a:ea typeface="Palatino"/>
                <a:cs typeface="Palatino"/>
                <a:sym typeface="Palatino"/>
              </a:defRPr>
            </a:lvl1pPr>
          </a:lstStyle>
          <a:p>
            <a:pPr defTabSz="438148"/>
            <a:r>
              <a:rPr sz="2100"/>
              <a:t>Subnet Mask</a:t>
            </a:r>
          </a:p>
        </p:txBody>
      </p:sp>
      <p:sp>
        <p:nvSpPr>
          <p:cNvPr id="499" name="Line"/>
          <p:cNvSpPr/>
          <p:nvPr/>
        </p:nvSpPr>
        <p:spPr>
          <a:xfrm>
            <a:off x="4533537" y="3882592"/>
            <a:ext cx="1" cy="590550"/>
          </a:xfrm>
          <a:prstGeom prst="line">
            <a:avLst/>
          </a:prstGeom>
          <a:ln w="50800">
            <a:solidFill>
              <a:srgbClr val="717D75"/>
            </a:solidFill>
            <a:miter lim="400000"/>
            <a:tailEnd type="triangle"/>
          </a:ln>
        </p:spPr>
        <p:txBody>
          <a:bodyPr lIns="38100" tIns="38100" rIns="38100" bIns="38100" anchor="ctr"/>
          <a:lstStyle/>
          <a:p>
            <a:pPr defTabSz="438148">
              <a:defRPr sz="2800" b="1">
                <a:solidFill>
                  <a:srgbClr val="546056"/>
                </a:solidFill>
                <a:latin typeface="Palatino"/>
                <a:ea typeface="Palatino"/>
                <a:cs typeface="Palatino"/>
                <a:sym typeface="Palatino"/>
              </a:defRPr>
            </a:pPr>
            <a:endParaRPr sz="2100" b="1">
              <a:latin typeface="Palatino"/>
            </a:endParaRPr>
          </a:p>
        </p:txBody>
      </p:sp>
      <p:sp>
        <p:nvSpPr>
          <p:cNvPr id="500" name="Line"/>
          <p:cNvSpPr/>
          <p:nvPr/>
        </p:nvSpPr>
        <p:spPr>
          <a:xfrm>
            <a:off x="4533537" y="5191218"/>
            <a:ext cx="1" cy="590550"/>
          </a:xfrm>
          <a:prstGeom prst="line">
            <a:avLst/>
          </a:prstGeom>
          <a:ln w="50800">
            <a:solidFill>
              <a:srgbClr val="717D75"/>
            </a:solidFill>
            <a:miter lim="400000"/>
            <a:tailEnd type="triangle"/>
          </a:ln>
        </p:spPr>
        <p:txBody>
          <a:bodyPr lIns="38100" tIns="38100" rIns="38100" bIns="38100" anchor="ctr"/>
          <a:lstStyle/>
          <a:p>
            <a:pPr defTabSz="438148">
              <a:defRPr sz="2800" b="1">
                <a:solidFill>
                  <a:srgbClr val="546056"/>
                </a:solidFill>
                <a:latin typeface="Palatino"/>
                <a:ea typeface="Palatino"/>
                <a:cs typeface="Palatino"/>
                <a:sym typeface="Palatino"/>
              </a:defRPr>
            </a:pPr>
            <a:endParaRPr sz="2100" b="1">
              <a:latin typeface="Palatino"/>
            </a:endParaRPr>
          </a:p>
        </p:txBody>
      </p:sp>
      <p:sp>
        <p:nvSpPr>
          <p:cNvPr id="501" name="Line"/>
          <p:cNvSpPr/>
          <p:nvPr/>
        </p:nvSpPr>
        <p:spPr>
          <a:xfrm flipH="1">
            <a:off x="5053703" y="1341292"/>
            <a:ext cx="3212107" cy="1434340"/>
          </a:xfrm>
          <a:prstGeom prst="line">
            <a:avLst/>
          </a:prstGeom>
          <a:ln w="50800">
            <a:solidFill>
              <a:srgbClr val="717D75"/>
            </a:solidFill>
            <a:miter lim="400000"/>
            <a:tailEnd type="triangle"/>
          </a:ln>
        </p:spPr>
        <p:txBody>
          <a:bodyPr lIns="38100" tIns="38100" rIns="38100" bIns="38100" anchor="ctr"/>
          <a:lstStyle/>
          <a:p>
            <a:pPr defTabSz="438148">
              <a:defRPr sz="2800" b="1">
                <a:solidFill>
                  <a:srgbClr val="546056"/>
                </a:solidFill>
                <a:latin typeface="Palatino"/>
                <a:ea typeface="Palatino"/>
                <a:cs typeface="Palatino"/>
                <a:sym typeface="Palatino"/>
              </a:defRPr>
            </a:pPr>
            <a:endParaRPr sz="2100" b="1">
              <a:latin typeface="Palatino"/>
            </a:endParaRPr>
          </a:p>
        </p:txBody>
      </p:sp>
      <p:sp>
        <p:nvSpPr>
          <p:cNvPr id="502" name="Line"/>
          <p:cNvSpPr/>
          <p:nvPr/>
        </p:nvSpPr>
        <p:spPr>
          <a:xfrm>
            <a:off x="3769369" y="1257306"/>
            <a:ext cx="847186" cy="1594227"/>
          </a:xfrm>
          <a:prstGeom prst="line">
            <a:avLst/>
          </a:prstGeom>
          <a:ln w="50800">
            <a:solidFill>
              <a:srgbClr val="717D75"/>
            </a:solidFill>
            <a:miter lim="400000"/>
            <a:tailEnd type="triangle"/>
          </a:ln>
        </p:spPr>
        <p:txBody>
          <a:bodyPr lIns="38100" tIns="38100" rIns="38100" bIns="38100" anchor="ctr"/>
          <a:lstStyle/>
          <a:p>
            <a:pPr defTabSz="438148">
              <a:defRPr sz="2800" b="1">
                <a:solidFill>
                  <a:srgbClr val="546056"/>
                </a:solidFill>
                <a:latin typeface="Palatino"/>
                <a:ea typeface="Palatino"/>
                <a:cs typeface="Palatino"/>
                <a:sym typeface="Palatino"/>
              </a:defRPr>
            </a:pPr>
            <a:endParaRPr sz="2100" b="1">
              <a:latin typeface="Palatino"/>
            </a:endParaRPr>
          </a:p>
        </p:txBody>
      </p:sp>
      <p:sp>
        <p:nvSpPr>
          <p:cNvPr id="503" name="3. #subnets needed is provided"/>
          <p:cNvSpPr/>
          <p:nvPr/>
        </p:nvSpPr>
        <p:spPr>
          <a:xfrm>
            <a:off x="562405" y="4583141"/>
            <a:ext cx="2507617" cy="803857"/>
          </a:xfrm>
          <a:prstGeom prst="rect">
            <a:avLst/>
          </a:prstGeom>
          <a:blipFill>
            <a:blip r:embed="rId3"/>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algn="ctr" defTabSz="584200">
              <a:defRPr sz="2800" b="1">
                <a:solidFill>
                  <a:srgbClr val="F5F8EB"/>
                </a:solidFill>
                <a:latin typeface="Palatino"/>
                <a:ea typeface="Palatino"/>
                <a:cs typeface="Palatino"/>
                <a:sym typeface="Palatino"/>
              </a:defRPr>
            </a:lvl1pPr>
          </a:lstStyle>
          <a:p>
            <a:pPr defTabSz="438148"/>
            <a:r>
              <a:rPr sz="2100"/>
              <a:t>3. #subnets needed is provided</a:t>
            </a:r>
          </a:p>
        </p:txBody>
      </p:sp>
      <p:sp>
        <p:nvSpPr>
          <p:cNvPr id="504" name="Line"/>
          <p:cNvSpPr/>
          <p:nvPr/>
        </p:nvSpPr>
        <p:spPr>
          <a:xfrm flipV="1">
            <a:off x="1372478" y="2103679"/>
            <a:ext cx="876471" cy="2441629"/>
          </a:xfrm>
          <a:prstGeom prst="line">
            <a:avLst/>
          </a:prstGeom>
          <a:ln w="50800">
            <a:solidFill>
              <a:srgbClr val="717D75"/>
            </a:solidFill>
            <a:miter lim="400000"/>
            <a:tailEnd type="triangle"/>
          </a:ln>
        </p:spPr>
        <p:txBody>
          <a:bodyPr lIns="38100" tIns="38100" rIns="38100" bIns="38100" anchor="ctr"/>
          <a:lstStyle/>
          <a:p>
            <a:pPr defTabSz="438148">
              <a:defRPr sz="2800" b="1">
                <a:solidFill>
                  <a:srgbClr val="546056"/>
                </a:solidFill>
                <a:latin typeface="Palatino"/>
                <a:ea typeface="Palatino"/>
                <a:cs typeface="Palatino"/>
                <a:sym typeface="Palatino"/>
              </a:defRPr>
            </a:pPr>
            <a:endParaRPr sz="2100" b="1">
              <a:latin typeface="Palatino"/>
            </a:endParaRPr>
          </a:p>
        </p:txBody>
      </p:sp>
      <p:sp>
        <p:nvSpPr>
          <p:cNvPr id="505" name="2. #hosts needed per subnet is provided"/>
          <p:cNvSpPr/>
          <p:nvPr/>
        </p:nvSpPr>
        <p:spPr>
          <a:xfrm>
            <a:off x="7676498" y="5630253"/>
            <a:ext cx="2507617" cy="1191377"/>
          </a:xfrm>
          <a:prstGeom prst="rect">
            <a:avLst/>
          </a:prstGeom>
          <a:blipFill>
            <a:blip r:embed="rId3"/>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algn="ctr" defTabSz="584200">
              <a:defRPr sz="2800" b="1">
                <a:solidFill>
                  <a:srgbClr val="F5F8EB"/>
                </a:solidFill>
                <a:latin typeface="Palatino"/>
                <a:ea typeface="Palatino"/>
                <a:cs typeface="Palatino"/>
                <a:sym typeface="Palatino"/>
              </a:defRPr>
            </a:lvl1pPr>
          </a:lstStyle>
          <a:p>
            <a:pPr defTabSz="438148"/>
            <a:r>
              <a:rPr sz="2100" dirty="0"/>
              <a:t>2. #hosts needed per subnet is provided</a:t>
            </a:r>
          </a:p>
        </p:txBody>
      </p:sp>
      <p:sp>
        <p:nvSpPr>
          <p:cNvPr id="506" name="Line"/>
          <p:cNvSpPr/>
          <p:nvPr/>
        </p:nvSpPr>
        <p:spPr>
          <a:xfrm flipH="1">
            <a:off x="5938952" y="6362032"/>
            <a:ext cx="1585940" cy="1"/>
          </a:xfrm>
          <a:prstGeom prst="line">
            <a:avLst/>
          </a:prstGeom>
          <a:ln w="50800">
            <a:solidFill>
              <a:srgbClr val="717D75"/>
            </a:solidFill>
            <a:miter lim="400000"/>
            <a:tailEnd type="triangle"/>
          </a:ln>
        </p:spPr>
        <p:txBody>
          <a:bodyPr lIns="38100" tIns="38100" rIns="38100" bIns="38100" anchor="ctr"/>
          <a:lstStyle/>
          <a:p>
            <a:pPr defTabSz="438148">
              <a:defRPr sz="2800" b="1">
                <a:solidFill>
                  <a:srgbClr val="546056"/>
                </a:solidFill>
                <a:latin typeface="Palatino"/>
                <a:ea typeface="Palatino"/>
                <a:cs typeface="Palatino"/>
                <a:sym typeface="Palatino"/>
              </a:defRPr>
            </a:pPr>
            <a:endParaRPr sz="2100" b="1">
              <a:latin typeface="Palatino"/>
            </a:endParaRPr>
          </a:p>
        </p:txBody>
      </p:sp>
      <p:sp>
        <p:nvSpPr>
          <p:cNvPr id="507" name="CIDR indicates the total bits used for network info so it’s a simple matter to go directly to the schematic"/>
          <p:cNvSpPr txBox="1"/>
          <p:nvPr/>
        </p:nvSpPr>
        <p:spPr>
          <a:xfrm>
            <a:off x="6567849" y="2134940"/>
            <a:ext cx="3219355" cy="76944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algn="ctr" defTabSz="584200">
              <a:defRPr sz="2000">
                <a:solidFill>
                  <a:srgbClr val="546056"/>
                </a:solidFill>
                <a:latin typeface="Palatino"/>
                <a:ea typeface="Palatino"/>
                <a:cs typeface="Palatino"/>
                <a:sym typeface="Palatino"/>
              </a:defRPr>
            </a:lvl1pPr>
          </a:lstStyle>
          <a:p>
            <a:pPr defTabSz="438148"/>
            <a:r>
              <a:rPr sz="1500" dirty="0"/>
              <a:t>CIDR indicates the total bits used for network info so it’s a simple matter to go directly to the schematic</a:t>
            </a:r>
          </a:p>
        </p:txBody>
      </p:sp>
      <p:sp>
        <p:nvSpPr>
          <p:cNvPr id="508" name="Add up the indicated bits"/>
          <p:cNvSpPr txBox="1"/>
          <p:nvPr/>
        </p:nvSpPr>
        <p:spPr>
          <a:xfrm>
            <a:off x="4131124" y="3814461"/>
            <a:ext cx="3219355" cy="30777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algn="ctr" defTabSz="584200">
              <a:defRPr sz="2000">
                <a:solidFill>
                  <a:srgbClr val="546056"/>
                </a:solidFill>
                <a:latin typeface="Palatino"/>
                <a:ea typeface="Palatino"/>
                <a:cs typeface="Palatino"/>
                <a:sym typeface="Palatino"/>
              </a:defRPr>
            </a:lvl1pPr>
          </a:lstStyle>
          <a:p>
            <a:pPr defTabSz="438148"/>
            <a:r>
              <a:rPr sz="1500" dirty="0"/>
              <a:t>Add up the indicated bits</a:t>
            </a:r>
          </a:p>
        </p:txBody>
      </p:sp>
      <p:sp>
        <p:nvSpPr>
          <p:cNvPr id="509" name="256 - rightmost non-zero number of the subnet mask"/>
          <p:cNvSpPr txBox="1"/>
          <p:nvPr/>
        </p:nvSpPr>
        <p:spPr>
          <a:xfrm>
            <a:off x="4685144" y="5279733"/>
            <a:ext cx="3219354" cy="538609"/>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algn="ctr" defTabSz="584200">
              <a:defRPr sz="2000">
                <a:solidFill>
                  <a:srgbClr val="546056"/>
                </a:solidFill>
                <a:latin typeface="Palatino"/>
                <a:ea typeface="Palatino"/>
                <a:cs typeface="Palatino"/>
                <a:sym typeface="Palatino"/>
              </a:defRPr>
            </a:lvl1pPr>
          </a:lstStyle>
          <a:p>
            <a:pPr defTabSz="438148"/>
            <a:r>
              <a:rPr sz="1500" dirty="0"/>
              <a:t>256 - rightmost non-zero number of the subnet mask</a:t>
            </a:r>
          </a:p>
        </p:txBody>
      </p:sp>
      <p:sp>
        <p:nvSpPr>
          <p:cNvPr id="2" name="Slide Number Placeholder 6">
            <a:extLst>
              <a:ext uri="{FF2B5EF4-FFF2-40B4-BE49-F238E27FC236}">
                <a16:creationId xmlns:a16="http://schemas.microsoft.com/office/drawing/2014/main" id="{D7CF597D-A2BE-BD4B-344A-58177DE3E843}"/>
              </a:ext>
            </a:extLst>
          </p:cNvPr>
          <p:cNvSpPr txBox="1">
            <a:spLocks/>
          </p:cNvSpPr>
          <p:nvPr/>
        </p:nvSpPr>
        <p:spPr>
          <a:xfrm>
            <a:off x="12495187" y="9275584"/>
            <a:ext cx="333425" cy="379591"/>
          </a:xfrm>
          <a:prstGeom prst="rect">
            <a:avLst/>
          </a:prstGeom>
        </p:spPr>
        <p:txBody>
          <a:bodyPr vert="horz" wrap="none" lIns="35718" tIns="35718" rIns="35718" bIns="35718"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38163" rtl="0" fontAlgn="auto" latinLnBrk="0" hangingPunct="0">
              <a:lnSpc>
                <a:spcPct val="100000"/>
              </a:lnSpc>
              <a:spcBef>
                <a:spcPts val="0"/>
              </a:spcBef>
              <a:spcAft>
                <a:spcPts val="0"/>
              </a:spcAft>
              <a:buClrTx/>
              <a:buSzTx/>
              <a:buFontTx/>
              <a:buNone/>
              <a:tabLst/>
              <a:defRPr kumimoji="0" sz="1280" b="0" i="0" u="none" strike="noStrike" cap="none" spc="0" normalizeH="0" baseline="0">
                <a:ln>
                  <a:noFill/>
                </a:ln>
                <a:solidFill>
                  <a:schemeClr val="accent3">
                    <a:lumOff val="44000"/>
                    <a:alpha val="95000"/>
                  </a:schemeClr>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defTabSz="584200"/>
            <a:fld id="{86CB4B4D-7CA3-9044-876B-883B54F8677D}" type="slidenum">
              <a:rPr lang="en-CA" sz="1800" b="1" smtClean="0">
                <a:solidFill>
                  <a:srgbClr val="600C52">
                    <a:lumMod val="50000"/>
                    <a:alpha val="95000"/>
                  </a:srgbClr>
                </a:solidFill>
              </a:rPr>
              <a:pPr defTabSz="584200"/>
              <a:t>24</a:t>
            </a:fld>
            <a:endParaRPr lang="en-CA" sz="1800" b="1" dirty="0">
              <a:solidFill>
                <a:srgbClr val="600C52">
                  <a:lumMod val="50000"/>
                  <a:alpha val="95000"/>
                </a:srgbClr>
              </a:solidFill>
            </a:endParaRPr>
          </a:p>
        </p:txBody>
      </p:sp>
      <p:graphicFrame>
        <p:nvGraphicFramePr>
          <p:cNvPr id="6" name="Table">
            <a:extLst>
              <a:ext uri="{FF2B5EF4-FFF2-40B4-BE49-F238E27FC236}">
                <a16:creationId xmlns:a16="http://schemas.microsoft.com/office/drawing/2014/main" id="{1A683393-8E6E-83BF-74B7-C45760F6901B}"/>
              </a:ext>
            </a:extLst>
          </p:cNvPr>
          <p:cNvGraphicFramePr/>
          <p:nvPr>
            <p:extLst>
              <p:ext uri="{D42A27DB-BD31-4B8C-83A1-F6EECF244321}">
                <p14:modId xmlns:p14="http://schemas.microsoft.com/office/powerpoint/2010/main" val="2007796920"/>
              </p:ext>
            </p:extLst>
          </p:nvPr>
        </p:nvGraphicFramePr>
        <p:xfrm>
          <a:off x="716986" y="6953700"/>
          <a:ext cx="10047630" cy="2682240"/>
        </p:xfrm>
        <a:graphic>
          <a:graphicData uri="http://schemas.openxmlformats.org/drawingml/2006/table">
            <a:tbl>
              <a:tblPr>
                <a:tableStyleId>{4C3C2611-4C71-4FC5-86AE-919BDF0F9419}</a:tableStyleId>
              </a:tblPr>
              <a:tblGrid>
                <a:gridCol w="1116403">
                  <a:extLst>
                    <a:ext uri="{9D8B030D-6E8A-4147-A177-3AD203B41FA5}">
                      <a16:colId xmlns:a16="http://schemas.microsoft.com/office/drawing/2014/main" val="20000"/>
                    </a:ext>
                  </a:extLst>
                </a:gridCol>
                <a:gridCol w="1116403">
                  <a:extLst>
                    <a:ext uri="{9D8B030D-6E8A-4147-A177-3AD203B41FA5}">
                      <a16:colId xmlns:a16="http://schemas.microsoft.com/office/drawing/2014/main" val="20001"/>
                    </a:ext>
                  </a:extLst>
                </a:gridCol>
                <a:gridCol w="1116403">
                  <a:extLst>
                    <a:ext uri="{9D8B030D-6E8A-4147-A177-3AD203B41FA5}">
                      <a16:colId xmlns:a16="http://schemas.microsoft.com/office/drawing/2014/main" val="20002"/>
                    </a:ext>
                  </a:extLst>
                </a:gridCol>
                <a:gridCol w="1116403">
                  <a:extLst>
                    <a:ext uri="{9D8B030D-6E8A-4147-A177-3AD203B41FA5}">
                      <a16:colId xmlns:a16="http://schemas.microsoft.com/office/drawing/2014/main" val="20003"/>
                    </a:ext>
                  </a:extLst>
                </a:gridCol>
                <a:gridCol w="898829">
                  <a:extLst>
                    <a:ext uri="{9D8B030D-6E8A-4147-A177-3AD203B41FA5}">
                      <a16:colId xmlns:a16="http://schemas.microsoft.com/office/drawing/2014/main" val="20004"/>
                    </a:ext>
                  </a:extLst>
                </a:gridCol>
                <a:gridCol w="1333980">
                  <a:extLst>
                    <a:ext uri="{9D8B030D-6E8A-4147-A177-3AD203B41FA5}">
                      <a16:colId xmlns:a16="http://schemas.microsoft.com/office/drawing/2014/main" val="20005"/>
                    </a:ext>
                  </a:extLst>
                </a:gridCol>
                <a:gridCol w="1116403">
                  <a:extLst>
                    <a:ext uri="{9D8B030D-6E8A-4147-A177-3AD203B41FA5}">
                      <a16:colId xmlns:a16="http://schemas.microsoft.com/office/drawing/2014/main" val="20006"/>
                    </a:ext>
                  </a:extLst>
                </a:gridCol>
                <a:gridCol w="1116403">
                  <a:extLst>
                    <a:ext uri="{9D8B030D-6E8A-4147-A177-3AD203B41FA5}">
                      <a16:colId xmlns:a16="http://schemas.microsoft.com/office/drawing/2014/main" val="20007"/>
                    </a:ext>
                  </a:extLst>
                </a:gridCol>
                <a:gridCol w="1116403">
                  <a:extLst>
                    <a:ext uri="{9D8B030D-6E8A-4147-A177-3AD203B41FA5}">
                      <a16:colId xmlns:a16="http://schemas.microsoft.com/office/drawing/2014/main" val="20008"/>
                    </a:ext>
                  </a:extLst>
                </a:gridCol>
              </a:tblGrid>
              <a:tr h="883898">
                <a:tc gridSpan="5">
                  <a:txBody>
                    <a:bodyPr/>
                    <a:lstStyle/>
                    <a:p>
                      <a:pPr algn="l" defTabSz="457200">
                        <a:defRPr b="0" i="0"/>
                      </a:pPr>
                      <a:r>
                        <a:rPr sz="2300">
                          <a:latin typeface="+mn-lt"/>
                          <a:ea typeface="+mn-ea"/>
                          <a:cs typeface="+mn-cs"/>
                          <a:sym typeface="Helvetica"/>
                        </a:rPr>
                        <a:t>Class A:  0 -126</a:t>
                      </a:r>
                    </a:p>
                  </a:txBody>
                  <a:tcPr marL="38100" marR="38100" marT="38100" marB="3810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l" defTabSz="457200">
                        <a:defRPr sz="3100" b="0" i="0">
                          <a:latin typeface="+mn-lt"/>
                          <a:ea typeface="+mn-ea"/>
                          <a:cs typeface="+mn-cs"/>
                          <a:sym typeface="Helvetica"/>
                        </a:defRPr>
                      </a:pPr>
                      <a:r>
                        <a:rPr sz="2300" dirty="0"/>
                        <a:t>#subnets = 2</a:t>
                      </a:r>
                      <a:r>
                        <a:rPr sz="2300" baseline="31999" dirty="0"/>
                        <a:t>n</a:t>
                      </a:r>
                      <a:r>
                        <a:rPr sz="2300" dirty="0"/>
                        <a:t> </a:t>
                      </a:r>
                    </a:p>
                    <a:p>
                      <a:pPr algn="l" defTabSz="457200">
                        <a:defRPr sz="3100" b="0" i="0">
                          <a:latin typeface="+mn-lt"/>
                          <a:ea typeface="+mn-ea"/>
                          <a:cs typeface="+mn-cs"/>
                          <a:sym typeface="Helvetica"/>
                        </a:defRPr>
                      </a:pPr>
                      <a:r>
                        <a:rPr sz="2300" dirty="0"/>
                        <a:t>(n = number of bits borrowed for subnetting)</a:t>
                      </a:r>
                    </a:p>
                  </a:txBody>
                  <a:tcPr marL="38100" marR="38100" marT="38100" marB="3810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4448">
                <a:tc gridSpan="5">
                  <a:txBody>
                    <a:bodyPr/>
                    <a:lstStyle/>
                    <a:p>
                      <a:pPr algn="l" defTabSz="457200">
                        <a:defRPr b="0" i="0"/>
                      </a:pPr>
                      <a:r>
                        <a:rPr sz="2300">
                          <a:latin typeface="+mn-lt"/>
                          <a:ea typeface="+mn-ea"/>
                          <a:cs typeface="+mn-cs"/>
                          <a:sym typeface="Helvetica"/>
                        </a:rPr>
                        <a:t>Class B: 128-191</a:t>
                      </a:r>
                    </a:p>
                  </a:txBody>
                  <a:tcPr marL="38100" marR="38100" marT="38100" marB="3810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gridSpan="4">
                  <a:txBody>
                    <a:bodyPr/>
                    <a:lstStyle/>
                    <a:p>
                      <a:pPr algn="l" defTabSz="457200">
                        <a:defRPr sz="3100" b="0" i="0">
                          <a:latin typeface="+mn-lt"/>
                          <a:ea typeface="+mn-ea"/>
                          <a:cs typeface="+mn-cs"/>
                          <a:sym typeface="Helvetica"/>
                        </a:defRPr>
                      </a:pPr>
                      <a:r>
                        <a:rPr sz="2300" dirty="0"/>
                        <a:t>#hosts = 2</a:t>
                      </a:r>
                      <a:r>
                        <a:rPr sz="2300" baseline="31999" dirty="0"/>
                        <a:t>m</a:t>
                      </a:r>
                      <a:r>
                        <a:rPr sz="2300" dirty="0"/>
                        <a:t> - 2 </a:t>
                      </a:r>
                    </a:p>
                    <a:p>
                      <a:pPr algn="l" defTabSz="457200">
                        <a:defRPr sz="3100" b="0" i="0">
                          <a:latin typeface="+mn-lt"/>
                          <a:ea typeface="+mn-ea"/>
                          <a:cs typeface="+mn-cs"/>
                          <a:sym typeface="Helvetica"/>
                        </a:defRPr>
                      </a:pPr>
                      <a:r>
                        <a:rPr sz="2300" dirty="0"/>
                        <a:t>(m = number of bits not used for network info)</a:t>
                      </a:r>
                    </a:p>
                  </a:txBody>
                  <a:tcPr marL="38100" marR="38100" marT="38100" marB="3810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extLst>
                  <a:ext uri="{0D108BD9-81ED-4DB2-BD59-A6C34878D82A}">
                    <a16:rowId xmlns:a16="http://schemas.microsoft.com/office/drawing/2014/main" val="10001"/>
                  </a:ext>
                </a:extLst>
              </a:tr>
              <a:tr h="549450">
                <a:tc gridSpan="5">
                  <a:txBody>
                    <a:bodyPr/>
                    <a:lstStyle/>
                    <a:p>
                      <a:pPr algn="l" defTabSz="457200">
                        <a:defRPr b="0" i="0"/>
                      </a:pPr>
                      <a:r>
                        <a:rPr sz="2300">
                          <a:latin typeface="+mn-lt"/>
                          <a:ea typeface="+mn-ea"/>
                          <a:cs typeface="+mn-cs"/>
                          <a:sym typeface="Helvetica"/>
                        </a:rPr>
                        <a:t>Class C: 192-223 </a:t>
                      </a:r>
                    </a:p>
                  </a:txBody>
                  <a:tcPr marL="38100" marR="38100" marT="38100" marB="3810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334448">
                <a:tc gridSpan="2">
                  <a:txBody>
                    <a:bodyPr/>
                    <a:lstStyle/>
                    <a:p>
                      <a:pPr algn="r" defTabSz="457200">
                        <a:defRPr b="0" i="0"/>
                      </a:pPr>
                      <a:r>
                        <a:rPr sz="2300">
                          <a:latin typeface="+mn-lt"/>
                          <a:ea typeface="+mn-ea"/>
                          <a:cs typeface="+mn-cs"/>
                          <a:sym typeface="Helvetica"/>
                        </a:rPr>
                        <a:t>128</a:t>
                      </a:r>
                    </a:p>
                  </a:txBody>
                  <a:tcPr marL="38100" marR="38100" marT="38100" marB="3810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hMerge="1">
                  <a:txBody>
                    <a:bodyPr/>
                    <a:lstStyle/>
                    <a:p>
                      <a:endParaRPr lang="en-US"/>
                    </a:p>
                  </a:txBody>
                  <a:tcPr/>
                </a:tc>
                <a:tc>
                  <a:txBody>
                    <a:bodyPr/>
                    <a:lstStyle/>
                    <a:p>
                      <a:pPr algn="r" defTabSz="457200">
                        <a:defRPr b="0" i="0"/>
                      </a:pPr>
                      <a:r>
                        <a:rPr sz="2300">
                          <a:latin typeface="+mn-lt"/>
                          <a:ea typeface="+mn-ea"/>
                          <a:cs typeface="+mn-cs"/>
                          <a:sym typeface="Helvetica"/>
                        </a:rPr>
                        <a:t>64</a:t>
                      </a:r>
                    </a:p>
                  </a:txBody>
                  <a:tcPr marL="38100" marR="38100" marT="38100" marB="3810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algn="r" defTabSz="457200">
                        <a:defRPr b="0" i="0"/>
                      </a:pPr>
                      <a:r>
                        <a:rPr sz="2300">
                          <a:latin typeface="+mn-lt"/>
                          <a:ea typeface="+mn-ea"/>
                          <a:cs typeface="+mn-cs"/>
                          <a:sym typeface="Helvetica"/>
                        </a:rPr>
                        <a:t>32</a:t>
                      </a:r>
                    </a:p>
                  </a:txBody>
                  <a:tcPr marL="38100" marR="38100" marT="38100" marB="3810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algn="r" defTabSz="457200">
                        <a:defRPr b="0" i="0"/>
                      </a:pPr>
                      <a:r>
                        <a:rPr sz="2300">
                          <a:latin typeface="+mn-lt"/>
                          <a:ea typeface="+mn-ea"/>
                          <a:cs typeface="+mn-cs"/>
                          <a:sym typeface="Helvetica"/>
                        </a:rPr>
                        <a:t>16</a:t>
                      </a:r>
                    </a:p>
                  </a:txBody>
                  <a:tcPr marL="38100" marR="38100" marT="38100" marB="3810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algn="r" defTabSz="457200">
                        <a:defRPr b="0" i="0"/>
                      </a:pPr>
                      <a:r>
                        <a:rPr sz="2300">
                          <a:latin typeface="+mn-lt"/>
                          <a:ea typeface="+mn-ea"/>
                          <a:cs typeface="+mn-cs"/>
                          <a:sym typeface="Helvetica"/>
                        </a:rPr>
                        <a:t>8</a:t>
                      </a:r>
                    </a:p>
                  </a:txBody>
                  <a:tcPr marL="38100" marR="38100" marT="38100" marB="3810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algn="r" defTabSz="457200">
                        <a:defRPr b="0" i="0"/>
                      </a:pPr>
                      <a:r>
                        <a:rPr sz="2300">
                          <a:latin typeface="+mn-lt"/>
                          <a:ea typeface="+mn-ea"/>
                          <a:cs typeface="+mn-cs"/>
                          <a:sym typeface="Helvetica"/>
                        </a:rPr>
                        <a:t>4</a:t>
                      </a:r>
                    </a:p>
                  </a:txBody>
                  <a:tcPr marL="38100" marR="38100" marT="38100" marB="3810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algn="r" defTabSz="457200">
                        <a:defRPr b="0" i="0"/>
                      </a:pPr>
                      <a:r>
                        <a:rPr sz="2300">
                          <a:latin typeface="+mn-lt"/>
                          <a:ea typeface="+mn-ea"/>
                          <a:cs typeface="+mn-cs"/>
                          <a:sym typeface="Helvetica"/>
                        </a:rPr>
                        <a:t>2</a:t>
                      </a:r>
                    </a:p>
                  </a:txBody>
                  <a:tcPr marL="38100" marR="38100" marT="38100" marB="3810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algn="r" defTabSz="457200">
                        <a:defRPr b="0" i="0"/>
                      </a:pPr>
                      <a:r>
                        <a:rPr sz="2300" dirty="0">
                          <a:latin typeface="+mn-lt"/>
                          <a:ea typeface="+mn-ea"/>
                          <a:cs typeface="+mn-cs"/>
                          <a:sym typeface="Helvetica"/>
                        </a:rPr>
                        <a:t>1</a:t>
                      </a:r>
                    </a:p>
                  </a:txBody>
                  <a:tcPr marL="38100" marR="38100" marT="38100" marB="3810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535E050B-C1BF-AA95-0325-C0682DE756E3}"/>
              </a:ext>
            </a:extLst>
          </p:cNvPr>
          <p:cNvSpPr txBox="1">
            <a:spLocks/>
          </p:cNvSpPr>
          <p:nvPr/>
        </p:nvSpPr>
        <p:spPr>
          <a:xfrm>
            <a:off x="12495187" y="9275584"/>
            <a:ext cx="333425" cy="379591"/>
          </a:xfrm>
          <a:prstGeom prst="rect">
            <a:avLst/>
          </a:prstGeom>
        </p:spPr>
        <p:txBody>
          <a:bodyPr vert="horz" wrap="none" lIns="35718" tIns="35718" rIns="35718" bIns="35718"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38163" rtl="0" fontAlgn="auto" latinLnBrk="0" hangingPunct="0">
              <a:lnSpc>
                <a:spcPct val="100000"/>
              </a:lnSpc>
              <a:spcBef>
                <a:spcPts val="0"/>
              </a:spcBef>
              <a:spcAft>
                <a:spcPts val="0"/>
              </a:spcAft>
              <a:buClrTx/>
              <a:buSzTx/>
              <a:buFontTx/>
              <a:buNone/>
              <a:tabLst/>
              <a:defRPr kumimoji="0" sz="1280" b="0" i="0" u="none" strike="noStrike" cap="none" spc="0" normalizeH="0" baseline="0">
                <a:ln>
                  <a:noFill/>
                </a:ln>
                <a:solidFill>
                  <a:schemeClr val="accent3">
                    <a:lumOff val="44000"/>
                    <a:alpha val="95000"/>
                  </a:schemeClr>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defTabSz="584200"/>
            <a:fld id="{86CB4B4D-7CA3-9044-876B-883B54F8677D}" type="slidenum">
              <a:rPr lang="en-CA" sz="1800" b="1" smtClean="0">
                <a:solidFill>
                  <a:srgbClr val="600C52">
                    <a:lumMod val="50000"/>
                    <a:alpha val="95000"/>
                  </a:srgbClr>
                </a:solidFill>
              </a:rPr>
              <a:pPr defTabSz="584200"/>
              <a:t>25</a:t>
            </a:fld>
            <a:endParaRPr lang="en-CA" sz="1800" b="1" dirty="0">
              <a:solidFill>
                <a:srgbClr val="600C52">
                  <a:lumMod val="50000"/>
                  <a:alpha val="95000"/>
                </a:srgbClr>
              </a:solidFill>
            </a:endParaRPr>
          </a:p>
        </p:txBody>
      </p:sp>
      <p:pic>
        <p:nvPicPr>
          <p:cNvPr id="9" name="Picture 2" descr="An illustration of address space with 4, 2 9 4, 9 6 7, 2 9 6 addresses.">
            <a:extLst>
              <a:ext uri="{FF2B5EF4-FFF2-40B4-BE49-F238E27FC236}">
                <a16:creationId xmlns:a16="http://schemas.microsoft.com/office/drawing/2014/main" id="{E78E1E96-3115-A51C-0EB9-5D21F17B3480}"/>
              </a:ext>
            </a:extLst>
          </p:cNvPr>
          <p:cNvPicPr>
            <a:picLocks noChangeAspect="1" noChangeArrowheads="1"/>
          </p:cNvPicPr>
          <p:nvPr/>
        </p:nvPicPr>
        <p:blipFill>
          <a:blip r:embed="rId3"/>
          <a:stretch>
            <a:fillRect/>
          </a:stretch>
        </p:blipFill>
        <p:spPr bwMode="auto">
          <a:xfrm>
            <a:off x="723760" y="2510445"/>
            <a:ext cx="11279552" cy="5122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SANWDTRDTRTCWFLSLFO">
            <a:extLst>
              <a:ext uri="{FF2B5EF4-FFF2-40B4-BE49-F238E27FC236}">
                <a16:creationId xmlns:a16="http://schemas.microsoft.com/office/drawing/2014/main" id="{8878737B-6C07-D7F5-1A5E-014D86B469B1}"/>
              </a:ext>
            </a:extLst>
          </p:cNvPr>
          <p:cNvSpPr txBox="1">
            <a:spLocks/>
          </p:cNvSpPr>
          <p:nvPr/>
        </p:nvSpPr>
        <p:spPr>
          <a:xfrm>
            <a:off x="647700" y="626382"/>
            <a:ext cx="11709400" cy="1325563"/>
          </a:xfrm>
          <a:prstGeom prst="rect">
            <a:avLst/>
          </a:prstGeom>
          <a:blipFill>
            <a:blip r:embed="rId4"/>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IPv4 – Address Space</a:t>
            </a:r>
          </a:p>
        </p:txBody>
      </p:sp>
      <p:pic>
        <p:nvPicPr>
          <p:cNvPr id="12" name="Graphic 11" descr="Computer outline">
            <a:extLst>
              <a:ext uri="{FF2B5EF4-FFF2-40B4-BE49-F238E27FC236}">
                <a16:creationId xmlns:a16="http://schemas.microsoft.com/office/drawing/2014/main" id="{F859E8B0-CB9E-9500-E808-F9ECF40536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1653" y="8949105"/>
            <a:ext cx="914400" cy="914400"/>
          </a:xfrm>
          <a:prstGeom prst="rect">
            <a:avLst/>
          </a:prstGeom>
        </p:spPr>
      </p:pic>
      <p:pic>
        <p:nvPicPr>
          <p:cNvPr id="14" name="Graphic 13" descr="Wireless router with solid fill">
            <a:extLst>
              <a:ext uri="{FF2B5EF4-FFF2-40B4-BE49-F238E27FC236}">
                <a16:creationId xmlns:a16="http://schemas.microsoft.com/office/drawing/2014/main" id="{49DB1AE5-9F12-51B6-EC3C-03DA48AFCCD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94984" y="8856226"/>
            <a:ext cx="914400" cy="914400"/>
          </a:xfrm>
          <a:prstGeom prst="rect">
            <a:avLst/>
          </a:prstGeom>
        </p:spPr>
      </p:pic>
      <p:sp>
        <p:nvSpPr>
          <p:cNvPr id="15" name="Speech Bubble: Rectangle 14">
            <a:extLst>
              <a:ext uri="{FF2B5EF4-FFF2-40B4-BE49-F238E27FC236}">
                <a16:creationId xmlns:a16="http://schemas.microsoft.com/office/drawing/2014/main" id="{60C0000D-35F1-938F-2562-2A8F341510F1}"/>
              </a:ext>
            </a:extLst>
          </p:cNvPr>
          <p:cNvSpPr/>
          <p:nvPr/>
        </p:nvSpPr>
        <p:spPr>
          <a:xfrm>
            <a:off x="6573289" y="7821730"/>
            <a:ext cx="2753709" cy="1127375"/>
          </a:xfrm>
          <a:prstGeom prst="wedgeRectCallout">
            <a:avLst>
              <a:gd name="adj1" fmla="val -52832"/>
              <a:gd name="adj2" fmla="val 66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800" dirty="0"/>
              <a:t>Why did the IP of 203.45.210.117 wear a tie?</a:t>
            </a:r>
          </a:p>
        </p:txBody>
      </p:sp>
      <p:sp>
        <p:nvSpPr>
          <p:cNvPr id="16" name="Speech Bubble: Rectangle 15">
            <a:extLst>
              <a:ext uri="{FF2B5EF4-FFF2-40B4-BE49-F238E27FC236}">
                <a16:creationId xmlns:a16="http://schemas.microsoft.com/office/drawing/2014/main" id="{42189162-4155-6002-357F-37D3050F007B}"/>
              </a:ext>
            </a:extLst>
          </p:cNvPr>
          <p:cNvSpPr/>
          <p:nvPr/>
        </p:nvSpPr>
        <p:spPr>
          <a:xfrm>
            <a:off x="9952184" y="7680850"/>
            <a:ext cx="2753709" cy="1127375"/>
          </a:xfrm>
          <a:prstGeom prst="wedgeRectCallout">
            <a:avLst>
              <a:gd name="adj1" fmla="val -38342"/>
              <a:gd name="adj2" fmla="val 1023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800" dirty="0"/>
              <a:t>Why did the IP 203.45.210.117 wear a tie?</a:t>
            </a:r>
          </a:p>
        </p:txBody>
      </p:sp>
      <p:sp>
        <p:nvSpPr>
          <p:cNvPr id="17" name="Speech Bubble: Rectangle 16">
            <a:extLst>
              <a:ext uri="{FF2B5EF4-FFF2-40B4-BE49-F238E27FC236}">
                <a16:creationId xmlns:a16="http://schemas.microsoft.com/office/drawing/2014/main" id="{D9BBA408-F361-A063-B548-1AE03987E71D}"/>
              </a:ext>
            </a:extLst>
          </p:cNvPr>
          <p:cNvSpPr/>
          <p:nvPr/>
        </p:nvSpPr>
        <p:spPr>
          <a:xfrm>
            <a:off x="6573289" y="7821730"/>
            <a:ext cx="2753709" cy="1127375"/>
          </a:xfrm>
          <a:prstGeom prst="wedgeRectCallout">
            <a:avLst>
              <a:gd name="adj1" fmla="val -52832"/>
              <a:gd name="adj2" fmla="val 66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800" dirty="0"/>
              <a:t>Because he was class C!</a:t>
            </a:r>
          </a:p>
        </p:txBody>
      </p:sp>
      <p:sp>
        <p:nvSpPr>
          <p:cNvPr id="18" name="TextBox 17">
            <a:extLst>
              <a:ext uri="{FF2B5EF4-FFF2-40B4-BE49-F238E27FC236}">
                <a16:creationId xmlns:a16="http://schemas.microsoft.com/office/drawing/2014/main" id="{1BB3EC35-7178-97EB-259C-ECB9037113E7}"/>
              </a:ext>
            </a:extLst>
          </p:cNvPr>
          <p:cNvSpPr txBox="1"/>
          <p:nvPr/>
        </p:nvSpPr>
        <p:spPr>
          <a:xfrm>
            <a:off x="8153403" y="4458685"/>
            <a:ext cx="4341784" cy="584775"/>
          </a:xfrm>
          <a:prstGeom prst="rect">
            <a:avLst/>
          </a:prstGeom>
          <a:noFill/>
        </p:spPr>
        <p:txBody>
          <a:bodyPr wrap="square" rtlCol="0">
            <a:spAutoFit/>
          </a:bodyPr>
          <a:lstStyle/>
          <a:p>
            <a:r>
              <a:rPr lang="en-CA" dirty="0">
                <a:highlight>
                  <a:srgbClr val="FFFF00"/>
                </a:highlight>
              </a:rPr>
              <a:t>Why isn’t 127 allowed? </a:t>
            </a:r>
          </a:p>
        </p:txBody>
      </p:sp>
      <p:sp>
        <p:nvSpPr>
          <p:cNvPr id="19" name="Rectangle 18">
            <a:extLst>
              <a:ext uri="{FF2B5EF4-FFF2-40B4-BE49-F238E27FC236}">
                <a16:creationId xmlns:a16="http://schemas.microsoft.com/office/drawing/2014/main" id="{0E3A8697-47EE-EB91-D61D-D4A893D73C7D}"/>
              </a:ext>
            </a:extLst>
          </p:cNvPr>
          <p:cNvSpPr/>
          <p:nvPr/>
        </p:nvSpPr>
        <p:spPr>
          <a:xfrm>
            <a:off x="11105803" y="5569527"/>
            <a:ext cx="714894" cy="3158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1"/>
                </a:solidFill>
              </a:rPr>
              <a:t>126</a:t>
            </a:r>
          </a:p>
        </p:txBody>
      </p:sp>
      <p:sp>
        <p:nvSpPr>
          <p:cNvPr id="20" name="Speech Bubble: Rectangle 19">
            <a:extLst>
              <a:ext uri="{FF2B5EF4-FFF2-40B4-BE49-F238E27FC236}">
                <a16:creationId xmlns:a16="http://schemas.microsoft.com/office/drawing/2014/main" id="{83FB6AE2-0B79-64B4-760C-F4F1C204E95A}"/>
              </a:ext>
            </a:extLst>
          </p:cNvPr>
          <p:cNvSpPr/>
          <p:nvPr/>
        </p:nvSpPr>
        <p:spPr>
          <a:xfrm>
            <a:off x="9908190" y="7680849"/>
            <a:ext cx="2753709" cy="1127375"/>
          </a:xfrm>
          <a:prstGeom prst="wedgeRectCallout">
            <a:avLst>
              <a:gd name="adj1" fmla="val -38342"/>
              <a:gd name="adj2" fmla="val 1023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800" dirty="0"/>
              <a:t>Ugh</a:t>
            </a:r>
          </a:p>
        </p:txBody>
      </p:sp>
      <p:sp>
        <p:nvSpPr>
          <p:cNvPr id="3" name="TextBox 2">
            <a:extLst>
              <a:ext uri="{FF2B5EF4-FFF2-40B4-BE49-F238E27FC236}">
                <a16:creationId xmlns:a16="http://schemas.microsoft.com/office/drawing/2014/main" id="{9FB3B62D-BA0D-656B-6DDC-D4DEFFBBA7A9}"/>
              </a:ext>
            </a:extLst>
          </p:cNvPr>
          <p:cNvSpPr txBox="1"/>
          <p:nvPr/>
        </p:nvSpPr>
        <p:spPr>
          <a:xfrm>
            <a:off x="342901" y="7952148"/>
            <a:ext cx="4341784" cy="1569660"/>
          </a:xfrm>
          <a:prstGeom prst="rect">
            <a:avLst/>
          </a:prstGeom>
          <a:noFill/>
        </p:spPr>
        <p:txBody>
          <a:bodyPr wrap="square" rtlCol="0">
            <a:spAutoFit/>
          </a:bodyPr>
          <a:lstStyle/>
          <a:p>
            <a:r>
              <a:rPr lang="en-CA" dirty="0">
                <a:highlight>
                  <a:srgbClr val="FFFF00"/>
                </a:highlight>
              </a:rPr>
              <a:t>The only way to tell the class of an IP is to look at  the first octet </a:t>
            </a:r>
          </a:p>
        </p:txBody>
      </p:sp>
    </p:spTree>
    <p:extLst>
      <p:ext uri="{BB962C8B-B14F-4D97-AF65-F5344CB8AC3E}">
        <p14:creationId xmlns:p14="http://schemas.microsoft.com/office/powerpoint/2010/main" val="37660029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53" presetClass="exit" presetSubtype="32" fill="hold" grpId="1" nodeType="withEffect">
                                  <p:stCondLst>
                                    <p:cond delay="0"/>
                                  </p:stCondLst>
                                  <p:childTnLst>
                                    <p:anim calcmode="lin" valueType="num">
                                      <p:cBhvr>
                                        <p:cTn id="16" dur="500"/>
                                        <p:tgtEl>
                                          <p:spTgt spid="15"/>
                                        </p:tgtEl>
                                        <p:attrNameLst>
                                          <p:attrName>ppt_w</p:attrName>
                                        </p:attrNameLst>
                                      </p:cBhvr>
                                      <p:tavLst>
                                        <p:tav tm="0">
                                          <p:val>
                                            <p:strVal val="ppt_w"/>
                                          </p:val>
                                        </p:tav>
                                        <p:tav tm="100000">
                                          <p:val>
                                            <p:fltVal val="0"/>
                                          </p:val>
                                        </p:tav>
                                      </p:tavLst>
                                    </p:anim>
                                    <p:anim calcmode="lin" valueType="num">
                                      <p:cBhvr>
                                        <p:cTn id="17" dur="500"/>
                                        <p:tgtEl>
                                          <p:spTgt spid="15"/>
                                        </p:tgtEl>
                                        <p:attrNameLst>
                                          <p:attrName>ppt_h</p:attrName>
                                        </p:attrNameLst>
                                      </p:cBhvr>
                                      <p:tavLst>
                                        <p:tav tm="0">
                                          <p:val>
                                            <p:strVal val="ppt_h"/>
                                          </p:val>
                                        </p:tav>
                                        <p:tav tm="100000">
                                          <p:val>
                                            <p:fltVal val="0"/>
                                          </p:val>
                                        </p:tav>
                                      </p:tavLst>
                                    </p:anim>
                                    <p:animEffect transition="out" filter="fade">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par>
                                <p:cTn id="24" presetID="53" presetClass="exit" presetSubtype="32" fill="hold" grpId="1" nodeType="withEffect">
                                  <p:stCondLst>
                                    <p:cond delay="0"/>
                                  </p:stCondLst>
                                  <p:childTnLst>
                                    <p:anim calcmode="lin" valueType="num">
                                      <p:cBhvr>
                                        <p:cTn id="25" dur="500"/>
                                        <p:tgtEl>
                                          <p:spTgt spid="16"/>
                                        </p:tgtEl>
                                        <p:attrNameLst>
                                          <p:attrName>ppt_w</p:attrName>
                                        </p:attrNameLst>
                                      </p:cBhvr>
                                      <p:tavLst>
                                        <p:tav tm="0">
                                          <p:val>
                                            <p:strVal val="ppt_w"/>
                                          </p:val>
                                        </p:tav>
                                        <p:tav tm="100000">
                                          <p:val>
                                            <p:fltVal val="0"/>
                                          </p:val>
                                        </p:tav>
                                      </p:tavLst>
                                    </p:anim>
                                    <p:anim calcmode="lin" valueType="num">
                                      <p:cBhvr>
                                        <p:cTn id="26" dur="500"/>
                                        <p:tgtEl>
                                          <p:spTgt spid="16"/>
                                        </p:tgtEl>
                                        <p:attrNameLst>
                                          <p:attrName>ppt_h</p:attrName>
                                        </p:attrNameLst>
                                      </p:cBhvr>
                                      <p:tavLst>
                                        <p:tav tm="0">
                                          <p:val>
                                            <p:strVal val="ppt_h"/>
                                          </p:val>
                                        </p:tav>
                                        <p:tav tm="100000">
                                          <p:val>
                                            <p:fltVal val="0"/>
                                          </p:val>
                                        </p:tav>
                                      </p:tavLst>
                                    </p:anim>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415" name="What are all the combinations for these two binary numbers?"/>
          <p:cNvSpPr txBox="1">
            <a:spLocks noGrp="1"/>
          </p:cNvSpPr>
          <p:nvPr>
            <p:ph type="body" idx="1"/>
          </p:nvPr>
        </p:nvSpPr>
        <p:spPr>
          <a:xfrm>
            <a:off x="1965159" y="4637728"/>
            <a:ext cx="7497298" cy="645479"/>
          </a:xfrm>
          <a:prstGeom prst="rect">
            <a:avLst/>
          </a:prstGeom>
        </p:spPr>
        <p:txBody>
          <a:bodyPr>
            <a:normAutofit fontScale="85000" lnSpcReduction="20000"/>
          </a:bodyPr>
          <a:lstStyle>
            <a:lvl1pPr marL="326897" indent="-326897" defTabSz="594359">
              <a:spcBef>
                <a:spcPts val="1100"/>
              </a:spcBef>
              <a:defRPr sz="2859"/>
            </a:lvl1pPr>
          </a:lstStyle>
          <a:p>
            <a:r>
              <a:rPr dirty="0">
                <a:latin typeface="Arial" panose="020B0604020202020204" pitchFamily="34" charset="0"/>
                <a:cs typeface="Arial" panose="020B0604020202020204" pitchFamily="34" charset="0"/>
              </a:rPr>
              <a:t>What are all the combinations for these two binary numbers?</a:t>
            </a:r>
          </a:p>
        </p:txBody>
      </p:sp>
      <p:sp>
        <p:nvSpPr>
          <p:cNvPr id="409" name="Subnetting is essentially the process of borrowing some of the host bits for network information…"/>
          <p:cNvSpPr txBox="1"/>
          <p:nvPr/>
        </p:nvSpPr>
        <p:spPr>
          <a:xfrm>
            <a:off x="792326" y="1962201"/>
            <a:ext cx="11637087" cy="1645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noAutofit/>
          </a:bodyPr>
          <a:lstStyle/>
          <a:p>
            <a:pPr algn="l" defTabSz="500632">
              <a:lnSpc>
                <a:spcPct val="90000"/>
              </a:lnSpc>
              <a:spcBef>
                <a:spcPts val="975"/>
              </a:spcBef>
              <a:buSzPct val="100000"/>
              <a:defRPr sz="1898">
                <a:latin typeface="Microsoft Sans Serif"/>
                <a:ea typeface="Microsoft Sans Serif"/>
                <a:cs typeface="Microsoft Sans Serif"/>
                <a:sym typeface="Microsoft Sans Serif"/>
              </a:defRPr>
            </a:pPr>
            <a:r>
              <a:rPr sz="2000" dirty="0">
                <a:solidFill>
                  <a:srgbClr val="000000"/>
                </a:solidFill>
                <a:latin typeface="Arial" panose="020B0604020202020204" pitchFamily="34" charset="0"/>
                <a:ea typeface="Microsoft Sans Serif"/>
                <a:cs typeface="Arial" panose="020B0604020202020204" pitchFamily="34" charset="0"/>
                <a:sym typeface="Microsoft Sans Serif"/>
              </a:rPr>
              <a:t>Let’s work with class C… it’s the easiest of the subnetting questions to start with</a:t>
            </a:r>
          </a:p>
          <a:p>
            <a:pPr marL="275347" indent="-275347" algn="l" defTabSz="500632">
              <a:lnSpc>
                <a:spcPct val="90000"/>
              </a:lnSpc>
              <a:spcBef>
                <a:spcPts val="975"/>
              </a:spcBef>
              <a:buSzPct val="100000"/>
              <a:buFont typeface="Arial"/>
              <a:buChar char="•"/>
              <a:defRPr sz="1898">
                <a:latin typeface="Microsoft Sans Serif"/>
                <a:ea typeface="Microsoft Sans Serif"/>
                <a:cs typeface="Microsoft Sans Serif"/>
                <a:sym typeface="Microsoft Sans Serif"/>
              </a:defRPr>
            </a:pPr>
            <a:r>
              <a:rPr sz="2000" dirty="0">
                <a:solidFill>
                  <a:srgbClr val="000000"/>
                </a:solidFill>
                <a:latin typeface="Arial" panose="020B0604020202020204" pitchFamily="34" charset="0"/>
                <a:ea typeface="Microsoft Sans Serif"/>
                <a:cs typeface="Arial" panose="020B0604020202020204" pitchFamily="34" charset="0"/>
                <a:sym typeface="Microsoft Sans Serif"/>
              </a:rPr>
              <a:t>Let’s pretend our network is 200.200.200.X (this means we can use from 200.200.200.0 to 200.200.200.255)</a:t>
            </a:r>
          </a:p>
          <a:p>
            <a:pPr marL="275347" indent="-275347" algn="l" defTabSz="500632">
              <a:lnSpc>
                <a:spcPct val="90000"/>
              </a:lnSpc>
              <a:spcBef>
                <a:spcPts val="975"/>
              </a:spcBef>
              <a:buSzPct val="100000"/>
              <a:buFont typeface="Arial"/>
              <a:buChar char="•"/>
              <a:defRPr sz="1898">
                <a:latin typeface="Microsoft Sans Serif"/>
                <a:ea typeface="Microsoft Sans Serif"/>
                <a:cs typeface="Microsoft Sans Serif"/>
                <a:sym typeface="Microsoft Sans Serif"/>
              </a:defRPr>
            </a:pPr>
            <a:r>
              <a:rPr sz="2000" dirty="0">
                <a:solidFill>
                  <a:srgbClr val="000000"/>
                </a:solidFill>
                <a:latin typeface="Arial" panose="020B0604020202020204" pitchFamily="34" charset="0"/>
                <a:ea typeface="Microsoft Sans Serif"/>
                <a:cs typeface="Arial" panose="020B0604020202020204" pitchFamily="34" charset="0"/>
                <a:sym typeface="Microsoft Sans Serif"/>
              </a:rPr>
              <a:t>We are going to borrow 2 bits for subnetting (we will explain this more later)  </a:t>
            </a:r>
          </a:p>
        </p:txBody>
      </p:sp>
      <p:sp>
        <p:nvSpPr>
          <p:cNvPr id="410" name="128  64  32  16  8  4  2  1"/>
          <p:cNvSpPr txBox="1"/>
          <p:nvPr/>
        </p:nvSpPr>
        <p:spPr>
          <a:xfrm>
            <a:off x="2013489" y="4211146"/>
            <a:ext cx="2229566" cy="304697"/>
          </a:xfrm>
          <a:prstGeom prst="rect">
            <a:avLst/>
          </a:prstGeom>
          <a:solidFill>
            <a:srgbClr val="FF000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dirty="0">
                <a:solidFill>
                  <a:srgbClr val="000000"/>
                </a:solidFill>
                <a:latin typeface="Candara"/>
                <a:ea typeface="Microsoft Sans Serif"/>
                <a:cs typeface="Microsoft Sans Serif"/>
                <a:sym typeface="Candara"/>
              </a:rPr>
              <a:t>128  64  32  16  8  4  2  1</a:t>
            </a:r>
          </a:p>
        </p:txBody>
      </p:sp>
      <p:sp>
        <p:nvSpPr>
          <p:cNvPr id="411" name="128  64  32  16  8  4  2  1"/>
          <p:cNvSpPr txBox="1"/>
          <p:nvPr/>
        </p:nvSpPr>
        <p:spPr>
          <a:xfrm>
            <a:off x="4262908" y="4211146"/>
            <a:ext cx="2229566" cy="304697"/>
          </a:xfrm>
          <a:prstGeom prst="rect">
            <a:avLst/>
          </a:prstGeom>
          <a:solidFill>
            <a:srgbClr val="FF000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a:solidFill>
                  <a:srgbClr val="000000"/>
                </a:solidFill>
                <a:latin typeface="Candara"/>
                <a:ea typeface="Microsoft Sans Serif"/>
                <a:cs typeface="Microsoft Sans Serif"/>
                <a:sym typeface="Candara"/>
              </a:rPr>
              <a:t>128  64  32  16  8  4  2  1</a:t>
            </a:r>
          </a:p>
        </p:txBody>
      </p:sp>
      <p:sp>
        <p:nvSpPr>
          <p:cNvPr id="412" name="128  64  32  16  8  4  2  1"/>
          <p:cNvSpPr txBox="1"/>
          <p:nvPr/>
        </p:nvSpPr>
        <p:spPr>
          <a:xfrm>
            <a:off x="6512327" y="4211146"/>
            <a:ext cx="2229566" cy="304697"/>
          </a:xfrm>
          <a:prstGeom prst="rect">
            <a:avLst/>
          </a:prstGeom>
          <a:solidFill>
            <a:srgbClr val="FF000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a:solidFill>
                  <a:srgbClr val="000000"/>
                </a:solidFill>
                <a:latin typeface="Candara"/>
                <a:ea typeface="Microsoft Sans Serif"/>
                <a:cs typeface="Microsoft Sans Serif"/>
                <a:sym typeface="Candara"/>
              </a:rPr>
              <a:t>128  64  32  16  8  4  2  1</a:t>
            </a:r>
          </a:p>
        </p:txBody>
      </p:sp>
      <p:sp>
        <p:nvSpPr>
          <p:cNvPr id="413" name="128  64  32  16  8  4  2  1"/>
          <p:cNvSpPr txBox="1"/>
          <p:nvPr/>
        </p:nvSpPr>
        <p:spPr>
          <a:xfrm>
            <a:off x="8761746" y="4211146"/>
            <a:ext cx="2229566" cy="304697"/>
          </a:xfrm>
          <a:prstGeom prst="rect">
            <a:avLst/>
          </a:prstGeom>
          <a:gradFill>
            <a:gsLst>
              <a:gs pos="0">
                <a:schemeClr val="accent1">
                  <a:hueOff val="238197"/>
                  <a:satOff val="-3111"/>
                  <a:lumOff val="22221"/>
                </a:schemeClr>
              </a:gs>
              <a:gs pos="50000">
                <a:srgbClr val="BBE19D"/>
              </a:gs>
              <a:gs pos="100000">
                <a:schemeClr val="accent1">
                  <a:hueOff val="211234"/>
                  <a:lumOff val="14822"/>
                </a:schemeClr>
              </a:gs>
            </a:gsLst>
            <a:lin ang="5400000"/>
          </a:gra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a:solidFill>
                  <a:srgbClr val="000000"/>
                </a:solidFill>
                <a:latin typeface="Candara"/>
                <a:ea typeface="Microsoft Sans Serif"/>
                <a:cs typeface="Microsoft Sans Serif"/>
                <a:sym typeface="Candara"/>
              </a:rPr>
              <a:t>128  64  32  16  8  4  2  1</a:t>
            </a:r>
          </a:p>
        </p:txBody>
      </p:sp>
      <p:sp>
        <p:nvSpPr>
          <p:cNvPr id="414" name="128  64  32  16  8  4  2  1"/>
          <p:cNvSpPr txBox="1"/>
          <p:nvPr/>
        </p:nvSpPr>
        <p:spPr>
          <a:xfrm>
            <a:off x="8761746" y="4211146"/>
            <a:ext cx="2229566" cy="304697"/>
          </a:xfrm>
          <a:prstGeom prst="rect">
            <a:avLst/>
          </a:prstGeom>
          <a:solidFill>
            <a:srgbClr val="92D05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p>
            <a:pPr algn="l" defTabSz="685797">
              <a:defRPr sz="2000"/>
            </a:pPr>
            <a:r>
              <a:rPr sz="1500" dirty="0">
                <a:solidFill>
                  <a:srgbClr val="000000"/>
                </a:solidFill>
                <a:latin typeface="Candara"/>
                <a:ea typeface="Microsoft Sans Serif"/>
                <a:cs typeface="Microsoft Sans Serif"/>
                <a:sym typeface="Candara"/>
              </a:rPr>
              <a:t>128  64  32  16  8  4  2  1</a:t>
            </a:r>
          </a:p>
        </p:txBody>
      </p:sp>
      <p:graphicFrame>
        <p:nvGraphicFramePr>
          <p:cNvPr id="416" name="Table"/>
          <p:cNvGraphicFramePr/>
          <p:nvPr/>
        </p:nvGraphicFramePr>
        <p:xfrm>
          <a:off x="1005962" y="5379799"/>
          <a:ext cx="3816280" cy="2130294"/>
        </p:xfrm>
        <a:graphic>
          <a:graphicData uri="http://schemas.openxmlformats.org/drawingml/2006/table">
            <a:tbl>
              <a:tblPr bandRow="1">
                <a:tableStyleId>{4C3C2611-4C71-4FC5-86AE-919BDF0F9419}</a:tableStyleId>
              </a:tblPr>
              <a:tblGrid>
                <a:gridCol w="477035">
                  <a:extLst>
                    <a:ext uri="{9D8B030D-6E8A-4147-A177-3AD203B41FA5}">
                      <a16:colId xmlns:a16="http://schemas.microsoft.com/office/drawing/2014/main" val="20000"/>
                    </a:ext>
                  </a:extLst>
                </a:gridCol>
                <a:gridCol w="477035">
                  <a:extLst>
                    <a:ext uri="{9D8B030D-6E8A-4147-A177-3AD203B41FA5}">
                      <a16:colId xmlns:a16="http://schemas.microsoft.com/office/drawing/2014/main" val="20001"/>
                    </a:ext>
                  </a:extLst>
                </a:gridCol>
                <a:gridCol w="477035">
                  <a:extLst>
                    <a:ext uri="{9D8B030D-6E8A-4147-A177-3AD203B41FA5}">
                      <a16:colId xmlns:a16="http://schemas.microsoft.com/office/drawing/2014/main" val="20002"/>
                    </a:ext>
                  </a:extLst>
                </a:gridCol>
                <a:gridCol w="477035">
                  <a:extLst>
                    <a:ext uri="{9D8B030D-6E8A-4147-A177-3AD203B41FA5}">
                      <a16:colId xmlns:a16="http://schemas.microsoft.com/office/drawing/2014/main" val="20003"/>
                    </a:ext>
                  </a:extLst>
                </a:gridCol>
                <a:gridCol w="477035">
                  <a:extLst>
                    <a:ext uri="{9D8B030D-6E8A-4147-A177-3AD203B41FA5}">
                      <a16:colId xmlns:a16="http://schemas.microsoft.com/office/drawing/2014/main" val="20004"/>
                    </a:ext>
                  </a:extLst>
                </a:gridCol>
                <a:gridCol w="477035">
                  <a:extLst>
                    <a:ext uri="{9D8B030D-6E8A-4147-A177-3AD203B41FA5}">
                      <a16:colId xmlns:a16="http://schemas.microsoft.com/office/drawing/2014/main" val="20005"/>
                    </a:ext>
                  </a:extLst>
                </a:gridCol>
                <a:gridCol w="477035">
                  <a:extLst>
                    <a:ext uri="{9D8B030D-6E8A-4147-A177-3AD203B41FA5}">
                      <a16:colId xmlns:a16="http://schemas.microsoft.com/office/drawing/2014/main" val="20006"/>
                    </a:ext>
                  </a:extLst>
                </a:gridCol>
                <a:gridCol w="477035">
                  <a:extLst>
                    <a:ext uri="{9D8B030D-6E8A-4147-A177-3AD203B41FA5}">
                      <a16:colId xmlns:a16="http://schemas.microsoft.com/office/drawing/2014/main" val="20007"/>
                    </a:ext>
                  </a:extLst>
                </a:gridCol>
              </a:tblGrid>
              <a:tr h="643890">
                <a:tc>
                  <a:txBody>
                    <a:bodyPr/>
                    <a:lstStyle/>
                    <a:p>
                      <a:pPr algn="l" defTabSz="914400">
                        <a:defRPr b="0" i="0"/>
                      </a:pPr>
                      <a:r>
                        <a:rPr sz="1800" b="1" i="1" dirty="0">
                          <a:sym typeface="Candara"/>
                        </a:rPr>
                        <a:t>128</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64</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32</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b="0" i="0"/>
                      </a:pPr>
                      <a:r>
                        <a:rPr sz="1800" b="1" i="1">
                          <a:sym typeface="Candara"/>
                        </a:rPr>
                        <a:t>16</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b="0" i="0"/>
                      </a:pPr>
                      <a:r>
                        <a:rPr sz="1800" b="1" i="1">
                          <a:sym typeface="Candara"/>
                        </a:rPr>
                        <a:t>8</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b="0" i="0"/>
                      </a:pPr>
                      <a:r>
                        <a:rPr sz="1800" b="1" i="1">
                          <a:sym typeface="Candara"/>
                        </a:rPr>
                        <a:t>4</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b="0" i="0"/>
                      </a:pPr>
                      <a:r>
                        <a:rPr sz="1800" b="1" i="1" dirty="0">
                          <a:sym typeface="Candara"/>
                        </a:rPr>
                        <a:t>2</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extLst>
                  <a:ext uri="{0D108BD9-81ED-4DB2-BD59-A6C34878D82A}">
                    <a16:rowId xmlns:a16="http://schemas.microsoft.com/office/drawing/2014/main" val="10000"/>
                  </a:ext>
                </a:extLst>
              </a:tr>
              <a:tr h="371601">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extLst>
                  <a:ext uri="{0D108BD9-81ED-4DB2-BD59-A6C34878D82A}">
                    <a16:rowId xmlns:a16="http://schemas.microsoft.com/office/drawing/2014/main" val="10001"/>
                  </a:ext>
                </a:extLst>
              </a:tr>
              <a:tr h="371601">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extLst>
                  <a:ext uri="{0D108BD9-81ED-4DB2-BD59-A6C34878D82A}">
                    <a16:rowId xmlns:a16="http://schemas.microsoft.com/office/drawing/2014/main" val="10002"/>
                  </a:ext>
                </a:extLst>
              </a:tr>
              <a:tr h="371601">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extLst>
                  <a:ext uri="{0D108BD9-81ED-4DB2-BD59-A6C34878D82A}">
                    <a16:rowId xmlns:a16="http://schemas.microsoft.com/office/drawing/2014/main" val="10003"/>
                  </a:ext>
                </a:extLst>
              </a:tr>
              <a:tr h="371601">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extLst>
                  <a:ext uri="{0D108BD9-81ED-4DB2-BD59-A6C34878D82A}">
                    <a16:rowId xmlns:a16="http://schemas.microsoft.com/office/drawing/2014/main" val="10004"/>
                  </a:ext>
                </a:extLst>
              </a:tr>
            </a:tbl>
          </a:graphicData>
        </a:graphic>
      </p:graphicFrame>
      <p:graphicFrame>
        <p:nvGraphicFramePr>
          <p:cNvPr id="417" name="Table"/>
          <p:cNvGraphicFramePr/>
          <p:nvPr/>
        </p:nvGraphicFramePr>
        <p:xfrm>
          <a:off x="6477592" y="5371408"/>
          <a:ext cx="3816280" cy="2130294"/>
        </p:xfrm>
        <a:graphic>
          <a:graphicData uri="http://schemas.openxmlformats.org/drawingml/2006/table">
            <a:tbl>
              <a:tblPr bandRow="1">
                <a:tableStyleId>{4C3C2611-4C71-4FC5-86AE-919BDF0F9419}</a:tableStyleId>
              </a:tblPr>
              <a:tblGrid>
                <a:gridCol w="477035">
                  <a:extLst>
                    <a:ext uri="{9D8B030D-6E8A-4147-A177-3AD203B41FA5}">
                      <a16:colId xmlns:a16="http://schemas.microsoft.com/office/drawing/2014/main" val="20000"/>
                    </a:ext>
                  </a:extLst>
                </a:gridCol>
                <a:gridCol w="477035">
                  <a:extLst>
                    <a:ext uri="{9D8B030D-6E8A-4147-A177-3AD203B41FA5}">
                      <a16:colId xmlns:a16="http://schemas.microsoft.com/office/drawing/2014/main" val="20001"/>
                    </a:ext>
                  </a:extLst>
                </a:gridCol>
                <a:gridCol w="477035">
                  <a:extLst>
                    <a:ext uri="{9D8B030D-6E8A-4147-A177-3AD203B41FA5}">
                      <a16:colId xmlns:a16="http://schemas.microsoft.com/office/drawing/2014/main" val="20002"/>
                    </a:ext>
                  </a:extLst>
                </a:gridCol>
                <a:gridCol w="477035">
                  <a:extLst>
                    <a:ext uri="{9D8B030D-6E8A-4147-A177-3AD203B41FA5}">
                      <a16:colId xmlns:a16="http://schemas.microsoft.com/office/drawing/2014/main" val="20003"/>
                    </a:ext>
                  </a:extLst>
                </a:gridCol>
                <a:gridCol w="477035">
                  <a:extLst>
                    <a:ext uri="{9D8B030D-6E8A-4147-A177-3AD203B41FA5}">
                      <a16:colId xmlns:a16="http://schemas.microsoft.com/office/drawing/2014/main" val="20004"/>
                    </a:ext>
                  </a:extLst>
                </a:gridCol>
                <a:gridCol w="477035">
                  <a:extLst>
                    <a:ext uri="{9D8B030D-6E8A-4147-A177-3AD203B41FA5}">
                      <a16:colId xmlns:a16="http://schemas.microsoft.com/office/drawing/2014/main" val="20005"/>
                    </a:ext>
                  </a:extLst>
                </a:gridCol>
                <a:gridCol w="477035">
                  <a:extLst>
                    <a:ext uri="{9D8B030D-6E8A-4147-A177-3AD203B41FA5}">
                      <a16:colId xmlns:a16="http://schemas.microsoft.com/office/drawing/2014/main" val="20006"/>
                    </a:ext>
                  </a:extLst>
                </a:gridCol>
                <a:gridCol w="477035">
                  <a:extLst>
                    <a:ext uri="{9D8B030D-6E8A-4147-A177-3AD203B41FA5}">
                      <a16:colId xmlns:a16="http://schemas.microsoft.com/office/drawing/2014/main" val="20007"/>
                    </a:ext>
                  </a:extLst>
                </a:gridCol>
              </a:tblGrid>
              <a:tr h="643890">
                <a:tc>
                  <a:txBody>
                    <a:bodyPr/>
                    <a:lstStyle/>
                    <a:p>
                      <a:pPr algn="l" defTabSz="914400">
                        <a:defRPr b="0" i="0"/>
                      </a:pPr>
                      <a:r>
                        <a:rPr sz="1800" b="1" i="1" dirty="0">
                          <a:sym typeface="Candara"/>
                        </a:rPr>
                        <a:t>128</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64</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32</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b="0" i="0"/>
                      </a:pPr>
                      <a:r>
                        <a:rPr sz="1800" b="1" i="1">
                          <a:sym typeface="Candara"/>
                        </a:rPr>
                        <a:t>16</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b="0" i="0"/>
                      </a:pPr>
                      <a:r>
                        <a:rPr sz="1800" b="1" i="1">
                          <a:sym typeface="Candara"/>
                        </a:rPr>
                        <a:t>8</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b="0" i="0"/>
                      </a:pPr>
                      <a:r>
                        <a:rPr sz="1800" b="1" i="1">
                          <a:sym typeface="Candara"/>
                        </a:rPr>
                        <a:t>4</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b="0" i="0"/>
                      </a:pPr>
                      <a:r>
                        <a:rPr sz="1800" b="1" i="1">
                          <a:sym typeface="Candara"/>
                        </a:rPr>
                        <a:t>2</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extLst>
                  <a:ext uri="{0D108BD9-81ED-4DB2-BD59-A6C34878D82A}">
                    <a16:rowId xmlns:a16="http://schemas.microsoft.com/office/drawing/2014/main" val="10000"/>
                  </a:ext>
                </a:extLst>
              </a:tr>
              <a:tr h="371601">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extLst>
                  <a:ext uri="{0D108BD9-81ED-4DB2-BD59-A6C34878D82A}">
                    <a16:rowId xmlns:a16="http://schemas.microsoft.com/office/drawing/2014/main" val="10001"/>
                  </a:ext>
                </a:extLst>
              </a:tr>
              <a:tr h="371601">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extLst>
                  <a:ext uri="{0D108BD9-81ED-4DB2-BD59-A6C34878D82A}">
                    <a16:rowId xmlns:a16="http://schemas.microsoft.com/office/drawing/2014/main" val="10002"/>
                  </a:ext>
                </a:extLst>
              </a:tr>
              <a:tr h="371601">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extLst>
                  <a:ext uri="{0D108BD9-81ED-4DB2-BD59-A6C34878D82A}">
                    <a16:rowId xmlns:a16="http://schemas.microsoft.com/office/drawing/2014/main" val="10003"/>
                  </a:ext>
                </a:extLst>
              </a:tr>
              <a:tr h="371601">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chemeClr val="accent6"/>
                    </a:solidFill>
                  </a:tcPr>
                </a:tc>
                <a:extLst>
                  <a:ext uri="{0D108BD9-81ED-4DB2-BD59-A6C34878D82A}">
                    <a16:rowId xmlns:a16="http://schemas.microsoft.com/office/drawing/2014/main" val="10004"/>
                  </a:ext>
                </a:extLst>
              </a:tr>
            </a:tbl>
          </a:graphicData>
        </a:graphic>
      </p:graphicFrame>
      <p:sp>
        <p:nvSpPr>
          <p:cNvPr id="418" name="What about the host bits? What’s the least value I can have for them? What’s the largest value I can have for them?"/>
          <p:cNvSpPr txBox="1"/>
          <p:nvPr/>
        </p:nvSpPr>
        <p:spPr>
          <a:xfrm>
            <a:off x="3287089" y="7560323"/>
            <a:ext cx="7497298" cy="645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normAutofit lnSpcReduction="10000"/>
          </a:bodyPr>
          <a:lstStyle>
            <a:lvl1pPr marL="326897" indent="-326897" defTabSz="594359">
              <a:lnSpc>
                <a:spcPct val="90000"/>
              </a:lnSpc>
              <a:spcBef>
                <a:spcPts val="1100"/>
              </a:spcBef>
              <a:buSzPct val="100000"/>
              <a:buFont typeface="Arial"/>
              <a:buChar char="•"/>
              <a:defRPr sz="2859">
                <a:latin typeface="Microsoft Sans Serif"/>
                <a:ea typeface="Microsoft Sans Serif"/>
                <a:cs typeface="Microsoft Sans Serif"/>
                <a:sym typeface="Microsoft Sans Serif"/>
              </a:defRPr>
            </a:lvl1pPr>
          </a:lstStyle>
          <a:p>
            <a:pPr marL="245171" indent="-245171" algn="l" defTabSz="445768">
              <a:spcBef>
                <a:spcPts val="825"/>
              </a:spcBef>
            </a:pPr>
            <a:r>
              <a:rPr sz="2144" dirty="0">
                <a:solidFill>
                  <a:srgbClr val="000000"/>
                </a:solidFill>
              </a:rPr>
              <a:t>What about the host bits? What’s the least value I can have for them? What’s the largest value I can have for them?</a:t>
            </a:r>
          </a:p>
        </p:txBody>
      </p:sp>
      <p:graphicFrame>
        <p:nvGraphicFramePr>
          <p:cNvPr id="419" name="Table"/>
          <p:cNvGraphicFramePr/>
          <p:nvPr/>
        </p:nvGraphicFramePr>
        <p:xfrm>
          <a:off x="981164" y="5392642"/>
          <a:ext cx="3816280" cy="2130294"/>
        </p:xfrm>
        <a:graphic>
          <a:graphicData uri="http://schemas.openxmlformats.org/drawingml/2006/table">
            <a:tbl>
              <a:tblPr bandRow="1">
                <a:tableStyleId>{4C3C2611-4C71-4FC5-86AE-919BDF0F9419}</a:tableStyleId>
              </a:tblPr>
              <a:tblGrid>
                <a:gridCol w="477035">
                  <a:extLst>
                    <a:ext uri="{9D8B030D-6E8A-4147-A177-3AD203B41FA5}">
                      <a16:colId xmlns:a16="http://schemas.microsoft.com/office/drawing/2014/main" val="20000"/>
                    </a:ext>
                  </a:extLst>
                </a:gridCol>
                <a:gridCol w="477035">
                  <a:extLst>
                    <a:ext uri="{9D8B030D-6E8A-4147-A177-3AD203B41FA5}">
                      <a16:colId xmlns:a16="http://schemas.microsoft.com/office/drawing/2014/main" val="20001"/>
                    </a:ext>
                  </a:extLst>
                </a:gridCol>
                <a:gridCol w="477035">
                  <a:extLst>
                    <a:ext uri="{9D8B030D-6E8A-4147-A177-3AD203B41FA5}">
                      <a16:colId xmlns:a16="http://schemas.microsoft.com/office/drawing/2014/main" val="20002"/>
                    </a:ext>
                  </a:extLst>
                </a:gridCol>
                <a:gridCol w="477035">
                  <a:extLst>
                    <a:ext uri="{9D8B030D-6E8A-4147-A177-3AD203B41FA5}">
                      <a16:colId xmlns:a16="http://schemas.microsoft.com/office/drawing/2014/main" val="20003"/>
                    </a:ext>
                  </a:extLst>
                </a:gridCol>
                <a:gridCol w="477035">
                  <a:extLst>
                    <a:ext uri="{9D8B030D-6E8A-4147-A177-3AD203B41FA5}">
                      <a16:colId xmlns:a16="http://schemas.microsoft.com/office/drawing/2014/main" val="20004"/>
                    </a:ext>
                  </a:extLst>
                </a:gridCol>
                <a:gridCol w="477035">
                  <a:extLst>
                    <a:ext uri="{9D8B030D-6E8A-4147-A177-3AD203B41FA5}">
                      <a16:colId xmlns:a16="http://schemas.microsoft.com/office/drawing/2014/main" val="20005"/>
                    </a:ext>
                  </a:extLst>
                </a:gridCol>
                <a:gridCol w="477035">
                  <a:extLst>
                    <a:ext uri="{9D8B030D-6E8A-4147-A177-3AD203B41FA5}">
                      <a16:colId xmlns:a16="http://schemas.microsoft.com/office/drawing/2014/main" val="20006"/>
                    </a:ext>
                  </a:extLst>
                </a:gridCol>
                <a:gridCol w="477035">
                  <a:extLst>
                    <a:ext uri="{9D8B030D-6E8A-4147-A177-3AD203B41FA5}">
                      <a16:colId xmlns:a16="http://schemas.microsoft.com/office/drawing/2014/main" val="20007"/>
                    </a:ext>
                  </a:extLst>
                </a:gridCol>
              </a:tblGrid>
              <a:tr h="643890">
                <a:tc>
                  <a:txBody>
                    <a:bodyPr/>
                    <a:lstStyle/>
                    <a:p>
                      <a:pPr algn="l" defTabSz="914400">
                        <a:defRPr b="0" i="0"/>
                      </a:pPr>
                      <a:r>
                        <a:rPr sz="1800" b="1" i="1">
                          <a:sym typeface="Candara"/>
                        </a:rPr>
                        <a:t>128</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64</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32</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16</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dirty="0">
                          <a:sym typeface="Candara"/>
                        </a:rPr>
                        <a:t>8</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dirty="0">
                          <a:sym typeface="Candara"/>
                        </a:rPr>
                        <a:t>4</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2</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0"/>
                  </a:ext>
                </a:extLst>
              </a:tr>
              <a:tr h="371601">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1"/>
                  </a:ext>
                </a:extLst>
              </a:tr>
              <a:tr h="371601">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2"/>
                  </a:ext>
                </a:extLst>
              </a:tr>
              <a:tr h="371601">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3"/>
                  </a:ext>
                </a:extLst>
              </a:tr>
              <a:tr h="371601">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4"/>
                  </a:ext>
                </a:extLst>
              </a:tr>
            </a:tbl>
          </a:graphicData>
        </a:graphic>
      </p:graphicFrame>
      <p:graphicFrame>
        <p:nvGraphicFramePr>
          <p:cNvPr id="420" name="Table"/>
          <p:cNvGraphicFramePr/>
          <p:nvPr/>
        </p:nvGraphicFramePr>
        <p:xfrm>
          <a:off x="6459931" y="5377709"/>
          <a:ext cx="3816280" cy="2130294"/>
        </p:xfrm>
        <a:graphic>
          <a:graphicData uri="http://schemas.openxmlformats.org/drawingml/2006/table">
            <a:tbl>
              <a:tblPr bandRow="1">
                <a:tableStyleId>{4C3C2611-4C71-4FC5-86AE-919BDF0F9419}</a:tableStyleId>
              </a:tblPr>
              <a:tblGrid>
                <a:gridCol w="477035">
                  <a:extLst>
                    <a:ext uri="{9D8B030D-6E8A-4147-A177-3AD203B41FA5}">
                      <a16:colId xmlns:a16="http://schemas.microsoft.com/office/drawing/2014/main" val="20000"/>
                    </a:ext>
                  </a:extLst>
                </a:gridCol>
                <a:gridCol w="477035">
                  <a:extLst>
                    <a:ext uri="{9D8B030D-6E8A-4147-A177-3AD203B41FA5}">
                      <a16:colId xmlns:a16="http://schemas.microsoft.com/office/drawing/2014/main" val="20001"/>
                    </a:ext>
                  </a:extLst>
                </a:gridCol>
                <a:gridCol w="477035">
                  <a:extLst>
                    <a:ext uri="{9D8B030D-6E8A-4147-A177-3AD203B41FA5}">
                      <a16:colId xmlns:a16="http://schemas.microsoft.com/office/drawing/2014/main" val="20002"/>
                    </a:ext>
                  </a:extLst>
                </a:gridCol>
                <a:gridCol w="477035">
                  <a:extLst>
                    <a:ext uri="{9D8B030D-6E8A-4147-A177-3AD203B41FA5}">
                      <a16:colId xmlns:a16="http://schemas.microsoft.com/office/drawing/2014/main" val="20003"/>
                    </a:ext>
                  </a:extLst>
                </a:gridCol>
                <a:gridCol w="477035">
                  <a:extLst>
                    <a:ext uri="{9D8B030D-6E8A-4147-A177-3AD203B41FA5}">
                      <a16:colId xmlns:a16="http://schemas.microsoft.com/office/drawing/2014/main" val="20004"/>
                    </a:ext>
                  </a:extLst>
                </a:gridCol>
                <a:gridCol w="477035">
                  <a:extLst>
                    <a:ext uri="{9D8B030D-6E8A-4147-A177-3AD203B41FA5}">
                      <a16:colId xmlns:a16="http://schemas.microsoft.com/office/drawing/2014/main" val="20005"/>
                    </a:ext>
                  </a:extLst>
                </a:gridCol>
                <a:gridCol w="477035">
                  <a:extLst>
                    <a:ext uri="{9D8B030D-6E8A-4147-A177-3AD203B41FA5}">
                      <a16:colId xmlns:a16="http://schemas.microsoft.com/office/drawing/2014/main" val="20006"/>
                    </a:ext>
                  </a:extLst>
                </a:gridCol>
                <a:gridCol w="477035">
                  <a:extLst>
                    <a:ext uri="{9D8B030D-6E8A-4147-A177-3AD203B41FA5}">
                      <a16:colId xmlns:a16="http://schemas.microsoft.com/office/drawing/2014/main" val="20007"/>
                    </a:ext>
                  </a:extLst>
                </a:gridCol>
              </a:tblGrid>
              <a:tr h="643890">
                <a:tc>
                  <a:txBody>
                    <a:bodyPr/>
                    <a:lstStyle/>
                    <a:p>
                      <a:pPr algn="l" defTabSz="914400">
                        <a:defRPr b="0" i="0"/>
                      </a:pPr>
                      <a:r>
                        <a:rPr sz="1800" b="1" i="1" dirty="0">
                          <a:sym typeface="Candara"/>
                        </a:rPr>
                        <a:t>128</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64</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32</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16</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8</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dirty="0">
                          <a:sym typeface="Candara"/>
                        </a:rPr>
                        <a:t>4</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2</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0"/>
                  </a:ext>
                </a:extLst>
              </a:tr>
              <a:tr h="371601">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1"/>
                  </a:ext>
                </a:extLst>
              </a:tr>
              <a:tr h="371601">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2"/>
                  </a:ext>
                </a:extLst>
              </a:tr>
              <a:tr h="371601">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3"/>
                  </a:ext>
                </a:extLst>
              </a:tr>
              <a:tr h="371601">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4"/>
                  </a:ext>
                </a:extLst>
              </a:tr>
            </a:tbl>
          </a:graphicData>
        </a:graphic>
      </p:graphicFrame>
      <p:sp>
        <p:nvSpPr>
          <p:cNvPr id="421" name="= 0"/>
          <p:cNvSpPr txBox="1"/>
          <p:nvPr/>
        </p:nvSpPr>
        <p:spPr>
          <a:xfrm>
            <a:off x="4811724" y="6030531"/>
            <a:ext cx="367214" cy="350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5" tIns="36575" rIns="36575" bIns="36575">
            <a:spAutoFit/>
          </a:bodyPr>
          <a:lstStyle/>
          <a:p>
            <a:pPr algn="l" defTabSz="685797"/>
            <a:r>
              <a:rPr sz="1800">
                <a:solidFill>
                  <a:srgbClr val="000000"/>
                </a:solidFill>
                <a:latin typeface="Candara"/>
                <a:ea typeface="Microsoft Sans Serif"/>
                <a:cs typeface="Microsoft Sans Serif"/>
                <a:sym typeface="Candara"/>
              </a:rPr>
              <a:t>= 0</a:t>
            </a:r>
          </a:p>
        </p:txBody>
      </p:sp>
      <p:sp>
        <p:nvSpPr>
          <p:cNvPr id="422" name="= 63"/>
          <p:cNvSpPr txBox="1"/>
          <p:nvPr/>
        </p:nvSpPr>
        <p:spPr>
          <a:xfrm>
            <a:off x="10281344" y="6041818"/>
            <a:ext cx="479425" cy="350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5" tIns="36575" rIns="36575" bIns="36575">
            <a:spAutoFit/>
          </a:bodyPr>
          <a:lstStyle/>
          <a:p>
            <a:pPr algn="l" defTabSz="685797"/>
            <a:r>
              <a:rPr sz="1800" dirty="0">
                <a:solidFill>
                  <a:srgbClr val="000000"/>
                </a:solidFill>
                <a:latin typeface="Candara"/>
                <a:ea typeface="Microsoft Sans Serif"/>
                <a:cs typeface="Microsoft Sans Serif"/>
                <a:sym typeface="Candara"/>
              </a:rPr>
              <a:t>= 63</a:t>
            </a:r>
          </a:p>
        </p:txBody>
      </p:sp>
      <p:sp>
        <p:nvSpPr>
          <p:cNvPr id="423" name="= 64"/>
          <p:cNvSpPr txBox="1"/>
          <p:nvPr/>
        </p:nvSpPr>
        <p:spPr>
          <a:xfrm>
            <a:off x="4850804" y="6381326"/>
            <a:ext cx="490645" cy="350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5" tIns="36575" rIns="36575" bIns="36575">
            <a:spAutoFit/>
          </a:bodyPr>
          <a:lstStyle/>
          <a:p>
            <a:pPr algn="l" defTabSz="685797"/>
            <a:r>
              <a:rPr sz="1800">
                <a:solidFill>
                  <a:srgbClr val="000000"/>
                </a:solidFill>
                <a:latin typeface="Candara"/>
                <a:ea typeface="Microsoft Sans Serif"/>
                <a:cs typeface="Microsoft Sans Serif"/>
                <a:sym typeface="Candara"/>
              </a:rPr>
              <a:t>= 64</a:t>
            </a:r>
          </a:p>
        </p:txBody>
      </p:sp>
      <p:sp>
        <p:nvSpPr>
          <p:cNvPr id="424" name="= 127"/>
          <p:cNvSpPr txBox="1"/>
          <p:nvPr/>
        </p:nvSpPr>
        <p:spPr>
          <a:xfrm>
            <a:off x="10311324" y="6341257"/>
            <a:ext cx="537133" cy="350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5" tIns="36575" rIns="36575" bIns="36575">
            <a:spAutoFit/>
          </a:bodyPr>
          <a:lstStyle/>
          <a:p>
            <a:pPr algn="l" defTabSz="685797"/>
            <a:r>
              <a:rPr sz="1800">
                <a:solidFill>
                  <a:srgbClr val="000000"/>
                </a:solidFill>
                <a:latin typeface="Candara"/>
                <a:ea typeface="Microsoft Sans Serif"/>
                <a:cs typeface="Microsoft Sans Serif"/>
                <a:sym typeface="Candara"/>
              </a:rPr>
              <a:t>= 127</a:t>
            </a:r>
          </a:p>
        </p:txBody>
      </p:sp>
      <p:sp>
        <p:nvSpPr>
          <p:cNvPr id="425" name="= 128"/>
          <p:cNvSpPr txBox="1"/>
          <p:nvPr/>
        </p:nvSpPr>
        <p:spPr>
          <a:xfrm>
            <a:off x="4829385" y="6766065"/>
            <a:ext cx="554765" cy="350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5" tIns="36575" rIns="36575" bIns="36575">
            <a:spAutoFit/>
          </a:bodyPr>
          <a:lstStyle/>
          <a:p>
            <a:pPr algn="l" defTabSz="685797"/>
            <a:r>
              <a:rPr sz="1800" dirty="0">
                <a:solidFill>
                  <a:srgbClr val="000000"/>
                </a:solidFill>
                <a:latin typeface="Candara"/>
                <a:ea typeface="Microsoft Sans Serif"/>
                <a:cs typeface="Microsoft Sans Serif"/>
                <a:sym typeface="Candara"/>
              </a:rPr>
              <a:t>= 128</a:t>
            </a:r>
          </a:p>
        </p:txBody>
      </p:sp>
      <p:sp>
        <p:nvSpPr>
          <p:cNvPr id="426" name="= 191"/>
          <p:cNvSpPr txBox="1"/>
          <p:nvPr/>
        </p:nvSpPr>
        <p:spPr>
          <a:xfrm>
            <a:off x="10257406" y="6692053"/>
            <a:ext cx="527515" cy="350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5" tIns="36575" rIns="36575" bIns="36575">
            <a:spAutoFit/>
          </a:bodyPr>
          <a:lstStyle/>
          <a:p>
            <a:pPr algn="l" defTabSz="685797"/>
            <a:r>
              <a:rPr sz="1800" dirty="0">
                <a:solidFill>
                  <a:srgbClr val="000000"/>
                </a:solidFill>
                <a:latin typeface="Candara"/>
                <a:ea typeface="Microsoft Sans Serif"/>
                <a:cs typeface="Microsoft Sans Serif"/>
                <a:sym typeface="Candara"/>
              </a:rPr>
              <a:t>= 191</a:t>
            </a:r>
          </a:p>
        </p:txBody>
      </p:sp>
      <p:sp>
        <p:nvSpPr>
          <p:cNvPr id="427" name="= 192"/>
          <p:cNvSpPr txBox="1"/>
          <p:nvPr/>
        </p:nvSpPr>
        <p:spPr>
          <a:xfrm>
            <a:off x="4811724" y="7080936"/>
            <a:ext cx="554765" cy="350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5" tIns="36575" rIns="36575" bIns="36575">
            <a:spAutoFit/>
          </a:bodyPr>
          <a:lstStyle/>
          <a:p>
            <a:pPr algn="l" defTabSz="685797"/>
            <a:r>
              <a:rPr sz="1800" dirty="0">
                <a:solidFill>
                  <a:srgbClr val="000000"/>
                </a:solidFill>
                <a:latin typeface="Candara"/>
                <a:ea typeface="Microsoft Sans Serif"/>
                <a:cs typeface="Microsoft Sans Serif"/>
                <a:sym typeface="Candara"/>
              </a:rPr>
              <a:t>= 192</a:t>
            </a:r>
          </a:p>
        </p:txBody>
      </p:sp>
      <p:sp>
        <p:nvSpPr>
          <p:cNvPr id="428" name="= 255"/>
          <p:cNvSpPr txBox="1"/>
          <p:nvPr/>
        </p:nvSpPr>
        <p:spPr>
          <a:xfrm>
            <a:off x="10311324" y="7054561"/>
            <a:ext cx="575605" cy="350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5" tIns="36575" rIns="36575" bIns="36575">
            <a:spAutoFit/>
          </a:bodyPr>
          <a:lstStyle/>
          <a:p>
            <a:pPr algn="l" defTabSz="685797"/>
            <a:r>
              <a:rPr sz="1800">
                <a:solidFill>
                  <a:srgbClr val="000000"/>
                </a:solidFill>
                <a:latin typeface="Candara"/>
                <a:ea typeface="Microsoft Sans Serif"/>
                <a:cs typeface="Microsoft Sans Serif"/>
                <a:sym typeface="Candara"/>
              </a:rPr>
              <a:t>= 255</a:t>
            </a:r>
          </a:p>
        </p:txBody>
      </p:sp>
      <p:sp>
        <p:nvSpPr>
          <p:cNvPr id="2" name="Rectangle 1">
            <a:extLst>
              <a:ext uri="{FF2B5EF4-FFF2-40B4-BE49-F238E27FC236}">
                <a16:creationId xmlns:a16="http://schemas.microsoft.com/office/drawing/2014/main" id="{15B874A5-9D82-494D-A049-2BD6BA661D52}"/>
              </a:ext>
            </a:extLst>
          </p:cNvPr>
          <p:cNvSpPr/>
          <p:nvPr/>
        </p:nvSpPr>
        <p:spPr>
          <a:xfrm>
            <a:off x="8809103" y="4158850"/>
            <a:ext cx="599678" cy="350863"/>
          </a:xfrm>
          <a:prstGeom prst="rect">
            <a:avLst/>
          </a:prstGeom>
          <a:solidFill>
            <a:srgbClr val="F9A6A3">
              <a:alpha val="75000"/>
            </a:srgb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575" tIns="36575" rIns="36575" bIns="36575" numCol="1" spcCol="38100" rtlCol="0" anchor="ctr">
            <a:spAutoFit/>
          </a:bodyPr>
          <a:lstStyle/>
          <a:p>
            <a:pPr algn="l" defTabSz="685797"/>
            <a:endParaRPr lang="en-CA" sz="1800">
              <a:solidFill>
                <a:srgbClr val="000000"/>
              </a:solidFill>
              <a:latin typeface="Candara"/>
              <a:ea typeface="Candara"/>
              <a:cs typeface="Candara"/>
              <a:sym typeface="Candara"/>
            </a:endParaRPr>
          </a:p>
        </p:txBody>
      </p:sp>
      <p:sp>
        <p:nvSpPr>
          <p:cNvPr id="3" name="Slide Number Placeholder 6">
            <a:extLst>
              <a:ext uri="{FF2B5EF4-FFF2-40B4-BE49-F238E27FC236}">
                <a16:creationId xmlns:a16="http://schemas.microsoft.com/office/drawing/2014/main" id="{9888A144-5EEA-3820-6A88-34783263CD77}"/>
              </a:ext>
            </a:extLst>
          </p:cNvPr>
          <p:cNvSpPr txBox="1">
            <a:spLocks/>
          </p:cNvSpPr>
          <p:nvPr/>
        </p:nvSpPr>
        <p:spPr>
          <a:xfrm>
            <a:off x="12495187" y="9275584"/>
            <a:ext cx="333425" cy="379591"/>
          </a:xfrm>
          <a:prstGeom prst="rect">
            <a:avLst/>
          </a:prstGeom>
        </p:spPr>
        <p:txBody>
          <a:bodyPr vert="horz" wrap="none" lIns="35718" tIns="35718" rIns="35718" bIns="35718"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38163" rtl="0" fontAlgn="auto" latinLnBrk="0" hangingPunct="0">
              <a:lnSpc>
                <a:spcPct val="100000"/>
              </a:lnSpc>
              <a:spcBef>
                <a:spcPts val="0"/>
              </a:spcBef>
              <a:spcAft>
                <a:spcPts val="0"/>
              </a:spcAft>
              <a:buClrTx/>
              <a:buSzTx/>
              <a:buFontTx/>
              <a:buNone/>
              <a:tabLst/>
              <a:defRPr kumimoji="0" sz="1280" b="0" i="0" u="none" strike="noStrike" cap="none" spc="0" normalizeH="0" baseline="0">
                <a:ln>
                  <a:noFill/>
                </a:ln>
                <a:solidFill>
                  <a:schemeClr val="accent3">
                    <a:lumOff val="44000"/>
                    <a:alpha val="95000"/>
                  </a:schemeClr>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defTabSz="584200"/>
            <a:fld id="{86CB4B4D-7CA3-9044-876B-883B54F8677D}" type="slidenum">
              <a:rPr lang="en-CA" sz="1800" b="1" smtClean="0">
                <a:solidFill>
                  <a:srgbClr val="600C52">
                    <a:lumMod val="50000"/>
                    <a:alpha val="95000"/>
                  </a:srgbClr>
                </a:solidFill>
              </a:rPr>
              <a:pPr defTabSz="584200"/>
              <a:t>26</a:t>
            </a:fld>
            <a:endParaRPr lang="en-CA" sz="1800" b="1" dirty="0">
              <a:solidFill>
                <a:srgbClr val="600C52">
                  <a:lumMod val="50000"/>
                  <a:alpha val="95000"/>
                </a:srgbClr>
              </a:solidFill>
            </a:endParaRPr>
          </a:p>
        </p:txBody>
      </p:sp>
      <p:sp>
        <p:nvSpPr>
          <p:cNvPr id="5" name="SSANWDTRDTRTCWFLSLFO">
            <a:extLst>
              <a:ext uri="{FF2B5EF4-FFF2-40B4-BE49-F238E27FC236}">
                <a16:creationId xmlns:a16="http://schemas.microsoft.com/office/drawing/2014/main" id="{AB37C844-DE70-9371-77FE-8389D3050C54}"/>
              </a:ext>
            </a:extLst>
          </p:cNvPr>
          <p:cNvSpPr txBox="1">
            <a:spLocks/>
          </p:cNvSpPr>
          <p:nvPr/>
        </p:nvSpPr>
        <p:spPr>
          <a:xfrm>
            <a:off x="647700" y="626382"/>
            <a:ext cx="11709400" cy="1325563"/>
          </a:xfrm>
          <a:prstGeom prst="rect">
            <a:avLst/>
          </a:prstGeom>
          <a:blipFill>
            <a:blip r:embed="rId3"/>
            <a:stretch>
              <a:fillRect/>
            </a:stretch>
          </a:blipFill>
        </p:spPr>
        <p:txBody>
          <a:bodyPr anchor="ctr">
            <a:normAutofit fontScale="92500"/>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IPv4 – Class C – 2 bits borrowed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ppt_w</p:attrName>
                                        </p:attrNameLst>
                                      </p:cBhvr>
                                      <p:tavLst>
                                        <p:tav tm="0" fmla="#ppt_w*sin(2.5*pi*$)">
                                          <p:val>
                                            <p:fltVal val="0"/>
                                          </p:val>
                                        </p:tav>
                                        <p:tav tm="100000">
                                          <p:val>
                                            <p:fltVal val="1"/>
                                          </p:val>
                                        </p:tav>
                                      </p:tavLst>
                                    </p:anim>
                                    <p:anim calcmode="lin" valueType="num">
                                      <p:cBhvr>
                                        <p:cTn id="9" dur="1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iterate>
                                    <p:tmAbs val="0"/>
                                  </p:iterate>
                                  <p:childTnLst>
                                    <p:set>
                                      <p:cBhvr>
                                        <p:cTn id="13" fill="hold"/>
                                        <p:tgtEl>
                                          <p:spTgt spid="415"/>
                                        </p:tgtEl>
                                        <p:attrNameLst>
                                          <p:attrName>style.visibility</p:attrName>
                                        </p:attrNameLst>
                                      </p:cBhvr>
                                      <p:to>
                                        <p:strVal val="visible"/>
                                      </p:to>
                                    </p:set>
                                    <p:animEffect transition="in" filter="wipe(left)">
                                      <p:cBhvr>
                                        <p:cTn id="14" dur="1000"/>
                                        <p:tgtEl>
                                          <p:spTgt spid="41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iterate>
                                    <p:tmAbs val="0"/>
                                  </p:iterate>
                                  <p:childTnLst>
                                    <p:set>
                                      <p:cBhvr>
                                        <p:cTn id="18" fill="hold"/>
                                        <p:tgtEl>
                                          <p:spTgt spid="416"/>
                                        </p:tgtEl>
                                        <p:attrNameLst>
                                          <p:attrName>style.visibility</p:attrName>
                                        </p:attrNameLst>
                                      </p:cBhvr>
                                      <p:to>
                                        <p:strVal val="visible"/>
                                      </p:to>
                                    </p:set>
                                    <p:animEffect transition="in" filter="wipe(left)">
                                      <p:cBhvr>
                                        <p:cTn id="19" dur="1000"/>
                                        <p:tgtEl>
                                          <p:spTgt spid="416"/>
                                        </p:tgtEl>
                                      </p:cBhvr>
                                    </p:animEffect>
                                  </p:childTnLst>
                                </p:cTn>
                              </p:par>
                              <p:par>
                                <p:cTn id="20" presetID="22" presetClass="entr" presetSubtype="8" fill="hold" grpId="0" nodeType="withEffect">
                                  <p:stCondLst>
                                    <p:cond delay="0"/>
                                  </p:stCondLst>
                                  <p:iterate>
                                    <p:tmAbs val="0"/>
                                  </p:iterate>
                                  <p:childTnLst>
                                    <p:set>
                                      <p:cBhvr>
                                        <p:cTn id="21" fill="hold"/>
                                        <p:tgtEl>
                                          <p:spTgt spid="417"/>
                                        </p:tgtEl>
                                        <p:attrNameLst>
                                          <p:attrName>style.visibility</p:attrName>
                                        </p:attrNameLst>
                                      </p:cBhvr>
                                      <p:to>
                                        <p:strVal val="visible"/>
                                      </p:to>
                                    </p:set>
                                    <p:animEffect transition="in" filter="wipe(left)">
                                      <p:cBhvr>
                                        <p:cTn id="22" dur="1000"/>
                                        <p:tgtEl>
                                          <p:spTgt spid="4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p:tmAbs val="0"/>
                                  </p:iterate>
                                  <p:childTnLst>
                                    <p:set>
                                      <p:cBhvr>
                                        <p:cTn id="26" fill="hold"/>
                                        <p:tgtEl>
                                          <p:spTgt spid="418"/>
                                        </p:tgtEl>
                                        <p:attrNameLst>
                                          <p:attrName>style.visibility</p:attrName>
                                        </p:attrNameLst>
                                      </p:cBhvr>
                                      <p:to>
                                        <p:strVal val="visible"/>
                                      </p:to>
                                    </p:set>
                                    <p:animEffect transition="in" filter="wipe(left)">
                                      <p:cBhvr>
                                        <p:cTn id="27" dur="1000"/>
                                        <p:tgtEl>
                                          <p:spTgt spid="4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iterate>
                                    <p:tmAbs val="0"/>
                                  </p:iterate>
                                  <p:childTnLst>
                                    <p:set>
                                      <p:cBhvr>
                                        <p:cTn id="31" fill="hold"/>
                                        <p:tgtEl>
                                          <p:spTgt spid="419"/>
                                        </p:tgtEl>
                                        <p:attrNameLst>
                                          <p:attrName>style.visibility</p:attrName>
                                        </p:attrNameLst>
                                      </p:cBhvr>
                                      <p:to>
                                        <p:strVal val="visible"/>
                                      </p:to>
                                    </p:set>
                                    <p:animEffect transition="in" filter="wipe(down)">
                                      <p:cBhvr>
                                        <p:cTn id="32" dur="1000"/>
                                        <p:tgtEl>
                                          <p:spTgt spid="419"/>
                                        </p:tgtEl>
                                      </p:cBhvr>
                                    </p:animEffect>
                                  </p:childTnLst>
                                </p:cTn>
                              </p:par>
                              <p:par>
                                <p:cTn id="33" presetID="22" presetClass="entr" presetSubtype="4" fill="hold" grpId="0" nodeType="withEffect">
                                  <p:stCondLst>
                                    <p:cond delay="0"/>
                                  </p:stCondLst>
                                  <p:iterate>
                                    <p:tmAbs val="0"/>
                                  </p:iterate>
                                  <p:childTnLst>
                                    <p:set>
                                      <p:cBhvr>
                                        <p:cTn id="34" fill="hold"/>
                                        <p:tgtEl>
                                          <p:spTgt spid="420"/>
                                        </p:tgtEl>
                                        <p:attrNameLst>
                                          <p:attrName>style.visibility</p:attrName>
                                        </p:attrNameLst>
                                      </p:cBhvr>
                                      <p:to>
                                        <p:strVal val="visible"/>
                                      </p:to>
                                    </p:set>
                                    <p:animEffect transition="in" filter="wipe(down)">
                                      <p:cBhvr>
                                        <p:cTn id="35" dur="1000"/>
                                        <p:tgtEl>
                                          <p:spTgt spid="42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iterate>
                                    <p:tmAbs val="0"/>
                                  </p:iterate>
                                  <p:childTnLst>
                                    <p:set>
                                      <p:cBhvr>
                                        <p:cTn id="39" fill="hold"/>
                                        <p:tgtEl>
                                          <p:spTgt spid="421"/>
                                        </p:tgtEl>
                                        <p:attrNameLst>
                                          <p:attrName>style.visibility</p:attrName>
                                        </p:attrNameLst>
                                      </p:cBhvr>
                                      <p:to>
                                        <p:strVal val="visible"/>
                                      </p:to>
                                    </p:set>
                                    <p:animEffect transition="in" filter="wipe(left)">
                                      <p:cBhvr>
                                        <p:cTn id="40" dur="600"/>
                                        <p:tgtEl>
                                          <p:spTgt spid="421"/>
                                        </p:tgtEl>
                                      </p:cBhvr>
                                    </p:animEffect>
                                  </p:childTnLst>
                                </p:cTn>
                              </p:par>
                              <p:par>
                                <p:cTn id="41" presetID="22" presetClass="entr" presetSubtype="8" fill="hold" grpId="0" nodeType="withEffect">
                                  <p:stCondLst>
                                    <p:cond delay="0"/>
                                  </p:stCondLst>
                                  <p:iterate>
                                    <p:tmAbs val="0"/>
                                  </p:iterate>
                                  <p:childTnLst>
                                    <p:set>
                                      <p:cBhvr>
                                        <p:cTn id="42" fill="hold"/>
                                        <p:tgtEl>
                                          <p:spTgt spid="422"/>
                                        </p:tgtEl>
                                        <p:attrNameLst>
                                          <p:attrName>style.visibility</p:attrName>
                                        </p:attrNameLst>
                                      </p:cBhvr>
                                      <p:to>
                                        <p:strVal val="visible"/>
                                      </p:to>
                                    </p:set>
                                    <p:animEffect transition="in" filter="wipe(left)">
                                      <p:cBhvr>
                                        <p:cTn id="43" dur="600"/>
                                        <p:tgtEl>
                                          <p:spTgt spid="4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iterate>
                                    <p:tmAbs val="0"/>
                                  </p:iterate>
                                  <p:childTnLst>
                                    <p:set>
                                      <p:cBhvr>
                                        <p:cTn id="47" fill="hold"/>
                                        <p:tgtEl>
                                          <p:spTgt spid="423"/>
                                        </p:tgtEl>
                                        <p:attrNameLst>
                                          <p:attrName>style.visibility</p:attrName>
                                        </p:attrNameLst>
                                      </p:cBhvr>
                                      <p:to>
                                        <p:strVal val="visible"/>
                                      </p:to>
                                    </p:set>
                                    <p:animEffect transition="in" filter="wipe(left)">
                                      <p:cBhvr>
                                        <p:cTn id="48" dur="600"/>
                                        <p:tgtEl>
                                          <p:spTgt spid="423"/>
                                        </p:tgtEl>
                                      </p:cBhvr>
                                    </p:animEffect>
                                  </p:childTnLst>
                                </p:cTn>
                              </p:par>
                              <p:par>
                                <p:cTn id="49" presetID="22" presetClass="entr" presetSubtype="8" fill="hold" grpId="0" nodeType="withEffect">
                                  <p:stCondLst>
                                    <p:cond delay="0"/>
                                  </p:stCondLst>
                                  <p:iterate>
                                    <p:tmAbs val="0"/>
                                  </p:iterate>
                                  <p:childTnLst>
                                    <p:set>
                                      <p:cBhvr>
                                        <p:cTn id="50" fill="hold"/>
                                        <p:tgtEl>
                                          <p:spTgt spid="424"/>
                                        </p:tgtEl>
                                        <p:attrNameLst>
                                          <p:attrName>style.visibility</p:attrName>
                                        </p:attrNameLst>
                                      </p:cBhvr>
                                      <p:to>
                                        <p:strVal val="visible"/>
                                      </p:to>
                                    </p:set>
                                    <p:animEffect transition="in" filter="wipe(left)">
                                      <p:cBhvr>
                                        <p:cTn id="51" dur="600"/>
                                        <p:tgtEl>
                                          <p:spTgt spid="42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iterate>
                                    <p:tmAbs val="0"/>
                                  </p:iterate>
                                  <p:childTnLst>
                                    <p:set>
                                      <p:cBhvr>
                                        <p:cTn id="55" fill="hold"/>
                                        <p:tgtEl>
                                          <p:spTgt spid="425"/>
                                        </p:tgtEl>
                                        <p:attrNameLst>
                                          <p:attrName>style.visibility</p:attrName>
                                        </p:attrNameLst>
                                      </p:cBhvr>
                                      <p:to>
                                        <p:strVal val="visible"/>
                                      </p:to>
                                    </p:set>
                                    <p:animEffect transition="in" filter="wipe(left)">
                                      <p:cBhvr>
                                        <p:cTn id="56" dur="600"/>
                                        <p:tgtEl>
                                          <p:spTgt spid="425"/>
                                        </p:tgtEl>
                                      </p:cBhvr>
                                    </p:animEffect>
                                  </p:childTnLst>
                                </p:cTn>
                              </p:par>
                              <p:par>
                                <p:cTn id="57" presetID="22" presetClass="entr" presetSubtype="8" fill="hold" grpId="0" nodeType="withEffect">
                                  <p:stCondLst>
                                    <p:cond delay="0"/>
                                  </p:stCondLst>
                                  <p:iterate>
                                    <p:tmAbs val="0"/>
                                  </p:iterate>
                                  <p:childTnLst>
                                    <p:set>
                                      <p:cBhvr>
                                        <p:cTn id="58" fill="hold"/>
                                        <p:tgtEl>
                                          <p:spTgt spid="426"/>
                                        </p:tgtEl>
                                        <p:attrNameLst>
                                          <p:attrName>style.visibility</p:attrName>
                                        </p:attrNameLst>
                                      </p:cBhvr>
                                      <p:to>
                                        <p:strVal val="visible"/>
                                      </p:to>
                                    </p:set>
                                    <p:animEffect transition="in" filter="wipe(left)">
                                      <p:cBhvr>
                                        <p:cTn id="59" dur="600"/>
                                        <p:tgtEl>
                                          <p:spTgt spid="42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iterate>
                                    <p:tmAbs val="0"/>
                                  </p:iterate>
                                  <p:childTnLst>
                                    <p:set>
                                      <p:cBhvr>
                                        <p:cTn id="63" fill="hold"/>
                                        <p:tgtEl>
                                          <p:spTgt spid="427"/>
                                        </p:tgtEl>
                                        <p:attrNameLst>
                                          <p:attrName>style.visibility</p:attrName>
                                        </p:attrNameLst>
                                      </p:cBhvr>
                                      <p:to>
                                        <p:strVal val="visible"/>
                                      </p:to>
                                    </p:set>
                                    <p:animEffect transition="in" filter="wipe(left)">
                                      <p:cBhvr>
                                        <p:cTn id="64" dur="600"/>
                                        <p:tgtEl>
                                          <p:spTgt spid="427"/>
                                        </p:tgtEl>
                                      </p:cBhvr>
                                    </p:animEffect>
                                  </p:childTnLst>
                                </p:cTn>
                              </p:par>
                              <p:par>
                                <p:cTn id="65" presetID="22" presetClass="entr" presetSubtype="8" fill="hold" grpId="0" nodeType="withEffect">
                                  <p:stCondLst>
                                    <p:cond delay="0"/>
                                  </p:stCondLst>
                                  <p:iterate>
                                    <p:tmAbs val="0"/>
                                  </p:iterate>
                                  <p:childTnLst>
                                    <p:set>
                                      <p:cBhvr>
                                        <p:cTn id="66" fill="hold"/>
                                        <p:tgtEl>
                                          <p:spTgt spid="428"/>
                                        </p:tgtEl>
                                        <p:attrNameLst>
                                          <p:attrName>style.visibility</p:attrName>
                                        </p:attrNameLst>
                                      </p:cBhvr>
                                      <p:to>
                                        <p:strVal val="visible"/>
                                      </p:to>
                                    </p:set>
                                    <p:animEffect transition="in" filter="wipe(left)">
                                      <p:cBhvr>
                                        <p:cTn id="67" dur="600"/>
                                        <p:tgtEl>
                                          <p:spTgt spid="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 grpId="0" animBg="1" advAuto="0"/>
      <p:bldP spid="416" grpId="0" animBg="1" advAuto="0"/>
      <p:bldP spid="417" grpId="0" animBg="1" advAuto="0"/>
      <p:bldP spid="418" grpId="0" animBg="1" advAuto="0"/>
      <p:bldP spid="419" grpId="0" animBg="1" advAuto="0"/>
      <p:bldP spid="420" grpId="0" animBg="1" advAuto="0"/>
      <p:bldP spid="421" grpId="0" animBg="1" advAuto="0"/>
      <p:bldP spid="422" grpId="0" animBg="1" advAuto="0"/>
      <p:bldP spid="423" grpId="0" animBg="1" advAuto="0"/>
      <p:bldP spid="424" grpId="0" animBg="1" advAuto="0"/>
      <p:bldP spid="425" grpId="0" animBg="1" advAuto="0"/>
      <p:bldP spid="426" grpId="0" animBg="1" advAuto="0"/>
      <p:bldP spid="427" grpId="0" animBg="1" advAuto="0"/>
      <p:bldP spid="428" grpId="0" animBg="1" advAuto="0"/>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450" name="What are all the combinations for these three binary numbers?"/>
          <p:cNvSpPr txBox="1">
            <a:spLocks noGrp="1"/>
          </p:cNvSpPr>
          <p:nvPr>
            <p:ph type="body" idx="1"/>
          </p:nvPr>
        </p:nvSpPr>
        <p:spPr>
          <a:xfrm>
            <a:off x="1965159" y="4084224"/>
            <a:ext cx="7497298" cy="645478"/>
          </a:xfrm>
          <a:prstGeom prst="rect">
            <a:avLst/>
          </a:prstGeom>
        </p:spPr>
        <p:txBody>
          <a:bodyPr>
            <a:normAutofit fontScale="85000" lnSpcReduction="20000"/>
          </a:bodyPr>
          <a:lstStyle>
            <a:lvl1pPr marL="326897" indent="-326897" defTabSz="594359">
              <a:spcBef>
                <a:spcPts val="1100"/>
              </a:spcBef>
              <a:defRPr sz="2859"/>
            </a:lvl1pPr>
          </a:lstStyle>
          <a:p>
            <a:r>
              <a:t>What are all the combinations for these three binary numbers?</a:t>
            </a:r>
          </a:p>
        </p:txBody>
      </p:sp>
      <p:sp>
        <p:nvSpPr>
          <p:cNvPr id="444" name="This time you try!…"/>
          <p:cNvSpPr txBox="1"/>
          <p:nvPr/>
        </p:nvSpPr>
        <p:spPr>
          <a:xfrm>
            <a:off x="1980119" y="2877051"/>
            <a:ext cx="9044566" cy="7939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normAutofit/>
          </a:bodyPr>
          <a:lstStyle/>
          <a:p>
            <a:pPr marL="365771" indent="-365771" algn="l" defTabSz="685797">
              <a:lnSpc>
                <a:spcPct val="90000"/>
              </a:lnSpc>
              <a:spcBef>
                <a:spcPts val="1350"/>
              </a:spcBef>
              <a:buSzPct val="100000"/>
              <a:buFont typeface="Arial" panose="020B0604020202020204" pitchFamily="34" charset="0"/>
              <a:buChar char="•"/>
              <a:defRPr sz="2600">
                <a:latin typeface="Microsoft Sans Serif"/>
                <a:ea typeface="Microsoft Sans Serif"/>
                <a:cs typeface="Microsoft Sans Serif"/>
                <a:sym typeface="Microsoft Sans Serif"/>
              </a:defRPr>
            </a:pPr>
            <a:endParaRPr lang="en-CA" sz="1950" dirty="0">
              <a:solidFill>
                <a:srgbClr val="000000"/>
              </a:solidFill>
              <a:latin typeface="Arial" panose="020B0604020202020204" pitchFamily="34" charset="0"/>
              <a:ea typeface="Microsoft Sans Serif"/>
              <a:cs typeface="Arial" panose="020B0604020202020204" pitchFamily="34" charset="0"/>
              <a:sym typeface="Microsoft Sans Serif"/>
            </a:endParaRPr>
          </a:p>
          <a:p>
            <a:pPr marL="365771" indent="-365771" algn="l" defTabSz="685797">
              <a:lnSpc>
                <a:spcPct val="90000"/>
              </a:lnSpc>
              <a:spcBef>
                <a:spcPts val="1350"/>
              </a:spcBef>
              <a:buSzPct val="100000"/>
              <a:buFont typeface="Arial" panose="020B0604020202020204" pitchFamily="34" charset="0"/>
              <a:buChar char="•"/>
              <a:defRPr sz="2600">
                <a:latin typeface="Microsoft Sans Serif"/>
                <a:ea typeface="Microsoft Sans Serif"/>
                <a:cs typeface="Microsoft Sans Serif"/>
                <a:sym typeface="Microsoft Sans Serif"/>
              </a:defRPr>
            </a:pPr>
            <a:r>
              <a:rPr sz="1950" dirty="0">
                <a:solidFill>
                  <a:srgbClr val="000000"/>
                </a:solidFill>
                <a:latin typeface="Arial" panose="020B0604020202020204" pitchFamily="34" charset="0"/>
                <a:ea typeface="Microsoft Sans Serif"/>
                <a:cs typeface="Arial" panose="020B0604020202020204" pitchFamily="34" charset="0"/>
                <a:sym typeface="Microsoft Sans Serif"/>
              </a:rPr>
              <a:t>Instead of borrowing 2 bits borrow 3 bits this time (you will create 8 subnets!)</a:t>
            </a:r>
          </a:p>
        </p:txBody>
      </p:sp>
      <p:sp>
        <p:nvSpPr>
          <p:cNvPr id="445" name="128  64  32  16  8  4  2  1"/>
          <p:cNvSpPr txBox="1"/>
          <p:nvPr/>
        </p:nvSpPr>
        <p:spPr>
          <a:xfrm>
            <a:off x="2013489" y="3660126"/>
            <a:ext cx="2229566" cy="304697"/>
          </a:xfrm>
          <a:prstGeom prst="rect">
            <a:avLst/>
          </a:prstGeom>
          <a:solidFill>
            <a:srgbClr val="FF000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a:solidFill>
                  <a:srgbClr val="000000"/>
                </a:solidFill>
                <a:latin typeface="Candara"/>
                <a:ea typeface="Microsoft Sans Serif"/>
                <a:cs typeface="Microsoft Sans Serif"/>
                <a:sym typeface="Candara"/>
              </a:rPr>
              <a:t>128  64  32  16  8  4  2  1</a:t>
            </a:r>
          </a:p>
        </p:txBody>
      </p:sp>
      <p:sp>
        <p:nvSpPr>
          <p:cNvPr id="446" name="128  64  32  16  8  4  2  1"/>
          <p:cNvSpPr txBox="1"/>
          <p:nvPr/>
        </p:nvSpPr>
        <p:spPr>
          <a:xfrm>
            <a:off x="4262908" y="3660126"/>
            <a:ext cx="2229566" cy="304697"/>
          </a:xfrm>
          <a:prstGeom prst="rect">
            <a:avLst/>
          </a:prstGeom>
          <a:solidFill>
            <a:srgbClr val="FF000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a:solidFill>
                  <a:srgbClr val="000000"/>
                </a:solidFill>
                <a:latin typeface="Candara"/>
                <a:ea typeface="Microsoft Sans Serif"/>
                <a:cs typeface="Microsoft Sans Serif"/>
                <a:sym typeface="Candara"/>
              </a:rPr>
              <a:t>128  64  32  16  8  4  2  1</a:t>
            </a:r>
          </a:p>
        </p:txBody>
      </p:sp>
      <p:sp>
        <p:nvSpPr>
          <p:cNvPr id="447" name="128  64  32  16  8  4  2  1"/>
          <p:cNvSpPr txBox="1"/>
          <p:nvPr/>
        </p:nvSpPr>
        <p:spPr>
          <a:xfrm>
            <a:off x="6512327" y="3660126"/>
            <a:ext cx="2229566" cy="304697"/>
          </a:xfrm>
          <a:prstGeom prst="rect">
            <a:avLst/>
          </a:prstGeom>
          <a:solidFill>
            <a:srgbClr val="FF000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dirty="0">
                <a:solidFill>
                  <a:srgbClr val="000000"/>
                </a:solidFill>
                <a:latin typeface="Candara"/>
                <a:ea typeface="Microsoft Sans Serif"/>
                <a:cs typeface="Microsoft Sans Serif"/>
                <a:sym typeface="Candara"/>
              </a:rPr>
              <a:t>128  64  32  16  8  4  2  1</a:t>
            </a:r>
          </a:p>
        </p:txBody>
      </p:sp>
      <p:sp>
        <p:nvSpPr>
          <p:cNvPr id="448" name="128  64  32  16  8  4  2  1"/>
          <p:cNvSpPr txBox="1"/>
          <p:nvPr/>
        </p:nvSpPr>
        <p:spPr>
          <a:xfrm>
            <a:off x="8761747" y="3660126"/>
            <a:ext cx="2229566" cy="304697"/>
          </a:xfrm>
          <a:prstGeom prst="rect">
            <a:avLst/>
          </a:prstGeom>
          <a:gradFill>
            <a:gsLst>
              <a:gs pos="0">
                <a:schemeClr val="accent1">
                  <a:hueOff val="238197"/>
                  <a:satOff val="-3111"/>
                  <a:lumOff val="22221"/>
                </a:schemeClr>
              </a:gs>
              <a:gs pos="50000">
                <a:srgbClr val="BBE19D"/>
              </a:gs>
              <a:gs pos="100000">
                <a:schemeClr val="accent1">
                  <a:hueOff val="211234"/>
                  <a:lumOff val="14822"/>
                </a:schemeClr>
              </a:gs>
            </a:gsLst>
            <a:lin ang="5400000"/>
          </a:gra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a:solidFill>
                  <a:srgbClr val="000000"/>
                </a:solidFill>
                <a:latin typeface="Candara"/>
                <a:ea typeface="Microsoft Sans Serif"/>
                <a:cs typeface="Microsoft Sans Serif"/>
                <a:sym typeface="Candara"/>
              </a:rPr>
              <a:t>128  64  32  16  8  4  2  1</a:t>
            </a:r>
          </a:p>
        </p:txBody>
      </p:sp>
      <p:sp>
        <p:nvSpPr>
          <p:cNvPr id="449" name="128  64  32  16  8  4  2  1"/>
          <p:cNvSpPr txBox="1"/>
          <p:nvPr/>
        </p:nvSpPr>
        <p:spPr>
          <a:xfrm>
            <a:off x="8761746" y="3660126"/>
            <a:ext cx="2229566" cy="304697"/>
          </a:xfrm>
          <a:prstGeom prst="rect">
            <a:avLst/>
          </a:prstGeom>
          <a:solidFill>
            <a:srgbClr val="92D05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p>
            <a:pPr algn="l" defTabSz="685797">
              <a:defRPr sz="2000"/>
            </a:pPr>
            <a:r>
              <a:rPr sz="1500">
                <a:solidFill>
                  <a:srgbClr val="000000"/>
                </a:solidFill>
                <a:latin typeface="Candara"/>
                <a:ea typeface="Microsoft Sans Serif"/>
                <a:cs typeface="Microsoft Sans Serif"/>
                <a:sym typeface="Candara"/>
              </a:rPr>
              <a:t>128  64  32  16  8  4  2  1</a:t>
            </a:r>
          </a:p>
        </p:txBody>
      </p:sp>
      <p:graphicFrame>
        <p:nvGraphicFramePr>
          <p:cNvPr id="451" name="Table"/>
          <p:cNvGraphicFramePr/>
          <p:nvPr/>
        </p:nvGraphicFramePr>
        <p:xfrm>
          <a:off x="1898860" y="5000573"/>
          <a:ext cx="4113816" cy="3344409"/>
        </p:xfrm>
        <a:graphic>
          <a:graphicData uri="http://schemas.openxmlformats.org/drawingml/2006/table">
            <a:tbl>
              <a:tblPr bandRow="1">
                <a:tableStyleId>{4C3C2611-4C71-4FC5-86AE-919BDF0F9419}</a:tableStyleId>
              </a:tblPr>
              <a:tblGrid>
                <a:gridCol w="514227">
                  <a:extLst>
                    <a:ext uri="{9D8B030D-6E8A-4147-A177-3AD203B41FA5}">
                      <a16:colId xmlns:a16="http://schemas.microsoft.com/office/drawing/2014/main" val="20000"/>
                    </a:ext>
                  </a:extLst>
                </a:gridCol>
                <a:gridCol w="514227">
                  <a:extLst>
                    <a:ext uri="{9D8B030D-6E8A-4147-A177-3AD203B41FA5}">
                      <a16:colId xmlns:a16="http://schemas.microsoft.com/office/drawing/2014/main" val="20001"/>
                    </a:ext>
                  </a:extLst>
                </a:gridCol>
                <a:gridCol w="514227">
                  <a:extLst>
                    <a:ext uri="{9D8B030D-6E8A-4147-A177-3AD203B41FA5}">
                      <a16:colId xmlns:a16="http://schemas.microsoft.com/office/drawing/2014/main" val="20002"/>
                    </a:ext>
                  </a:extLst>
                </a:gridCol>
                <a:gridCol w="514227">
                  <a:extLst>
                    <a:ext uri="{9D8B030D-6E8A-4147-A177-3AD203B41FA5}">
                      <a16:colId xmlns:a16="http://schemas.microsoft.com/office/drawing/2014/main" val="20003"/>
                    </a:ext>
                  </a:extLst>
                </a:gridCol>
                <a:gridCol w="514227">
                  <a:extLst>
                    <a:ext uri="{9D8B030D-6E8A-4147-A177-3AD203B41FA5}">
                      <a16:colId xmlns:a16="http://schemas.microsoft.com/office/drawing/2014/main" val="20004"/>
                    </a:ext>
                  </a:extLst>
                </a:gridCol>
                <a:gridCol w="514227">
                  <a:extLst>
                    <a:ext uri="{9D8B030D-6E8A-4147-A177-3AD203B41FA5}">
                      <a16:colId xmlns:a16="http://schemas.microsoft.com/office/drawing/2014/main" val="20005"/>
                    </a:ext>
                  </a:extLst>
                </a:gridCol>
                <a:gridCol w="514227">
                  <a:extLst>
                    <a:ext uri="{9D8B030D-6E8A-4147-A177-3AD203B41FA5}">
                      <a16:colId xmlns:a16="http://schemas.microsoft.com/office/drawing/2014/main" val="20006"/>
                    </a:ext>
                  </a:extLst>
                </a:gridCol>
                <a:gridCol w="514227">
                  <a:extLst>
                    <a:ext uri="{9D8B030D-6E8A-4147-A177-3AD203B41FA5}">
                      <a16:colId xmlns:a16="http://schemas.microsoft.com/office/drawing/2014/main" val="20007"/>
                    </a:ext>
                  </a:extLst>
                </a:gridCol>
              </a:tblGrid>
              <a:tr h="371601">
                <a:tc>
                  <a:txBody>
                    <a:bodyPr/>
                    <a:lstStyle/>
                    <a:p>
                      <a:pPr algn="l" defTabSz="914400">
                        <a:defRPr b="0" i="0"/>
                      </a:pPr>
                      <a:r>
                        <a:rPr sz="1800" b="1" i="1">
                          <a:sym typeface="Candara"/>
                        </a:rPr>
                        <a:t>128</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64</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32</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16</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8</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4</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2</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0"/>
                  </a:ext>
                </a:extLst>
              </a:tr>
              <a:tr h="371601">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1"/>
                  </a:ext>
                </a:extLst>
              </a:tr>
              <a:tr h="371601">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2"/>
                  </a:ext>
                </a:extLst>
              </a:tr>
              <a:tr h="371601">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3"/>
                  </a:ext>
                </a:extLst>
              </a:tr>
              <a:tr h="371601">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4"/>
                  </a:ext>
                </a:extLst>
              </a:tr>
              <a:tr h="371601">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5"/>
                  </a:ext>
                </a:extLst>
              </a:tr>
              <a:tr h="371601">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6"/>
                  </a:ext>
                </a:extLst>
              </a:tr>
              <a:tr h="371601">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7"/>
                  </a:ext>
                </a:extLst>
              </a:tr>
              <a:tr h="371601">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8"/>
                  </a:ext>
                </a:extLst>
              </a:tr>
            </a:tbl>
          </a:graphicData>
        </a:graphic>
      </p:graphicFrame>
      <p:graphicFrame>
        <p:nvGraphicFramePr>
          <p:cNvPr id="452" name="Table"/>
          <p:cNvGraphicFramePr/>
          <p:nvPr/>
        </p:nvGraphicFramePr>
        <p:xfrm>
          <a:off x="6601637" y="5000573"/>
          <a:ext cx="4113816" cy="3344409"/>
        </p:xfrm>
        <a:graphic>
          <a:graphicData uri="http://schemas.openxmlformats.org/drawingml/2006/table">
            <a:tbl>
              <a:tblPr bandRow="1">
                <a:tableStyleId>{4C3C2611-4C71-4FC5-86AE-919BDF0F9419}</a:tableStyleId>
              </a:tblPr>
              <a:tblGrid>
                <a:gridCol w="514227">
                  <a:extLst>
                    <a:ext uri="{9D8B030D-6E8A-4147-A177-3AD203B41FA5}">
                      <a16:colId xmlns:a16="http://schemas.microsoft.com/office/drawing/2014/main" val="20000"/>
                    </a:ext>
                  </a:extLst>
                </a:gridCol>
                <a:gridCol w="514227">
                  <a:extLst>
                    <a:ext uri="{9D8B030D-6E8A-4147-A177-3AD203B41FA5}">
                      <a16:colId xmlns:a16="http://schemas.microsoft.com/office/drawing/2014/main" val="20001"/>
                    </a:ext>
                  </a:extLst>
                </a:gridCol>
                <a:gridCol w="514227">
                  <a:extLst>
                    <a:ext uri="{9D8B030D-6E8A-4147-A177-3AD203B41FA5}">
                      <a16:colId xmlns:a16="http://schemas.microsoft.com/office/drawing/2014/main" val="20002"/>
                    </a:ext>
                  </a:extLst>
                </a:gridCol>
                <a:gridCol w="514227">
                  <a:extLst>
                    <a:ext uri="{9D8B030D-6E8A-4147-A177-3AD203B41FA5}">
                      <a16:colId xmlns:a16="http://schemas.microsoft.com/office/drawing/2014/main" val="20003"/>
                    </a:ext>
                  </a:extLst>
                </a:gridCol>
                <a:gridCol w="514227">
                  <a:extLst>
                    <a:ext uri="{9D8B030D-6E8A-4147-A177-3AD203B41FA5}">
                      <a16:colId xmlns:a16="http://schemas.microsoft.com/office/drawing/2014/main" val="20004"/>
                    </a:ext>
                  </a:extLst>
                </a:gridCol>
                <a:gridCol w="514227">
                  <a:extLst>
                    <a:ext uri="{9D8B030D-6E8A-4147-A177-3AD203B41FA5}">
                      <a16:colId xmlns:a16="http://schemas.microsoft.com/office/drawing/2014/main" val="20005"/>
                    </a:ext>
                  </a:extLst>
                </a:gridCol>
                <a:gridCol w="514227">
                  <a:extLst>
                    <a:ext uri="{9D8B030D-6E8A-4147-A177-3AD203B41FA5}">
                      <a16:colId xmlns:a16="http://schemas.microsoft.com/office/drawing/2014/main" val="20006"/>
                    </a:ext>
                  </a:extLst>
                </a:gridCol>
                <a:gridCol w="514227">
                  <a:extLst>
                    <a:ext uri="{9D8B030D-6E8A-4147-A177-3AD203B41FA5}">
                      <a16:colId xmlns:a16="http://schemas.microsoft.com/office/drawing/2014/main" val="20007"/>
                    </a:ext>
                  </a:extLst>
                </a:gridCol>
              </a:tblGrid>
              <a:tr h="371601">
                <a:tc>
                  <a:txBody>
                    <a:bodyPr/>
                    <a:lstStyle/>
                    <a:p>
                      <a:pPr algn="l" defTabSz="914400">
                        <a:defRPr b="0" i="0"/>
                      </a:pPr>
                      <a:r>
                        <a:rPr sz="1800" b="1" i="1">
                          <a:sym typeface="Candara"/>
                        </a:rPr>
                        <a:t>128</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64</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32</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16</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8</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4</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2</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0"/>
                  </a:ext>
                </a:extLst>
              </a:tr>
              <a:tr h="371601">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1"/>
                  </a:ext>
                </a:extLst>
              </a:tr>
              <a:tr h="371601">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2"/>
                  </a:ext>
                </a:extLst>
              </a:tr>
              <a:tr h="371601">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3"/>
                  </a:ext>
                </a:extLst>
              </a:tr>
              <a:tr h="371601">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4"/>
                  </a:ext>
                </a:extLst>
              </a:tr>
              <a:tr h="371601">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5"/>
                  </a:ext>
                </a:extLst>
              </a:tr>
              <a:tr h="371601">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6"/>
                  </a:ext>
                </a:extLst>
              </a:tr>
              <a:tr h="371601">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7"/>
                  </a:ext>
                </a:extLst>
              </a:tr>
              <a:tr h="371601">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sz="2400">
                          <a:sym typeface="Candara"/>
                        </a:defRPr>
                      </a:pPr>
                      <a:endParaRPr sz="180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sz="2400">
                          <a:sym typeface="Candara"/>
                        </a:defRPr>
                      </a:pPr>
                      <a:endParaRPr sz="1800" dirty="0"/>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8"/>
                  </a:ext>
                </a:extLst>
              </a:tr>
            </a:tbl>
          </a:graphicData>
        </a:graphic>
      </p:graphicFrame>
      <p:graphicFrame>
        <p:nvGraphicFramePr>
          <p:cNvPr id="453" name="Table"/>
          <p:cNvGraphicFramePr/>
          <p:nvPr/>
        </p:nvGraphicFramePr>
        <p:xfrm>
          <a:off x="1916263" y="5000573"/>
          <a:ext cx="4113816" cy="3344409"/>
        </p:xfrm>
        <a:graphic>
          <a:graphicData uri="http://schemas.openxmlformats.org/drawingml/2006/table">
            <a:tbl>
              <a:tblPr bandRow="1">
                <a:tableStyleId>{4C3C2611-4C71-4FC5-86AE-919BDF0F9419}</a:tableStyleId>
              </a:tblPr>
              <a:tblGrid>
                <a:gridCol w="514227">
                  <a:extLst>
                    <a:ext uri="{9D8B030D-6E8A-4147-A177-3AD203B41FA5}">
                      <a16:colId xmlns:a16="http://schemas.microsoft.com/office/drawing/2014/main" val="20000"/>
                    </a:ext>
                  </a:extLst>
                </a:gridCol>
                <a:gridCol w="514227">
                  <a:extLst>
                    <a:ext uri="{9D8B030D-6E8A-4147-A177-3AD203B41FA5}">
                      <a16:colId xmlns:a16="http://schemas.microsoft.com/office/drawing/2014/main" val="20001"/>
                    </a:ext>
                  </a:extLst>
                </a:gridCol>
                <a:gridCol w="514227">
                  <a:extLst>
                    <a:ext uri="{9D8B030D-6E8A-4147-A177-3AD203B41FA5}">
                      <a16:colId xmlns:a16="http://schemas.microsoft.com/office/drawing/2014/main" val="20002"/>
                    </a:ext>
                  </a:extLst>
                </a:gridCol>
                <a:gridCol w="514227">
                  <a:extLst>
                    <a:ext uri="{9D8B030D-6E8A-4147-A177-3AD203B41FA5}">
                      <a16:colId xmlns:a16="http://schemas.microsoft.com/office/drawing/2014/main" val="20003"/>
                    </a:ext>
                  </a:extLst>
                </a:gridCol>
                <a:gridCol w="514227">
                  <a:extLst>
                    <a:ext uri="{9D8B030D-6E8A-4147-A177-3AD203B41FA5}">
                      <a16:colId xmlns:a16="http://schemas.microsoft.com/office/drawing/2014/main" val="20004"/>
                    </a:ext>
                  </a:extLst>
                </a:gridCol>
                <a:gridCol w="514227">
                  <a:extLst>
                    <a:ext uri="{9D8B030D-6E8A-4147-A177-3AD203B41FA5}">
                      <a16:colId xmlns:a16="http://schemas.microsoft.com/office/drawing/2014/main" val="20005"/>
                    </a:ext>
                  </a:extLst>
                </a:gridCol>
                <a:gridCol w="514227">
                  <a:extLst>
                    <a:ext uri="{9D8B030D-6E8A-4147-A177-3AD203B41FA5}">
                      <a16:colId xmlns:a16="http://schemas.microsoft.com/office/drawing/2014/main" val="20006"/>
                    </a:ext>
                  </a:extLst>
                </a:gridCol>
                <a:gridCol w="514227">
                  <a:extLst>
                    <a:ext uri="{9D8B030D-6E8A-4147-A177-3AD203B41FA5}">
                      <a16:colId xmlns:a16="http://schemas.microsoft.com/office/drawing/2014/main" val="20007"/>
                    </a:ext>
                  </a:extLst>
                </a:gridCol>
              </a:tblGrid>
              <a:tr h="371601">
                <a:tc>
                  <a:txBody>
                    <a:bodyPr/>
                    <a:lstStyle/>
                    <a:p>
                      <a:pPr algn="l" defTabSz="914400">
                        <a:defRPr b="0" i="0"/>
                      </a:pPr>
                      <a:r>
                        <a:rPr sz="1800" b="1" i="1">
                          <a:sym typeface="Candara"/>
                        </a:rPr>
                        <a:t>128</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64</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32</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16</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8</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4</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2</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0"/>
                  </a:ext>
                </a:extLst>
              </a:tr>
              <a:tr h="371601">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1"/>
                  </a:ext>
                </a:extLst>
              </a:tr>
              <a:tr h="371601">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2"/>
                  </a:ext>
                </a:extLst>
              </a:tr>
              <a:tr h="371601">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3"/>
                  </a:ext>
                </a:extLst>
              </a:tr>
              <a:tr h="371601">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4"/>
                  </a:ext>
                </a:extLst>
              </a:tr>
              <a:tr h="371601">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5"/>
                  </a:ext>
                </a:extLst>
              </a:tr>
              <a:tr h="371601">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6"/>
                  </a:ext>
                </a:extLst>
              </a:tr>
              <a:tr h="371601">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7"/>
                  </a:ext>
                </a:extLst>
              </a:tr>
              <a:tr h="371601">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8"/>
                  </a:ext>
                </a:extLst>
              </a:tr>
            </a:tbl>
          </a:graphicData>
        </a:graphic>
      </p:graphicFrame>
      <p:graphicFrame>
        <p:nvGraphicFramePr>
          <p:cNvPr id="454" name="Table"/>
          <p:cNvGraphicFramePr/>
          <p:nvPr/>
        </p:nvGraphicFramePr>
        <p:xfrm>
          <a:off x="6590631" y="4999776"/>
          <a:ext cx="4113816" cy="3344409"/>
        </p:xfrm>
        <a:graphic>
          <a:graphicData uri="http://schemas.openxmlformats.org/drawingml/2006/table">
            <a:tbl>
              <a:tblPr bandRow="1">
                <a:tableStyleId>{4C3C2611-4C71-4FC5-86AE-919BDF0F9419}</a:tableStyleId>
              </a:tblPr>
              <a:tblGrid>
                <a:gridCol w="514227">
                  <a:extLst>
                    <a:ext uri="{9D8B030D-6E8A-4147-A177-3AD203B41FA5}">
                      <a16:colId xmlns:a16="http://schemas.microsoft.com/office/drawing/2014/main" val="20000"/>
                    </a:ext>
                  </a:extLst>
                </a:gridCol>
                <a:gridCol w="514227">
                  <a:extLst>
                    <a:ext uri="{9D8B030D-6E8A-4147-A177-3AD203B41FA5}">
                      <a16:colId xmlns:a16="http://schemas.microsoft.com/office/drawing/2014/main" val="20001"/>
                    </a:ext>
                  </a:extLst>
                </a:gridCol>
                <a:gridCol w="514227">
                  <a:extLst>
                    <a:ext uri="{9D8B030D-6E8A-4147-A177-3AD203B41FA5}">
                      <a16:colId xmlns:a16="http://schemas.microsoft.com/office/drawing/2014/main" val="20002"/>
                    </a:ext>
                  </a:extLst>
                </a:gridCol>
                <a:gridCol w="514227">
                  <a:extLst>
                    <a:ext uri="{9D8B030D-6E8A-4147-A177-3AD203B41FA5}">
                      <a16:colId xmlns:a16="http://schemas.microsoft.com/office/drawing/2014/main" val="20003"/>
                    </a:ext>
                  </a:extLst>
                </a:gridCol>
                <a:gridCol w="514227">
                  <a:extLst>
                    <a:ext uri="{9D8B030D-6E8A-4147-A177-3AD203B41FA5}">
                      <a16:colId xmlns:a16="http://schemas.microsoft.com/office/drawing/2014/main" val="20004"/>
                    </a:ext>
                  </a:extLst>
                </a:gridCol>
                <a:gridCol w="514227">
                  <a:extLst>
                    <a:ext uri="{9D8B030D-6E8A-4147-A177-3AD203B41FA5}">
                      <a16:colId xmlns:a16="http://schemas.microsoft.com/office/drawing/2014/main" val="20005"/>
                    </a:ext>
                  </a:extLst>
                </a:gridCol>
                <a:gridCol w="514227">
                  <a:extLst>
                    <a:ext uri="{9D8B030D-6E8A-4147-A177-3AD203B41FA5}">
                      <a16:colId xmlns:a16="http://schemas.microsoft.com/office/drawing/2014/main" val="20006"/>
                    </a:ext>
                  </a:extLst>
                </a:gridCol>
                <a:gridCol w="514227">
                  <a:extLst>
                    <a:ext uri="{9D8B030D-6E8A-4147-A177-3AD203B41FA5}">
                      <a16:colId xmlns:a16="http://schemas.microsoft.com/office/drawing/2014/main" val="20007"/>
                    </a:ext>
                  </a:extLst>
                </a:gridCol>
              </a:tblGrid>
              <a:tr h="371601">
                <a:tc>
                  <a:txBody>
                    <a:bodyPr/>
                    <a:lstStyle/>
                    <a:p>
                      <a:pPr algn="l" defTabSz="914400">
                        <a:defRPr b="0" i="0"/>
                      </a:pPr>
                      <a:r>
                        <a:rPr sz="1800" b="1" i="1">
                          <a:sym typeface="Candara"/>
                        </a:rPr>
                        <a:t>128</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64</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32</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16</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8</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4</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dirty="0">
                          <a:sym typeface="Candara"/>
                        </a:rPr>
                        <a:t>2</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0"/>
                  </a:ext>
                </a:extLst>
              </a:tr>
              <a:tr h="371601">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1"/>
                  </a:ext>
                </a:extLst>
              </a:tr>
              <a:tr h="371601">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2"/>
                  </a:ext>
                </a:extLst>
              </a:tr>
              <a:tr h="371601">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3"/>
                  </a:ext>
                </a:extLst>
              </a:tr>
              <a:tr h="371601">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4"/>
                  </a:ext>
                </a:extLst>
              </a:tr>
              <a:tr h="371601">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5"/>
                  </a:ext>
                </a:extLst>
              </a:tr>
              <a:tr h="371601">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6"/>
                  </a:ext>
                </a:extLst>
              </a:tr>
              <a:tr h="371601">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0</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7"/>
                  </a:ext>
                </a:extLst>
              </a:tr>
              <a:tr h="371601">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FF000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tc>
                  <a:txBody>
                    <a:bodyPr/>
                    <a:lstStyle/>
                    <a:p>
                      <a:pPr algn="l" defTabSz="914400">
                        <a:defRPr b="0" i="0"/>
                      </a:pPr>
                      <a:r>
                        <a:rPr sz="1800" b="1" i="1" dirty="0">
                          <a:sym typeface="Candara"/>
                        </a:rPr>
                        <a:t>1</a:t>
                      </a:r>
                    </a:p>
                  </a:txBody>
                  <a:tcPr marL="47625" marR="47625" marT="47625" marB="47625" horzOverflow="overflow">
                    <a:lnL w="12700">
                      <a:solidFill>
                        <a:srgbClr val="000000"/>
                      </a:solidFill>
                      <a:bevel/>
                    </a:lnL>
                    <a:lnR w="12700">
                      <a:solidFill>
                        <a:srgbClr val="000000"/>
                      </a:solidFill>
                      <a:bevel/>
                    </a:lnR>
                    <a:lnT w="12700">
                      <a:solidFill>
                        <a:srgbClr val="000000"/>
                      </a:solidFill>
                      <a:bevel/>
                    </a:lnT>
                    <a:lnB w="12700">
                      <a:solidFill>
                        <a:srgbClr val="000000"/>
                      </a:solidFill>
                      <a:bevel/>
                    </a:lnB>
                    <a:solidFill>
                      <a:srgbClr val="92D050"/>
                    </a:solidFill>
                  </a:tcPr>
                </a:tc>
                <a:extLst>
                  <a:ext uri="{0D108BD9-81ED-4DB2-BD59-A6C34878D82A}">
                    <a16:rowId xmlns:a16="http://schemas.microsoft.com/office/drawing/2014/main" val="10008"/>
                  </a:ext>
                </a:extLst>
              </a:tr>
            </a:tbl>
          </a:graphicData>
        </a:graphic>
      </p:graphicFrame>
      <p:sp>
        <p:nvSpPr>
          <p:cNvPr id="455" name="= 0"/>
          <p:cNvSpPr txBox="1"/>
          <p:nvPr/>
        </p:nvSpPr>
        <p:spPr>
          <a:xfrm>
            <a:off x="5989703" y="5375403"/>
            <a:ext cx="367214" cy="350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5" tIns="36575" rIns="36575" bIns="36575">
            <a:spAutoFit/>
          </a:bodyPr>
          <a:lstStyle/>
          <a:p>
            <a:pPr algn="l" defTabSz="685797"/>
            <a:r>
              <a:rPr sz="1800">
                <a:solidFill>
                  <a:srgbClr val="000000"/>
                </a:solidFill>
                <a:latin typeface="Candara"/>
                <a:ea typeface="Microsoft Sans Serif"/>
                <a:cs typeface="Microsoft Sans Serif"/>
                <a:sym typeface="Candara"/>
              </a:rPr>
              <a:t>= 0</a:t>
            </a:r>
          </a:p>
        </p:txBody>
      </p:sp>
      <p:sp>
        <p:nvSpPr>
          <p:cNvPr id="456" name="= 32"/>
          <p:cNvSpPr txBox="1"/>
          <p:nvPr/>
        </p:nvSpPr>
        <p:spPr>
          <a:xfrm>
            <a:off x="5989703" y="5704513"/>
            <a:ext cx="460189" cy="350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5" tIns="36575" rIns="36575" bIns="36575">
            <a:spAutoFit/>
          </a:bodyPr>
          <a:lstStyle/>
          <a:p>
            <a:pPr algn="l" defTabSz="685797"/>
            <a:r>
              <a:rPr sz="1800" dirty="0">
                <a:solidFill>
                  <a:srgbClr val="000000"/>
                </a:solidFill>
                <a:latin typeface="Candara"/>
                <a:ea typeface="Microsoft Sans Serif"/>
                <a:cs typeface="Microsoft Sans Serif"/>
                <a:sym typeface="Candara"/>
              </a:rPr>
              <a:t>= 32</a:t>
            </a:r>
          </a:p>
        </p:txBody>
      </p:sp>
      <p:sp>
        <p:nvSpPr>
          <p:cNvPr id="457" name="= 64"/>
          <p:cNvSpPr txBox="1"/>
          <p:nvPr/>
        </p:nvSpPr>
        <p:spPr>
          <a:xfrm>
            <a:off x="5989702" y="6033622"/>
            <a:ext cx="490645" cy="350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5" tIns="36575" rIns="36575" bIns="36575">
            <a:spAutoFit/>
          </a:bodyPr>
          <a:lstStyle/>
          <a:p>
            <a:pPr algn="l" defTabSz="685797"/>
            <a:r>
              <a:rPr sz="1800">
                <a:solidFill>
                  <a:srgbClr val="000000"/>
                </a:solidFill>
                <a:latin typeface="Candara"/>
                <a:ea typeface="Microsoft Sans Serif"/>
                <a:cs typeface="Microsoft Sans Serif"/>
                <a:sym typeface="Candara"/>
              </a:rPr>
              <a:t>= 64</a:t>
            </a:r>
          </a:p>
        </p:txBody>
      </p:sp>
      <p:sp>
        <p:nvSpPr>
          <p:cNvPr id="458" name="= 96"/>
          <p:cNvSpPr txBox="1"/>
          <p:nvPr/>
        </p:nvSpPr>
        <p:spPr>
          <a:xfrm>
            <a:off x="5989702" y="6418618"/>
            <a:ext cx="493851" cy="350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5" tIns="36575" rIns="36575" bIns="36575">
            <a:spAutoFit/>
          </a:bodyPr>
          <a:lstStyle/>
          <a:p>
            <a:pPr algn="l" defTabSz="685797"/>
            <a:r>
              <a:rPr sz="1800">
                <a:solidFill>
                  <a:srgbClr val="000000"/>
                </a:solidFill>
                <a:latin typeface="Candara"/>
                <a:ea typeface="Microsoft Sans Serif"/>
                <a:cs typeface="Microsoft Sans Serif"/>
                <a:sym typeface="Candara"/>
              </a:rPr>
              <a:t>= 96</a:t>
            </a:r>
          </a:p>
        </p:txBody>
      </p:sp>
      <p:sp>
        <p:nvSpPr>
          <p:cNvPr id="459" name="= 128"/>
          <p:cNvSpPr txBox="1"/>
          <p:nvPr/>
        </p:nvSpPr>
        <p:spPr>
          <a:xfrm>
            <a:off x="5989704" y="6803613"/>
            <a:ext cx="554765" cy="350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5" tIns="36575" rIns="36575" bIns="36575">
            <a:spAutoFit/>
          </a:bodyPr>
          <a:lstStyle/>
          <a:p>
            <a:pPr algn="l" defTabSz="685797"/>
            <a:r>
              <a:rPr sz="1800">
                <a:solidFill>
                  <a:srgbClr val="000000"/>
                </a:solidFill>
                <a:latin typeface="Candara"/>
                <a:ea typeface="Microsoft Sans Serif"/>
                <a:cs typeface="Microsoft Sans Serif"/>
                <a:sym typeface="Candara"/>
              </a:rPr>
              <a:t>= 128</a:t>
            </a:r>
          </a:p>
        </p:txBody>
      </p:sp>
      <p:sp>
        <p:nvSpPr>
          <p:cNvPr id="460" name="= 160"/>
          <p:cNvSpPr txBox="1"/>
          <p:nvPr/>
        </p:nvSpPr>
        <p:spPr>
          <a:xfrm>
            <a:off x="5989703" y="7178366"/>
            <a:ext cx="574001" cy="350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5" tIns="36575" rIns="36575" bIns="36575">
            <a:spAutoFit/>
          </a:bodyPr>
          <a:lstStyle/>
          <a:p>
            <a:pPr algn="l" defTabSz="685797"/>
            <a:r>
              <a:rPr sz="1800" dirty="0">
                <a:solidFill>
                  <a:srgbClr val="000000"/>
                </a:solidFill>
                <a:latin typeface="Candara"/>
                <a:ea typeface="Microsoft Sans Serif"/>
                <a:cs typeface="Microsoft Sans Serif"/>
                <a:sym typeface="Candara"/>
              </a:rPr>
              <a:t>= 160</a:t>
            </a:r>
          </a:p>
        </p:txBody>
      </p:sp>
      <p:sp>
        <p:nvSpPr>
          <p:cNvPr id="461" name="= 192"/>
          <p:cNvSpPr txBox="1"/>
          <p:nvPr/>
        </p:nvSpPr>
        <p:spPr>
          <a:xfrm>
            <a:off x="6045468" y="7608592"/>
            <a:ext cx="554765" cy="350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5" tIns="36575" rIns="36575" bIns="36575">
            <a:spAutoFit/>
          </a:bodyPr>
          <a:lstStyle/>
          <a:p>
            <a:pPr algn="l" defTabSz="685797"/>
            <a:r>
              <a:rPr sz="1800" dirty="0">
                <a:solidFill>
                  <a:srgbClr val="000000"/>
                </a:solidFill>
                <a:latin typeface="Candara"/>
                <a:ea typeface="Microsoft Sans Serif"/>
                <a:cs typeface="Microsoft Sans Serif"/>
                <a:sym typeface="Candara"/>
              </a:rPr>
              <a:t>= 192</a:t>
            </a:r>
          </a:p>
        </p:txBody>
      </p:sp>
      <p:sp>
        <p:nvSpPr>
          <p:cNvPr id="462" name="= 224"/>
          <p:cNvSpPr txBox="1"/>
          <p:nvPr/>
        </p:nvSpPr>
        <p:spPr>
          <a:xfrm>
            <a:off x="5970152" y="7983345"/>
            <a:ext cx="578811" cy="350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5" tIns="36575" rIns="36575" bIns="36575">
            <a:spAutoFit/>
          </a:bodyPr>
          <a:lstStyle/>
          <a:p>
            <a:pPr algn="l" defTabSz="685797"/>
            <a:r>
              <a:rPr sz="1800" dirty="0">
                <a:solidFill>
                  <a:srgbClr val="000000"/>
                </a:solidFill>
                <a:latin typeface="Candara"/>
                <a:ea typeface="Microsoft Sans Serif"/>
                <a:cs typeface="Microsoft Sans Serif"/>
                <a:sym typeface="Candara"/>
              </a:rPr>
              <a:t>= 224</a:t>
            </a:r>
          </a:p>
        </p:txBody>
      </p:sp>
      <p:sp>
        <p:nvSpPr>
          <p:cNvPr id="463" name="= 255"/>
          <p:cNvSpPr txBox="1"/>
          <p:nvPr/>
        </p:nvSpPr>
        <p:spPr>
          <a:xfrm>
            <a:off x="10715455" y="7972626"/>
            <a:ext cx="575605" cy="350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5" tIns="36575" rIns="36575" bIns="36575">
            <a:spAutoFit/>
          </a:bodyPr>
          <a:lstStyle/>
          <a:p>
            <a:pPr algn="l" defTabSz="685797"/>
            <a:r>
              <a:rPr sz="1800" dirty="0">
                <a:solidFill>
                  <a:srgbClr val="000000"/>
                </a:solidFill>
                <a:latin typeface="Candara"/>
                <a:ea typeface="Microsoft Sans Serif"/>
                <a:cs typeface="Microsoft Sans Serif"/>
                <a:sym typeface="Candara"/>
              </a:rPr>
              <a:t>= 255</a:t>
            </a:r>
          </a:p>
        </p:txBody>
      </p:sp>
      <p:sp>
        <p:nvSpPr>
          <p:cNvPr id="464" name="= 31"/>
          <p:cNvSpPr txBox="1"/>
          <p:nvPr/>
        </p:nvSpPr>
        <p:spPr>
          <a:xfrm>
            <a:off x="10677522" y="5329240"/>
            <a:ext cx="432937" cy="350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5" tIns="36575" rIns="36575" bIns="36575">
            <a:spAutoFit/>
          </a:bodyPr>
          <a:lstStyle/>
          <a:p>
            <a:pPr algn="l" defTabSz="685797"/>
            <a:r>
              <a:rPr sz="1800">
                <a:solidFill>
                  <a:srgbClr val="000000"/>
                </a:solidFill>
                <a:latin typeface="Candara"/>
                <a:ea typeface="Microsoft Sans Serif"/>
                <a:cs typeface="Microsoft Sans Serif"/>
                <a:sym typeface="Candara"/>
              </a:rPr>
              <a:t>= 31</a:t>
            </a:r>
          </a:p>
        </p:txBody>
      </p:sp>
      <p:sp>
        <p:nvSpPr>
          <p:cNvPr id="465" name="= 63"/>
          <p:cNvSpPr txBox="1"/>
          <p:nvPr/>
        </p:nvSpPr>
        <p:spPr>
          <a:xfrm>
            <a:off x="10677522" y="5658349"/>
            <a:ext cx="479425" cy="350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5" tIns="36575" rIns="36575" bIns="36575">
            <a:spAutoFit/>
          </a:bodyPr>
          <a:lstStyle/>
          <a:p>
            <a:pPr algn="l" defTabSz="685797"/>
            <a:r>
              <a:rPr sz="1800">
                <a:solidFill>
                  <a:srgbClr val="000000"/>
                </a:solidFill>
                <a:latin typeface="Candara"/>
                <a:ea typeface="Microsoft Sans Serif"/>
                <a:cs typeface="Microsoft Sans Serif"/>
                <a:sym typeface="Candara"/>
              </a:rPr>
              <a:t>= 63</a:t>
            </a:r>
          </a:p>
        </p:txBody>
      </p:sp>
      <p:sp>
        <p:nvSpPr>
          <p:cNvPr id="466" name="= 95"/>
          <p:cNvSpPr txBox="1"/>
          <p:nvPr/>
        </p:nvSpPr>
        <p:spPr>
          <a:xfrm>
            <a:off x="10677522" y="6043347"/>
            <a:ext cx="481027" cy="350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5" tIns="36575" rIns="36575" bIns="36575">
            <a:spAutoFit/>
          </a:bodyPr>
          <a:lstStyle/>
          <a:p>
            <a:pPr algn="l" defTabSz="685797"/>
            <a:r>
              <a:rPr sz="1800">
                <a:solidFill>
                  <a:srgbClr val="000000"/>
                </a:solidFill>
                <a:latin typeface="Candara"/>
                <a:ea typeface="Microsoft Sans Serif"/>
                <a:cs typeface="Microsoft Sans Serif"/>
                <a:sym typeface="Candara"/>
              </a:rPr>
              <a:t>= 95</a:t>
            </a:r>
          </a:p>
        </p:txBody>
      </p:sp>
      <p:sp>
        <p:nvSpPr>
          <p:cNvPr id="467" name="= 127"/>
          <p:cNvSpPr txBox="1"/>
          <p:nvPr/>
        </p:nvSpPr>
        <p:spPr>
          <a:xfrm>
            <a:off x="10677522" y="6428342"/>
            <a:ext cx="537133" cy="350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5" tIns="36575" rIns="36575" bIns="36575">
            <a:spAutoFit/>
          </a:bodyPr>
          <a:lstStyle/>
          <a:p>
            <a:pPr algn="l" defTabSz="685797"/>
            <a:r>
              <a:rPr sz="1800">
                <a:solidFill>
                  <a:srgbClr val="000000"/>
                </a:solidFill>
                <a:latin typeface="Candara"/>
                <a:ea typeface="Microsoft Sans Serif"/>
                <a:cs typeface="Microsoft Sans Serif"/>
                <a:sym typeface="Candara"/>
              </a:rPr>
              <a:t>= 127</a:t>
            </a:r>
          </a:p>
        </p:txBody>
      </p:sp>
      <p:sp>
        <p:nvSpPr>
          <p:cNvPr id="468" name="= 159"/>
          <p:cNvSpPr txBox="1"/>
          <p:nvPr/>
        </p:nvSpPr>
        <p:spPr>
          <a:xfrm>
            <a:off x="10637340" y="6859110"/>
            <a:ext cx="561177" cy="350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5" tIns="36575" rIns="36575" bIns="36575">
            <a:spAutoFit/>
          </a:bodyPr>
          <a:lstStyle/>
          <a:p>
            <a:pPr algn="l" defTabSz="685797"/>
            <a:r>
              <a:rPr sz="1800" dirty="0">
                <a:solidFill>
                  <a:srgbClr val="000000"/>
                </a:solidFill>
                <a:latin typeface="Candara"/>
                <a:ea typeface="Microsoft Sans Serif"/>
                <a:cs typeface="Microsoft Sans Serif"/>
                <a:sym typeface="Candara"/>
              </a:rPr>
              <a:t>= 159</a:t>
            </a:r>
          </a:p>
        </p:txBody>
      </p:sp>
      <p:sp>
        <p:nvSpPr>
          <p:cNvPr id="469" name="= 191"/>
          <p:cNvSpPr txBox="1"/>
          <p:nvPr/>
        </p:nvSpPr>
        <p:spPr>
          <a:xfrm>
            <a:off x="10730539" y="7197234"/>
            <a:ext cx="527515" cy="350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5" tIns="36575" rIns="36575" bIns="36575">
            <a:spAutoFit/>
          </a:bodyPr>
          <a:lstStyle/>
          <a:p>
            <a:pPr algn="l" defTabSz="685797"/>
            <a:r>
              <a:rPr sz="1800" dirty="0">
                <a:solidFill>
                  <a:srgbClr val="000000"/>
                </a:solidFill>
                <a:latin typeface="Candara"/>
                <a:ea typeface="Microsoft Sans Serif"/>
                <a:cs typeface="Microsoft Sans Serif"/>
                <a:sym typeface="Candara"/>
              </a:rPr>
              <a:t>= 191</a:t>
            </a:r>
          </a:p>
        </p:txBody>
      </p:sp>
      <p:sp>
        <p:nvSpPr>
          <p:cNvPr id="470" name="= 223"/>
          <p:cNvSpPr txBox="1"/>
          <p:nvPr/>
        </p:nvSpPr>
        <p:spPr>
          <a:xfrm>
            <a:off x="10750072" y="7645721"/>
            <a:ext cx="567589" cy="350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575" tIns="36575" rIns="36575" bIns="36575">
            <a:spAutoFit/>
          </a:bodyPr>
          <a:lstStyle/>
          <a:p>
            <a:pPr algn="l" defTabSz="685797"/>
            <a:r>
              <a:rPr sz="1800" dirty="0">
                <a:solidFill>
                  <a:srgbClr val="000000"/>
                </a:solidFill>
                <a:latin typeface="Candara"/>
                <a:ea typeface="Microsoft Sans Serif"/>
                <a:cs typeface="Microsoft Sans Serif"/>
                <a:sym typeface="Candara"/>
              </a:rPr>
              <a:t>= 223</a:t>
            </a:r>
          </a:p>
        </p:txBody>
      </p:sp>
      <p:sp>
        <p:nvSpPr>
          <p:cNvPr id="30" name="Rectangle 29">
            <a:extLst>
              <a:ext uri="{FF2B5EF4-FFF2-40B4-BE49-F238E27FC236}">
                <a16:creationId xmlns:a16="http://schemas.microsoft.com/office/drawing/2014/main" id="{B6476CAB-4C72-43D0-B537-98B2F541F1D0}"/>
              </a:ext>
            </a:extLst>
          </p:cNvPr>
          <p:cNvSpPr/>
          <p:nvPr/>
        </p:nvSpPr>
        <p:spPr>
          <a:xfrm>
            <a:off x="8761745" y="3630962"/>
            <a:ext cx="873999" cy="350863"/>
          </a:xfrm>
          <a:prstGeom prst="rect">
            <a:avLst/>
          </a:prstGeom>
          <a:solidFill>
            <a:srgbClr val="F9A6A3">
              <a:alpha val="75000"/>
            </a:srgb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575" tIns="36575" rIns="36575" bIns="36575" numCol="1" spcCol="38100" rtlCol="0" anchor="ctr">
            <a:spAutoFit/>
          </a:bodyPr>
          <a:lstStyle/>
          <a:p>
            <a:pPr algn="l" defTabSz="685797"/>
            <a:endParaRPr lang="en-CA" sz="1800">
              <a:solidFill>
                <a:srgbClr val="000000"/>
              </a:solidFill>
              <a:latin typeface="Candara"/>
              <a:ea typeface="Candara"/>
              <a:cs typeface="Candara"/>
              <a:sym typeface="Candara"/>
            </a:endParaRPr>
          </a:p>
        </p:txBody>
      </p:sp>
      <p:sp>
        <p:nvSpPr>
          <p:cNvPr id="2" name="Slide Number Placeholder 6">
            <a:extLst>
              <a:ext uri="{FF2B5EF4-FFF2-40B4-BE49-F238E27FC236}">
                <a16:creationId xmlns:a16="http://schemas.microsoft.com/office/drawing/2014/main" id="{AB424B98-22FC-7C46-E5EB-9F7D467ABCED}"/>
              </a:ext>
            </a:extLst>
          </p:cNvPr>
          <p:cNvSpPr txBox="1">
            <a:spLocks/>
          </p:cNvSpPr>
          <p:nvPr/>
        </p:nvSpPr>
        <p:spPr>
          <a:xfrm>
            <a:off x="12495187" y="9275584"/>
            <a:ext cx="333425" cy="379591"/>
          </a:xfrm>
          <a:prstGeom prst="rect">
            <a:avLst/>
          </a:prstGeom>
        </p:spPr>
        <p:txBody>
          <a:bodyPr vert="horz" wrap="none" lIns="35718" tIns="35718" rIns="35718" bIns="35718"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38163" rtl="0" fontAlgn="auto" latinLnBrk="0" hangingPunct="0">
              <a:lnSpc>
                <a:spcPct val="100000"/>
              </a:lnSpc>
              <a:spcBef>
                <a:spcPts val="0"/>
              </a:spcBef>
              <a:spcAft>
                <a:spcPts val="0"/>
              </a:spcAft>
              <a:buClrTx/>
              <a:buSzTx/>
              <a:buFontTx/>
              <a:buNone/>
              <a:tabLst/>
              <a:defRPr kumimoji="0" sz="1280" b="0" i="0" u="none" strike="noStrike" cap="none" spc="0" normalizeH="0" baseline="0">
                <a:ln>
                  <a:noFill/>
                </a:ln>
                <a:solidFill>
                  <a:schemeClr val="accent3">
                    <a:lumOff val="44000"/>
                    <a:alpha val="95000"/>
                  </a:schemeClr>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defTabSz="584200"/>
            <a:fld id="{86CB4B4D-7CA3-9044-876B-883B54F8677D}" type="slidenum">
              <a:rPr lang="en-CA" sz="1800" b="1" smtClean="0">
                <a:solidFill>
                  <a:srgbClr val="600C52">
                    <a:lumMod val="50000"/>
                    <a:alpha val="95000"/>
                  </a:srgbClr>
                </a:solidFill>
              </a:rPr>
              <a:pPr defTabSz="584200"/>
              <a:t>27</a:t>
            </a:fld>
            <a:endParaRPr lang="en-CA" sz="1800" b="1" dirty="0">
              <a:solidFill>
                <a:srgbClr val="600C52">
                  <a:lumMod val="50000"/>
                  <a:alpha val="95000"/>
                </a:srgbClr>
              </a:solidFill>
            </a:endParaRPr>
          </a:p>
        </p:txBody>
      </p:sp>
      <p:sp>
        <p:nvSpPr>
          <p:cNvPr id="4" name="SSANWDTRDTRTCWFLSLFO">
            <a:extLst>
              <a:ext uri="{FF2B5EF4-FFF2-40B4-BE49-F238E27FC236}">
                <a16:creationId xmlns:a16="http://schemas.microsoft.com/office/drawing/2014/main" id="{A67AC3FA-8DB9-9A87-4F26-A9F7621B579C}"/>
              </a:ext>
            </a:extLst>
          </p:cNvPr>
          <p:cNvSpPr txBox="1">
            <a:spLocks/>
          </p:cNvSpPr>
          <p:nvPr/>
        </p:nvSpPr>
        <p:spPr>
          <a:xfrm>
            <a:off x="647700" y="626382"/>
            <a:ext cx="11709400" cy="1325563"/>
          </a:xfrm>
          <a:prstGeom prst="rect">
            <a:avLst/>
          </a:prstGeom>
          <a:blipFill>
            <a:blip r:embed="rId3"/>
            <a:stretch>
              <a:fillRect/>
            </a:stretch>
          </a:blipFill>
        </p:spPr>
        <p:txBody>
          <a:bodyPr anchor="ctr">
            <a:normAutofit fontScale="92500"/>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IPv4 – Class C – 3 bits borrowed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ppt_w</p:attrName>
                                        </p:attrNameLst>
                                      </p:cBhvr>
                                      <p:tavLst>
                                        <p:tav tm="0" fmla="#ppt_w*sin(2.5*pi*$)">
                                          <p:val>
                                            <p:fltVal val="0"/>
                                          </p:val>
                                        </p:tav>
                                        <p:tav tm="100000">
                                          <p:val>
                                            <p:fltVal val="1"/>
                                          </p:val>
                                        </p:tav>
                                      </p:tavLst>
                                    </p:anim>
                                    <p:anim calcmode="lin" valueType="num">
                                      <p:cBhvr>
                                        <p:cTn id="9" dur="1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iterate>
                                    <p:tmAbs val="0"/>
                                  </p:iterate>
                                  <p:childTnLst>
                                    <p:set>
                                      <p:cBhvr>
                                        <p:cTn id="13" fill="hold"/>
                                        <p:tgtEl>
                                          <p:spTgt spid="450"/>
                                        </p:tgtEl>
                                        <p:attrNameLst>
                                          <p:attrName>style.visibility</p:attrName>
                                        </p:attrNameLst>
                                      </p:cBhvr>
                                      <p:to>
                                        <p:strVal val="visible"/>
                                      </p:to>
                                    </p:set>
                                    <p:animEffect transition="in" filter="wipe(left)">
                                      <p:cBhvr>
                                        <p:cTn id="14" dur="1000"/>
                                        <p:tgtEl>
                                          <p:spTgt spid="45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iterate>
                                    <p:tmAbs val="0"/>
                                  </p:iterate>
                                  <p:childTnLst>
                                    <p:set>
                                      <p:cBhvr>
                                        <p:cTn id="18" fill="hold"/>
                                        <p:tgtEl>
                                          <p:spTgt spid="451"/>
                                        </p:tgtEl>
                                        <p:attrNameLst>
                                          <p:attrName>style.visibility</p:attrName>
                                        </p:attrNameLst>
                                      </p:cBhvr>
                                      <p:to>
                                        <p:strVal val="visible"/>
                                      </p:to>
                                    </p:set>
                                    <p:animEffect transition="in" filter="wipe(left)">
                                      <p:cBhvr>
                                        <p:cTn id="19" dur="499"/>
                                        <p:tgtEl>
                                          <p:spTgt spid="451"/>
                                        </p:tgtEl>
                                      </p:cBhvr>
                                    </p:animEffect>
                                  </p:childTnLst>
                                </p:cTn>
                              </p:par>
                              <p:par>
                                <p:cTn id="20" presetID="22" presetClass="entr" presetSubtype="8" fill="hold" grpId="0" nodeType="withEffect">
                                  <p:stCondLst>
                                    <p:cond delay="0"/>
                                  </p:stCondLst>
                                  <p:iterate>
                                    <p:tmAbs val="0"/>
                                  </p:iterate>
                                  <p:childTnLst>
                                    <p:set>
                                      <p:cBhvr>
                                        <p:cTn id="21" fill="hold"/>
                                        <p:tgtEl>
                                          <p:spTgt spid="452"/>
                                        </p:tgtEl>
                                        <p:attrNameLst>
                                          <p:attrName>style.visibility</p:attrName>
                                        </p:attrNameLst>
                                      </p:cBhvr>
                                      <p:to>
                                        <p:strVal val="visible"/>
                                      </p:to>
                                    </p:set>
                                    <p:animEffect transition="in" filter="wipe(left)">
                                      <p:cBhvr>
                                        <p:cTn id="22" dur="499"/>
                                        <p:tgtEl>
                                          <p:spTgt spid="45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fill="hold" grpId="0" nodeType="clickEffect">
                                  <p:stCondLst>
                                    <p:cond delay="0"/>
                                  </p:stCondLst>
                                  <p:iterate>
                                    <p:tmAbs val="0"/>
                                  </p:iterate>
                                  <p:childTnLst>
                                    <p:set>
                                      <p:cBhvr>
                                        <p:cTn id="26" fill="hold"/>
                                        <p:tgtEl>
                                          <p:spTgt spid="453"/>
                                        </p:tgtEl>
                                        <p:attrNameLst>
                                          <p:attrName>style.visibility</p:attrName>
                                        </p:attrNameLst>
                                      </p:cBhvr>
                                      <p:to>
                                        <p:strVal val="visible"/>
                                      </p:to>
                                    </p:set>
                                    <p:animEffect transition="in" filter="dissolve">
                                      <p:cBhvr>
                                        <p:cTn id="27" dur="1000"/>
                                        <p:tgtEl>
                                          <p:spTgt spid="453"/>
                                        </p:tgtEl>
                                      </p:cBhvr>
                                    </p:animEffect>
                                  </p:childTnLst>
                                </p:cTn>
                              </p:par>
                              <p:par>
                                <p:cTn id="28" presetID="9" presetClass="entr" fill="hold" grpId="0" nodeType="withEffect">
                                  <p:stCondLst>
                                    <p:cond delay="0"/>
                                  </p:stCondLst>
                                  <p:iterate>
                                    <p:tmAbs val="0"/>
                                  </p:iterate>
                                  <p:childTnLst>
                                    <p:set>
                                      <p:cBhvr>
                                        <p:cTn id="29" fill="hold"/>
                                        <p:tgtEl>
                                          <p:spTgt spid="454"/>
                                        </p:tgtEl>
                                        <p:attrNameLst>
                                          <p:attrName>style.visibility</p:attrName>
                                        </p:attrNameLst>
                                      </p:cBhvr>
                                      <p:to>
                                        <p:strVal val="visible"/>
                                      </p:to>
                                    </p:set>
                                    <p:animEffect transition="in" filter="dissolve">
                                      <p:cBhvr>
                                        <p:cTn id="30" dur="1000"/>
                                        <p:tgtEl>
                                          <p:spTgt spid="45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fill="hold" grpId="0" nodeType="clickEffect">
                                  <p:stCondLst>
                                    <p:cond delay="0"/>
                                  </p:stCondLst>
                                  <p:iterate>
                                    <p:tmAbs val="0"/>
                                  </p:iterate>
                                  <p:childTnLst>
                                    <p:set>
                                      <p:cBhvr>
                                        <p:cTn id="34" fill="hold"/>
                                        <p:tgtEl>
                                          <p:spTgt spid="455"/>
                                        </p:tgtEl>
                                        <p:attrNameLst>
                                          <p:attrName>style.visibility</p:attrName>
                                        </p:attrNameLst>
                                      </p:cBhvr>
                                      <p:to>
                                        <p:strVal val="visible"/>
                                      </p:to>
                                    </p:set>
                                    <p:animEffect transition="in" filter="dissolve">
                                      <p:cBhvr>
                                        <p:cTn id="35" dur="1000"/>
                                        <p:tgtEl>
                                          <p:spTgt spid="455"/>
                                        </p:tgtEl>
                                      </p:cBhvr>
                                    </p:animEffect>
                                  </p:childTnLst>
                                </p:cTn>
                              </p:par>
                              <p:par>
                                <p:cTn id="36" presetID="9" presetClass="entr" fill="hold" grpId="0" nodeType="withEffect">
                                  <p:stCondLst>
                                    <p:cond delay="0"/>
                                  </p:stCondLst>
                                  <p:iterate>
                                    <p:tmAbs val="0"/>
                                  </p:iterate>
                                  <p:childTnLst>
                                    <p:set>
                                      <p:cBhvr>
                                        <p:cTn id="37" fill="hold"/>
                                        <p:tgtEl>
                                          <p:spTgt spid="464"/>
                                        </p:tgtEl>
                                        <p:attrNameLst>
                                          <p:attrName>style.visibility</p:attrName>
                                        </p:attrNameLst>
                                      </p:cBhvr>
                                      <p:to>
                                        <p:strVal val="visible"/>
                                      </p:to>
                                    </p:set>
                                    <p:animEffect transition="in" filter="dissolve">
                                      <p:cBhvr>
                                        <p:cTn id="38" dur="1000"/>
                                        <p:tgtEl>
                                          <p:spTgt spid="464"/>
                                        </p:tgtEl>
                                      </p:cBhvr>
                                    </p:animEffect>
                                  </p:childTnLst>
                                </p:cTn>
                              </p:par>
                              <p:par>
                                <p:cTn id="39" presetID="9" presetClass="entr" fill="hold" grpId="0" nodeType="withEffect">
                                  <p:stCondLst>
                                    <p:cond delay="0"/>
                                  </p:stCondLst>
                                  <p:iterate>
                                    <p:tmAbs val="0"/>
                                  </p:iterate>
                                  <p:childTnLst>
                                    <p:set>
                                      <p:cBhvr>
                                        <p:cTn id="40" fill="hold"/>
                                        <p:tgtEl>
                                          <p:spTgt spid="465"/>
                                        </p:tgtEl>
                                        <p:attrNameLst>
                                          <p:attrName>style.visibility</p:attrName>
                                        </p:attrNameLst>
                                      </p:cBhvr>
                                      <p:to>
                                        <p:strVal val="visible"/>
                                      </p:to>
                                    </p:set>
                                    <p:animEffect transition="in" filter="dissolve">
                                      <p:cBhvr>
                                        <p:cTn id="41" dur="1000"/>
                                        <p:tgtEl>
                                          <p:spTgt spid="465"/>
                                        </p:tgtEl>
                                      </p:cBhvr>
                                    </p:animEffect>
                                  </p:childTnLst>
                                </p:cTn>
                              </p:par>
                              <p:par>
                                <p:cTn id="42" presetID="9" presetClass="entr" fill="hold" grpId="0" nodeType="withEffect">
                                  <p:stCondLst>
                                    <p:cond delay="0"/>
                                  </p:stCondLst>
                                  <p:iterate>
                                    <p:tmAbs val="0"/>
                                  </p:iterate>
                                  <p:childTnLst>
                                    <p:set>
                                      <p:cBhvr>
                                        <p:cTn id="43" fill="hold"/>
                                        <p:tgtEl>
                                          <p:spTgt spid="456"/>
                                        </p:tgtEl>
                                        <p:attrNameLst>
                                          <p:attrName>style.visibility</p:attrName>
                                        </p:attrNameLst>
                                      </p:cBhvr>
                                      <p:to>
                                        <p:strVal val="visible"/>
                                      </p:to>
                                    </p:set>
                                    <p:animEffect transition="in" filter="dissolve">
                                      <p:cBhvr>
                                        <p:cTn id="44" dur="1000"/>
                                        <p:tgtEl>
                                          <p:spTgt spid="456"/>
                                        </p:tgtEl>
                                      </p:cBhvr>
                                    </p:animEffect>
                                  </p:childTnLst>
                                </p:cTn>
                              </p:par>
                              <p:par>
                                <p:cTn id="45" presetID="9" presetClass="entr" fill="hold" grpId="0" nodeType="withEffect">
                                  <p:stCondLst>
                                    <p:cond delay="0"/>
                                  </p:stCondLst>
                                  <p:iterate>
                                    <p:tmAbs val="0"/>
                                  </p:iterate>
                                  <p:childTnLst>
                                    <p:set>
                                      <p:cBhvr>
                                        <p:cTn id="46" fill="hold"/>
                                        <p:tgtEl>
                                          <p:spTgt spid="457"/>
                                        </p:tgtEl>
                                        <p:attrNameLst>
                                          <p:attrName>style.visibility</p:attrName>
                                        </p:attrNameLst>
                                      </p:cBhvr>
                                      <p:to>
                                        <p:strVal val="visible"/>
                                      </p:to>
                                    </p:set>
                                    <p:animEffect transition="in" filter="dissolve">
                                      <p:cBhvr>
                                        <p:cTn id="47" dur="1000"/>
                                        <p:tgtEl>
                                          <p:spTgt spid="457"/>
                                        </p:tgtEl>
                                      </p:cBhvr>
                                    </p:animEffect>
                                  </p:childTnLst>
                                </p:cTn>
                              </p:par>
                              <p:par>
                                <p:cTn id="48" presetID="9" presetClass="entr" fill="hold" grpId="0" nodeType="withEffect">
                                  <p:stCondLst>
                                    <p:cond delay="0"/>
                                  </p:stCondLst>
                                  <p:iterate>
                                    <p:tmAbs val="0"/>
                                  </p:iterate>
                                  <p:childTnLst>
                                    <p:set>
                                      <p:cBhvr>
                                        <p:cTn id="49" fill="hold"/>
                                        <p:tgtEl>
                                          <p:spTgt spid="466"/>
                                        </p:tgtEl>
                                        <p:attrNameLst>
                                          <p:attrName>style.visibility</p:attrName>
                                        </p:attrNameLst>
                                      </p:cBhvr>
                                      <p:to>
                                        <p:strVal val="visible"/>
                                      </p:to>
                                    </p:set>
                                    <p:animEffect transition="in" filter="dissolve">
                                      <p:cBhvr>
                                        <p:cTn id="50" dur="1000"/>
                                        <p:tgtEl>
                                          <p:spTgt spid="466"/>
                                        </p:tgtEl>
                                      </p:cBhvr>
                                    </p:animEffect>
                                  </p:childTnLst>
                                </p:cTn>
                              </p:par>
                              <p:par>
                                <p:cTn id="51" presetID="9" presetClass="entr" fill="hold" grpId="0" nodeType="withEffect">
                                  <p:stCondLst>
                                    <p:cond delay="0"/>
                                  </p:stCondLst>
                                  <p:iterate>
                                    <p:tmAbs val="0"/>
                                  </p:iterate>
                                  <p:childTnLst>
                                    <p:set>
                                      <p:cBhvr>
                                        <p:cTn id="52" fill="hold"/>
                                        <p:tgtEl>
                                          <p:spTgt spid="458"/>
                                        </p:tgtEl>
                                        <p:attrNameLst>
                                          <p:attrName>style.visibility</p:attrName>
                                        </p:attrNameLst>
                                      </p:cBhvr>
                                      <p:to>
                                        <p:strVal val="visible"/>
                                      </p:to>
                                    </p:set>
                                    <p:animEffect transition="in" filter="dissolve">
                                      <p:cBhvr>
                                        <p:cTn id="53" dur="1000"/>
                                        <p:tgtEl>
                                          <p:spTgt spid="458"/>
                                        </p:tgtEl>
                                      </p:cBhvr>
                                    </p:animEffect>
                                  </p:childTnLst>
                                </p:cTn>
                              </p:par>
                              <p:par>
                                <p:cTn id="54" presetID="9" presetClass="entr" fill="hold" grpId="0" nodeType="withEffect">
                                  <p:stCondLst>
                                    <p:cond delay="0"/>
                                  </p:stCondLst>
                                  <p:iterate>
                                    <p:tmAbs val="0"/>
                                  </p:iterate>
                                  <p:childTnLst>
                                    <p:set>
                                      <p:cBhvr>
                                        <p:cTn id="55" fill="hold"/>
                                        <p:tgtEl>
                                          <p:spTgt spid="467"/>
                                        </p:tgtEl>
                                        <p:attrNameLst>
                                          <p:attrName>style.visibility</p:attrName>
                                        </p:attrNameLst>
                                      </p:cBhvr>
                                      <p:to>
                                        <p:strVal val="visible"/>
                                      </p:to>
                                    </p:set>
                                    <p:animEffect transition="in" filter="dissolve">
                                      <p:cBhvr>
                                        <p:cTn id="56" dur="1000"/>
                                        <p:tgtEl>
                                          <p:spTgt spid="467"/>
                                        </p:tgtEl>
                                      </p:cBhvr>
                                    </p:animEffect>
                                  </p:childTnLst>
                                </p:cTn>
                              </p:par>
                              <p:par>
                                <p:cTn id="57" presetID="9" presetClass="entr" fill="hold" grpId="0" nodeType="withEffect">
                                  <p:stCondLst>
                                    <p:cond delay="0"/>
                                  </p:stCondLst>
                                  <p:iterate>
                                    <p:tmAbs val="0"/>
                                  </p:iterate>
                                  <p:childTnLst>
                                    <p:set>
                                      <p:cBhvr>
                                        <p:cTn id="58" fill="hold"/>
                                        <p:tgtEl>
                                          <p:spTgt spid="468"/>
                                        </p:tgtEl>
                                        <p:attrNameLst>
                                          <p:attrName>style.visibility</p:attrName>
                                        </p:attrNameLst>
                                      </p:cBhvr>
                                      <p:to>
                                        <p:strVal val="visible"/>
                                      </p:to>
                                    </p:set>
                                    <p:animEffect transition="in" filter="dissolve">
                                      <p:cBhvr>
                                        <p:cTn id="59" dur="1000"/>
                                        <p:tgtEl>
                                          <p:spTgt spid="468"/>
                                        </p:tgtEl>
                                      </p:cBhvr>
                                    </p:animEffect>
                                  </p:childTnLst>
                                </p:cTn>
                              </p:par>
                              <p:par>
                                <p:cTn id="60" presetID="9" presetClass="entr" fill="hold" grpId="0" nodeType="withEffect">
                                  <p:stCondLst>
                                    <p:cond delay="0"/>
                                  </p:stCondLst>
                                  <p:iterate>
                                    <p:tmAbs val="0"/>
                                  </p:iterate>
                                  <p:childTnLst>
                                    <p:set>
                                      <p:cBhvr>
                                        <p:cTn id="61" fill="hold"/>
                                        <p:tgtEl>
                                          <p:spTgt spid="459"/>
                                        </p:tgtEl>
                                        <p:attrNameLst>
                                          <p:attrName>style.visibility</p:attrName>
                                        </p:attrNameLst>
                                      </p:cBhvr>
                                      <p:to>
                                        <p:strVal val="visible"/>
                                      </p:to>
                                    </p:set>
                                    <p:animEffect transition="in" filter="dissolve">
                                      <p:cBhvr>
                                        <p:cTn id="62" dur="1000"/>
                                        <p:tgtEl>
                                          <p:spTgt spid="459"/>
                                        </p:tgtEl>
                                      </p:cBhvr>
                                    </p:animEffect>
                                  </p:childTnLst>
                                </p:cTn>
                              </p:par>
                              <p:par>
                                <p:cTn id="63" presetID="9" presetClass="entr" fill="hold" grpId="0" nodeType="withEffect">
                                  <p:stCondLst>
                                    <p:cond delay="0"/>
                                  </p:stCondLst>
                                  <p:iterate>
                                    <p:tmAbs val="0"/>
                                  </p:iterate>
                                  <p:childTnLst>
                                    <p:set>
                                      <p:cBhvr>
                                        <p:cTn id="64" fill="hold"/>
                                        <p:tgtEl>
                                          <p:spTgt spid="469"/>
                                        </p:tgtEl>
                                        <p:attrNameLst>
                                          <p:attrName>style.visibility</p:attrName>
                                        </p:attrNameLst>
                                      </p:cBhvr>
                                      <p:to>
                                        <p:strVal val="visible"/>
                                      </p:to>
                                    </p:set>
                                    <p:animEffect transition="in" filter="dissolve">
                                      <p:cBhvr>
                                        <p:cTn id="65" dur="1000"/>
                                        <p:tgtEl>
                                          <p:spTgt spid="469"/>
                                        </p:tgtEl>
                                      </p:cBhvr>
                                    </p:animEffect>
                                  </p:childTnLst>
                                </p:cTn>
                              </p:par>
                              <p:par>
                                <p:cTn id="66" presetID="9" presetClass="entr" fill="hold" grpId="0" nodeType="withEffect">
                                  <p:stCondLst>
                                    <p:cond delay="0"/>
                                  </p:stCondLst>
                                  <p:iterate>
                                    <p:tmAbs val="0"/>
                                  </p:iterate>
                                  <p:childTnLst>
                                    <p:set>
                                      <p:cBhvr>
                                        <p:cTn id="67" fill="hold"/>
                                        <p:tgtEl>
                                          <p:spTgt spid="460"/>
                                        </p:tgtEl>
                                        <p:attrNameLst>
                                          <p:attrName>style.visibility</p:attrName>
                                        </p:attrNameLst>
                                      </p:cBhvr>
                                      <p:to>
                                        <p:strVal val="visible"/>
                                      </p:to>
                                    </p:set>
                                    <p:animEffect transition="in" filter="dissolve">
                                      <p:cBhvr>
                                        <p:cTn id="68" dur="1000"/>
                                        <p:tgtEl>
                                          <p:spTgt spid="460"/>
                                        </p:tgtEl>
                                      </p:cBhvr>
                                    </p:animEffect>
                                  </p:childTnLst>
                                </p:cTn>
                              </p:par>
                              <p:par>
                                <p:cTn id="69" presetID="9" presetClass="entr" fill="hold" grpId="0" nodeType="withEffect">
                                  <p:stCondLst>
                                    <p:cond delay="0"/>
                                  </p:stCondLst>
                                  <p:iterate>
                                    <p:tmAbs val="0"/>
                                  </p:iterate>
                                  <p:childTnLst>
                                    <p:set>
                                      <p:cBhvr>
                                        <p:cTn id="70" fill="hold"/>
                                        <p:tgtEl>
                                          <p:spTgt spid="470"/>
                                        </p:tgtEl>
                                        <p:attrNameLst>
                                          <p:attrName>style.visibility</p:attrName>
                                        </p:attrNameLst>
                                      </p:cBhvr>
                                      <p:to>
                                        <p:strVal val="visible"/>
                                      </p:to>
                                    </p:set>
                                    <p:animEffect transition="in" filter="dissolve">
                                      <p:cBhvr>
                                        <p:cTn id="71" dur="1000"/>
                                        <p:tgtEl>
                                          <p:spTgt spid="470"/>
                                        </p:tgtEl>
                                      </p:cBhvr>
                                    </p:animEffect>
                                  </p:childTnLst>
                                </p:cTn>
                              </p:par>
                              <p:par>
                                <p:cTn id="72" presetID="9" presetClass="entr" fill="hold" grpId="0" nodeType="withEffect">
                                  <p:stCondLst>
                                    <p:cond delay="0"/>
                                  </p:stCondLst>
                                  <p:iterate>
                                    <p:tmAbs val="0"/>
                                  </p:iterate>
                                  <p:childTnLst>
                                    <p:set>
                                      <p:cBhvr>
                                        <p:cTn id="73" fill="hold"/>
                                        <p:tgtEl>
                                          <p:spTgt spid="461"/>
                                        </p:tgtEl>
                                        <p:attrNameLst>
                                          <p:attrName>style.visibility</p:attrName>
                                        </p:attrNameLst>
                                      </p:cBhvr>
                                      <p:to>
                                        <p:strVal val="visible"/>
                                      </p:to>
                                    </p:set>
                                    <p:animEffect transition="in" filter="dissolve">
                                      <p:cBhvr>
                                        <p:cTn id="74" dur="1000"/>
                                        <p:tgtEl>
                                          <p:spTgt spid="461"/>
                                        </p:tgtEl>
                                      </p:cBhvr>
                                    </p:animEffect>
                                  </p:childTnLst>
                                </p:cTn>
                              </p:par>
                              <p:par>
                                <p:cTn id="75" presetID="9" presetClass="entr" fill="hold" grpId="0" nodeType="withEffect">
                                  <p:stCondLst>
                                    <p:cond delay="0"/>
                                  </p:stCondLst>
                                  <p:iterate>
                                    <p:tmAbs val="0"/>
                                  </p:iterate>
                                  <p:childTnLst>
                                    <p:set>
                                      <p:cBhvr>
                                        <p:cTn id="76" fill="hold"/>
                                        <p:tgtEl>
                                          <p:spTgt spid="462"/>
                                        </p:tgtEl>
                                        <p:attrNameLst>
                                          <p:attrName>style.visibility</p:attrName>
                                        </p:attrNameLst>
                                      </p:cBhvr>
                                      <p:to>
                                        <p:strVal val="visible"/>
                                      </p:to>
                                    </p:set>
                                    <p:animEffect transition="in" filter="dissolve">
                                      <p:cBhvr>
                                        <p:cTn id="77" dur="1000"/>
                                        <p:tgtEl>
                                          <p:spTgt spid="462"/>
                                        </p:tgtEl>
                                      </p:cBhvr>
                                    </p:animEffect>
                                  </p:childTnLst>
                                </p:cTn>
                              </p:par>
                              <p:par>
                                <p:cTn id="78" presetID="9" presetClass="entr" fill="hold" grpId="0" nodeType="withEffect">
                                  <p:stCondLst>
                                    <p:cond delay="0"/>
                                  </p:stCondLst>
                                  <p:iterate>
                                    <p:tmAbs val="0"/>
                                  </p:iterate>
                                  <p:childTnLst>
                                    <p:set>
                                      <p:cBhvr>
                                        <p:cTn id="79" fill="hold"/>
                                        <p:tgtEl>
                                          <p:spTgt spid="463"/>
                                        </p:tgtEl>
                                        <p:attrNameLst>
                                          <p:attrName>style.visibility</p:attrName>
                                        </p:attrNameLst>
                                      </p:cBhvr>
                                      <p:to>
                                        <p:strVal val="visible"/>
                                      </p:to>
                                    </p:set>
                                    <p:animEffect transition="in" filter="dissolve">
                                      <p:cBhvr>
                                        <p:cTn id="80" dur="1000"/>
                                        <p:tgtEl>
                                          <p:spTgt spid="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 grpId="0" animBg="1" advAuto="0"/>
      <p:bldP spid="451" grpId="0" animBg="1" advAuto="0"/>
      <p:bldP spid="452" grpId="0" animBg="1" advAuto="0"/>
      <p:bldP spid="453" grpId="0" animBg="1" advAuto="0"/>
      <p:bldP spid="454" grpId="0" animBg="1" advAuto="0"/>
      <p:bldP spid="455" grpId="0" animBg="1" advAuto="0"/>
      <p:bldP spid="456" grpId="0" animBg="1" advAuto="0"/>
      <p:bldP spid="457" grpId="0" animBg="1" advAuto="0"/>
      <p:bldP spid="458" grpId="0" animBg="1" advAuto="0"/>
      <p:bldP spid="459" grpId="0" animBg="1" advAuto="0"/>
      <p:bldP spid="460" grpId="0" animBg="1" advAuto="0"/>
      <p:bldP spid="461" grpId="0" animBg="1" advAuto="0"/>
      <p:bldP spid="462" grpId="0" animBg="1" advAuto="0"/>
      <p:bldP spid="463" grpId="0" animBg="1" advAuto="0"/>
      <p:bldP spid="464" grpId="0" animBg="1" advAuto="0"/>
      <p:bldP spid="465" grpId="0" animBg="1" advAuto="0"/>
      <p:bldP spid="466" grpId="0" animBg="1" advAuto="0"/>
      <p:bldP spid="467" grpId="0" animBg="1" advAuto="0"/>
      <p:bldP spid="468" grpId="0" animBg="1" advAuto="0"/>
      <p:bldP spid="469" grpId="0" animBg="1" advAuto="0"/>
      <p:bldP spid="470" grpId="0" animBg="1" advAuto="0"/>
      <p:bldP spid="3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4" name="The subnet mask indicates which bits are used for network information…"/>
          <p:cNvSpPr txBox="1">
            <a:spLocks noGrp="1"/>
          </p:cNvSpPr>
          <p:nvPr>
            <p:ph type="body" idx="1"/>
          </p:nvPr>
        </p:nvSpPr>
        <p:spPr>
          <a:xfrm>
            <a:off x="647700" y="2058469"/>
            <a:ext cx="11084657" cy="2827525"/>
          </a:xfrm>
          <a:prstGeom prst="rect">
            <a:avLst/>
          </a:prstGeom>
        </p:spPr>
        <p:txBody>
          <a:bodyPr>
            <a:normAutofit lnSpcReduction="10000"/>
          </a:bodyPr>
          <a:lstStyle/>
          <a:p>
            <a:pPr marL="230085" indent="-230085" defTabSz="418336">
              <a:spcBef>
                <a:spcPts val="750"/>
              </a:spcBef>
              <a:defRPr sz="2684"/>
            </a:pPr>
            <a:r>
              <a:rPr sz="2800" dirty="0">
                <a:latin typeface="Arial" panose="020B0604020202020204" pitchFamily="34" charset="0"/>
                <a:cs typeface="Arial" panose="020B0604020202020204" pitchFamily="34" charset="0"/>
              </a:rPr>
              <a:t>The subnet mask indicates which bits are used for network information </a:t>
            </a:r>
          </a:p>
          <a:p>
            <a:pPr marL="230085" indent="-230085" defTabSz="418336">
              <a:spcBef>
                <a:spcPts val="750"/>
              </a:spcBef>
              <a:defRPr sz="2684"/>
            </a:pPr>
            <a:r>
              <a:rPr sz="2800" dirty="0">
                <a:latin typeface="Arial" panose="020B0604020202020204" pitchFamily="34" charset="0"/>
                <a:cs typeface="Arial" panose="020B0604020202020204" pitchFamily="34" charset="0"/>
              </a:rPr>
              <a:t>If a bit is used for network information then it is a 1 (in red below) in the subnet mask, otherwise it’s a 0 (in green below)</a:t>
            </a:r>
          </a:p>
          <a:p>
            <a:pPr marL="230085" indent="-230085" defTabSz="418336">
              <a:spcBef>
                <a:spcPts val="750"/>
              </a:spcBef>
              <a:defRPr sz="2684"/>
            </a:pPr>
            <a:r>
              <a:rPr sz="2800" dirty="0">
                <a:latin typeface="Arial" panose="020B0604020202020204" pitchFamily="34" charset="0"/>
                <a:cs typeface="Arial" panose="020B0604020202020204" pitchFamily="34" charset="0"/>
              </a:rPr>
              <a:t>The subnet masks for class A, B and C networks are shown below assuming that there are NO subnets being created (i.e. no bits borrowed for subnetting)</a:t>
            </a:r>
          </a:p>
        </p:txBody>
      </p:sp>
      <p:sp>
        <p:nvSpPr>
          <p:cNvPr id="3" name="Slide Number Placeholder 2">
            <a:extLst>
              <a:ext uri="{FF2B5EF4-FFF2-40B4-BE49-F238E27FC236}">
                <a16:creationId xmlns:a16="http://schemas.microsoft.com/office/drawing/2014/main" id="{E457C3A0-2144-4EC5-9C6D-2F505A3973D5}"/>
              </a:ext>
            </a:extLst>
          </p:cNvPr>
          <p:cNvSpPr>
            <a:spLocks noGrp="1"/>
          </p:cNvSpPr>
          <p:nvPr>
            <p:ph type="sldNum" sz="quarter" idx="2"/>
          </p:nvPr>
        </p:nvSpPr>
        <p:spPr/>
        <p:txBody>
          <a:bodyPr/>
          <a:lstStyle/>
          <a:p>
            <a:fld id="{86CB4B4D-7CA3-9044-876B-883B54F8677D}" type="slidenum">
              <a:rPr lang="en-CA">
                <a:solidFill>
                  <a:srgbClr val="A5A5A5">
                    <a:lumOff val="44000"/>
                    <a:alpha val="95000"/>
                  </a:srgbClr>
                </a:solidFill>
              </a:rPr>
              <a:pPr/>
              <a:t>28</a:t>
            </a:fld>
            <a:endParaRPr lang="en-CA">
              <a:solidFill>
                <a:srgbClr val="A5A5A5">
                  <a:lumOff val="44000"/>
                  <a:alpha val="95000"/>
                </a:srgbClr>
              </a:solidFill>
            </a:endParaRPr>
          </a:p>
        </p:txBody>
      </p:sp>
      <p:sp>
        <p:nvSpPr>
          <p:cNvPr id="545" name="Class B - first octet 128 to 191 - 255.255.0.0"/>
          <p:cNvSpPr txBox="1"/>
          <p:nvPr/>
        </p:nvSpPr>
        <p:spPr>
          <a:xfrm>
            <a:off x="1934585" y="6050012"/>
            <a:ext cx="9135634" cy="645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normAutofit/>
          </a:bodyPr>
          <a:lstStyle>
            <a:lvl1pPr marL="502919" indent="-502919">
              <a:lnSpc>
                <a:spcPct val="90000"/>
              </a:lnSpc>
              <a:spcBef>
                <a:spcPts val="1800"/>
              </a:spcBef>
              <a:buSzPct val="100000"/>
              <a:buFont typeface="Arial"/>
              <a:buChar char="•"/>
              <a:defRPr sz="4400">
                <a:latin typeface="Microsoft Sans Serif"/>
                <a:ea typeface="Microsoft Sans Serif"/>
                <a:cs typeface="Microsoft Sans Serif"/>
                <a:sym typeface="Microsoft Sans Serif"/>
              </a:defRPr>
            </a:lvl1pPr>
          </a:lstStyle>
          <a:p>
            <a:pPr marL="377187" indent="-377187" algn="l" defTabSz="685797">
              <a:spcBef>
                <a:spcPts val="1350"/>
              </a:spcBef>
            </a:pPr>
            <a:r>
              <a:rPr sz="3300">
                <a:solidFill>
                  <a:srgbClr val="000000"/>
                </a:solidFill>
              </a:rPr>
              <a:t>Class B - first octet 128 to 191 - 255.255.0.0</a:t>
            </a:r>
          </a:p>
        </p:txBody>
      </p:sp>
      <p:sp>
        <p:nvSpPr>
          <p:cNvPr id="546" name="Class C - first octet 192 to 223 - 255.255.255.0"/>
          <p:cNvSpPr txBox="1"/>
          <p:nvPr/>
        </p:nvSpPr>
        <p:spPr>
          <a:xfrm>
            <a:off x="1979464" y="7233358"/>
            <a:ext cx="9045876" cy="645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normAutofit/>
          </a:bodyPr>
          <a:lstStyle>
            <a:lvl1pPr marL="497890" indent="-497890" defTabSz="905255">
              <a:lnSpc>
                <a:spcPct val="90000"/>
              </a:lnSpc>
              <a:spcBef>
                <a:spcPts val="1700"/>
              </a:spcBef>
              <a:buSzPct val="100000"/>
              <a:buFont typeface="Arial"/>
              <a:buChar char="•"/>
              <a:defRPr sz="4356">
                <a:latin typeface="Microsoft Sans Serif"/>
                <a:ea typeface="Microsoft Sans Serif"/>
                <a:cs typeface="Microsoft Sans Serif"/>
                <a:sym typeface="Microsoft Sans Serif"/>
              </a:defRPr>
            </a:lvl1pPr>
          </a:lstStyle>
          <a:p>
            <a:pPr marL="373415" indent="-373415" algn="l" defTabSz="678939">
              <a:spcBef>
                <a:spcPts val="1275"/>
              </a:spcBef>
            </a:pPr>
            <a:r>
              <a:rPr sz="3267">
                <a:solidFill>
                  <a:srgbClr val="000000"/>
                </a:solidFill>
              </a:rPr>
              <a:t>Class C - first octet 192 to 223 - 255.255.255.0</a:t>
            </a:r>
          </a:p>
        </p:txBody>
      </p:sp>
      <p:sp>
        <p:nvSpPr>
          <p:cNvPr id="547" name="128  64  32  16  8  4  2  1"/>
          <p:cNvSpPr txBox="1"/>
          <p:nvPr/>
        </p:nvSpPr>
        <p:spPr>
          <a:xfrm>
            <a:off x="2042752" y="5524494"/>
            <a:ext cx="2229566" cy="304697"/>
          </a:xfrm>
          <a:prstGeom prst="rect">
            <a:avLst/>
          </a:prstGeom>
          <a:solidFill>
            <a:srgbClr val="FF000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a:solidFill>
                  <a:srgbClr val="000000"/>
                </a:solidFill>
                <a:latin typeface="Candara"/>
                <a:ea typeface="Microsoft Sans Serif"/>
                <a:cs typeface="Microsoft Sans Serif"/>
                <a:sym typeface="Candara"/>
              </a:rPr>
              <a:t>128  64  32  16  8  4  2  1</a:t>
            </a:r>
          </a:p>
        </p:txBody>
      </p:sp>
      <p:sp>
        <p:nvSpPr>
          <p:cNvPr id="548" name="128  64  32  16  8  4  2  1"/>
          <p:cNvSpPr txBox="1"/>
          <p:nvPr/>
        </p:nvSpPr>
        <p:spPr>
          <a:xfrm>
            <a:off x="4292172" y="5524494"/>
            <a:ext cx="2229566" cy="304697"/>
          </a:xfrm>
          <a:prstGeom prst="rect">
            <a:avLst/>
          </a:prstGeom>
          <a:solidFill>
            <a:srgbClr val="92D05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a:solidFill>
                  <a:srgbClr val="000000"/>
                </a:solidFill>
                <a:latin typeface="Candara"/>
                <a:ea typeface="Microsoft Sans Serif"/>
                <a:cs typeface="Microsoft Sans Serif"/>
                <a:sym typeface="Candara"/>
              </a:rPr>
              <a:t>128  64  32  16  8  4  2  1</a:t>
            </a:r>
          </a:p>
        </p:txBody>
      </p:sp>
      <p:sp>
        <p:nvSpPr>
          <p:cNvPr id="549" name="128  64  32  16  8  4  2  1"/>
          <p:cNvSpPr txBox="1"/>
          <p:nvPr/>
        </p:nvSpPr>
        <p:spPr>
          <a:xfrm>
            <a:off x="6541591" y="5524494"/>
            <a:ext cx="2229566" cy="304697"/>
          </a:xfrm>
          <a:prstGeom prst="rect">
            <a:avLst/>
          </a:prstGeom>
          <a:solidFill>
            <a:srgbClr val="92D05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a:solidFill>
                  <a:srgbClr val="000000"/>
                </a:solidFill>
                <a:latin typeface="Candara"/>
                <a:ea typeface="Microsoft Sans Serif"/>
                <a:cs typeface="Microsoft Sans Serif"/>
                <a:sym typeface="Candara"/>
              </a:rPr>
              <a:t>128  64  32  16  8  4  2  1</a:t>
            </a:r>
          </a:p>
        </p:txBody>
      </p:sp>
      <p:sp>
        <p:nvSpPr>
          <p:cNvPr id="550" name="128  64  32  16  8  4  2  1"/>
          <p:cNvSpPr txBox="1"/>
          <p:nvPr/>
        </p:nvSpPr>
        <p:spPr>
          <a:xfrm>
            <a:off x="8791010" y="5524494"/>
            <a:ext cx="2229566" cy="304697"/>
          </a:xfrm>
          <a:prstGeom prst="rect">
            <a:avLst/>
          </a:prstGeom>
          <a:solidFill>
            <a:srgbClr val="92D05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a:solidFill>
                  <a:srgbClr val="000000"/>
                </a:solidFill>
                <a:latin typeface="Candara"/>
                <a:ea typeface="Microsoft Sans Serif"/>
                <a:cs typeface="Microsoft Sans Serif"/>
                <a:sym typeface="Candara"/>
              </a:rPr>
              <a:t>128  64  32  16  8  4  2  1</a:t>
            </a:r>
          </a:p>
        </p:txBody>
      </p:sp>
      <p:sp>
        <p:nvSpPr>
          <p:cNvPr id="551" name="128  64  32  16  8  4  2  1"/>
          <p:cNvSpPr txBox="1"/>
          <p:nvPr/>
        </p:nvSpPr>
        <p:spPr>
          <a:xfrm>
            <a:off x="2042752" y="6707840"/>
            <a:ext cx="2229566" cy="304697"/>
          </a:xfrm>
          <a:prstGeom prst="rect">
            <a:avLst/>
          </a:prstGeom>
          <a:solidFill>
            <a:srgbClr val="FF000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a:solidFill>
                  <a:srgbClr val="000000"/>
                </a:solidFill>
                <a:latin typeface="Candara"/>
                <a:ea typeface="Microsoft Sans Serif"/>
                <a:cs typeface="Microsoft Sans Serif"/>
                <a:sym typeface="Candara"/>
              </a:rPr>
              <a:t>128  64  32  16  8  4  2  1</a:t>
            </a:r>
          </a:p>
        </p:txBody>
      </p:sp>
      <p:sp>
        <p:nvSpPr>
          <p:cNvPr id="552" name="128  64  32  16  8  4  2  1"/>
          <p:cNvSpPr txBox="1"/>
          <p:nvPr/>
        </p:nvSpPr>
        <p:spPr>
          <a:xfrm>
            <a:off x="4292172" y="6707840"/>
            <a:ext cx="2229566" cy="304697"/>
          </a:xfrm>
          <a:prstGeom prst="rect">
            <a:avLst/>
          </a:prstGeom>
          <a:solidFill>
            <a:srgbClr val="FF000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a:solidFill>
                  <a:srgbClr val="000000"/>
                </a:solidFill>
                <a:latin typeface="Candara"/>
                <a:ea typeface="Microsoft Sans Serif"/>
                <a:cs typeface="Microsoft Sans Serif"/>
                <a:sym typeface="Candara"/>
              </a:rPr>
              <a:t>128  64  32  16  8  4  2  1</a:t>
            </a:r>
          </a:p>
        </p:txBody>
      </p:sp>
      <p:sp>
        <p:nvSpPr>
          <p:cNvPr id="553" name="128  64  32  16  8  4  2  1"/>
          <p:cNvSpPr txBox="1"/>
          <p:nvPr/>
        </p:nvSpPr>
        <p:spPr>
          <a:xfrm>
            <a:off x="6541591" y="6707840"/>
            <a:ext cx="2229566" cy="304697"/>
          </a:xfrm>
          <a:prstGeom prst="rect">
            <a:avLst/>
          </a:prstGeom>
          <a:solidFill>
            <a:srgbClr val="92D05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dirty="0">
                <a:solidFill>
                  <a:srgbClr val="000000"/>
                </a:solidFill>
                <a:latin typeface="Candara"/>
                <a:ea typeface="Microsoft Sans Serif"/>
                <a:cs typeface="Microsoft Sans Serif"/>
                <a:sym typeface="Candara"/>
              </a:rPr>
              <a:t>128  64  32  16  8  4  2  1</a:t>
            </a:r>
          </a:p>
        </p:txBody>
      </p:sp>
      <p:sp>
        <p:nvSpPr>
          <p:cNvPr id="554" name="128  64  32  16  8  4  2  1"/>
          <p:cNvSpPr txBox="1"/>
          <p:nvPr/>
        </p:nvSpPr>
        <p:spPr>
          <a:xfrm>
            <a:off x="8791010" y="6707840"/>
            <a:ext cx="2229566" cy="304697"/>
          </a:xfrm>
          <a:prstGeom prst="rect">
            <a:avLst/>
          </a:prstGeom>
          <a:solidFill>
            <a:srgbClr val="92D05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a:solidFill>
                  <a:srgbClr val="000000"/>
                </a:solidFill>
                <a:latin typeface="Candara"/>
                <a:ea typeface="Microsoft Sans Serif"/>
                <a:cs typeface="Microsoft Sans Serif"/>
                <a:sym typeface="Candara"/>
              </a:rPr>
              <a:t>128  64  32  16  8  4  2  1</a:t>
            </a:r>
          </a:p>
        </p:txBody>
      </p:sp>
      <p:sp>
        <p:nvSpPr>
          <p:cNvPr id="555" name="128  64  32  16  8  4  2  1"/>
          <p:cNvSpPr txBox="1"/>
          <p:nvPr/>
        </p:nvSpPr>
        <p:spPr>
          <a:xfrm>
            <a:off x="2042752" y="7891185"/>
            <a:ext cx="2229566" cy="304697"/>
          </a:xfrm>
          <a:prstGeom prst="rect">
            <a:avLst/>
          </a:prstGeom>
          <a:solidFill>
            <a:srgbClr val="FF000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a:solidFill>
                  <a:srgbClr val="000000"/>
                </a:solidFill>
                <a:latin typeface="Candara"/>
                <a:ea typeface="Microsoft Sans Serif"/>
                <a:cs typeface="Microsoft Sans Serif"/>
                <a:sym typeface="Candara"/>
              </a:rPr>
              <a:t>128  64  32  16  8  4  2  1</a:t>
            </a:r>
          </a:p>
        </p:txBody>
      </p:sp>
      <p:sp>
        <p:nvSpPr>
          <p:cNvPr id="556" name="128  64  32  16  8  4  2  1"/>
          <p:cNvSpPr txBox="1"/>
          <p:nvPr/>
        </p:nvSpPr>
        <p:spPr>
          <a:xfrm>
            <a:off x="4292172" y="7891185"/>
            <a:ext cx="2229566" cy="304697"/>
          </a:xfrm>
          <a:prstGeom prst="rect">
            <a:avLst/>
          </a:prstGeom>
          <a:solidFill>
            <a:srgbClr val="FF000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a:solidFill>
                  <a:srgbClr val="000000"/>
                </a:solidFill>
                <a:latin typeface="Candara"/>
                <a:ea typeface="Microsoft Sans Serif"/>
                <a:cs typeface="Microsoft Sans Serif"/>
                <a:sym typeface="Candara"/>
              </a:rPr>
              <a:t>128  64  32  16  8  4  2  1</a:t>
            </a:r>
          </a:p>
        </p:txBody>
      </p:sp>
      <p:sp>
        <p:nvSpPr>
          <p:cNvPr id="557" name="128  64  32  16  8  4  2  1"/>
          <p:cNvSpPr txBox="1"/>
          <p:nvPr/>
        </p:nvSpPr>
        <p:spPr>
          <a:xfrm>
            <a:off x="6541591" y="7891185"/>
            <a:ext cx="2229566" cy="304697"/>
          </a:xfrm>
          <a:prstGeom prst="rect">
            <a:avLst/>
          </a:prstGeom>
          <a:solidFill>
            <a:srgbClr val="FF000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a:solidFill>
                  <a:srgbClr val="000000"/>
                </a:solidFill>
                <a:latin typeface="Candara"/>
                <a:ea typeface="Microsoft Sans Serif"/>
                <a:cs typeface="Microsoft Sans Serif"/>
                <a:sym typeface="Candara"/>
              </a:rPr>
              <a:t>128  64  32  16  8  4  2  1</a:t>
            </a:r>
          </a:p>
        </p:txBody>
      </p:sp>
      <p:sp>
        <p:nvSpPr>
          <p:cNvPr id="558" name="128  64  32  16  8  4  2  1"/>
          <p:cNvSpPr txBox="1"/>
          <p:nvPr/>
        </p:nvSpPr>
        <p:spPr>
          <a:xfrm>
            <a:off x="8791010" y="7891185"/>
            <a:ext cx="2229566" cy="304697"/>
          </a:xfrm>
          <a:prstGeom prst="rect">
            <a:avLst/>
          </a:prstGeom>
          <a:solidFill>
            <a:srgbClr val="92D05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a:solidFill>
                  <a:srgbClr val="000000"/>
                </a:solidFill>
                <a:latin typeface="Candara"/>
                <a:ea typeface="Microsoft Sans Serif"/>
                <a:cs typeface="Microsoft Sans Serif"/>
                <a:sym typeface="Candara"/>
              </a:rPr>
              <a:t>128  64  32  16  8  4  2  1</a:t>
            </a:r>
          </a:p>
        </p:txBody>
      </p:sp>
      <p:sp>
        <p:nvSpPr>
          <p:cNvPr id="559" name="Class A - first octet 0 to 126 - 255.0.0.0"/>
          <p:cNvSpPr txBox="1"/>
          <p:nvPr/>
        </p:nvSpPr>
        <p:spPr>
          <a:xfrm>
            <a:off x="1979464" y="4866666"/>
            <a:ext cx="8867028" cy="645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normAutofit/>
          </a:bodyPr>
          <a:lstStyle>
            <a:lvl1pPr marL="502919" indent="-502919">
              <a:lnSpc>
                <a:spcPct val="90000"/>
              </a:lnSpc>
              <a:spcBef>
                <a:spcPts val="1800"/>
              </a:spcBef>
              <a:buSzPct val="100000"/>
              <a:buFont typeface="Arial"/>
              <a:buChar char="•"/>
              <a:defRPr sz="4400">
                <a:latin typeface="Microsoft Sans Serif"/>
                <a:ea typeface="Microsoft Sans Serif"/>
                <a:cs typeface="Microsoft Sans Serif"/>
                <a:sym typeface="Microsoft Sans Serif"/>
              </a:defRPr>
            </a:lvl1pPr>
          </a:lstStyle>
          <a:p>
            <a:pPr marL="377187" indent="-377187" algn="l" defTabSz="685797">
              <a:spcBef>
                <a:spcPts val="1350"/>
              </a:spcBef>
            </a:pPr>
            <a:r>
              <a:rPr sz="3300">
                <a:solidFill>
                  <a:srgbClr val="000000"/>
                </a:solidFill>
              </a:rPr>
              <a:t>Class A - first octet 0 to 126 - 255.0.0.0</a:t>
            </a:r>
          </a:p>
        </p:txBody>
      </p:sp>
      <p:sp>
        <p:nvSpPr>
          <p:cNvPr id="2" name="Slide Number Placeholder 6">
            <a:extLst>
              <a:ext uri="{FF2B5EF4-FFF2-40B4-BE49-F238E27FC236}">
                <a16:creationId xmlns:a16="http://schemas.microsoft.com/office/drawing/2014/main" id="{3ED75BEB-8C06-2487-D6FE-12EAB9BD7239}"/>
              </a:ext>
            </a:extLst>
          </p:cNvPr>
          <p:cNvSpPr txBox="1">
            <a:spLocks/>
          </p:cNvSpPr>
          <p:nvPr/>
        </p:nvSpPr>
        <p:spPr>
          <a:xfrm>
            <a:off x="12495187" y="9275584"/>
            <a:ext cx="333425" cy="379591"/>
          </a:xfrm>
          <a:prstGeom prst="rect">
            <a:avLst/>
          </a:prstGeom>
        </p:spPr>
        <p:txBody>
          <a:bodyPr vert="horz" wrap="none" lIns="35718" tIns="35718" rIns="35718" bIns="35718"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38163" rtl="0" fontAlgn="auto" latinLnBrk="0" hangingPunct="0">
              <a:lnSpc>
                <a:spcPct val="100000"/>
              </a:lnSpc>
              <a:spcBef>
                <a:spcPts val="0"/>
              </a:spcBef>
              <a:spcAft>
                <a:spcPts val="0"/>
              </a:spcAft>
              <a:buClrTx/>
              <a:buSzTx/>
              <a:buFontTx/>
              <a:buNone/>
              <a:tabLst/>
              <a:defRPr kumimoji="0" sz="1280" b="0" i="0" u="none" strike="noStrike" cap="none" spc="0" normalizeH="0" baseline="0">
                <a:ln>
                  <a:noFill/>
                </a:ln>
                <a:solidFill>
                  <a:schemeClr val="accent3">
                    <a:lumOff val="44000"/>
                    <a:alpha val="95000"/>
                  </a:schemeClr>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defTabSz="584200"/>
            <a:fld id="{86CB4B4D-7CA3-9044-876B-883B54F8677D}" type="slidenum">
              <a:rPr lang="en-CA" sz="1800" b="1" smtClean="0">
                <a:solidFill>
                  <a:srgbClr val="600C52">
                    <a:lumMod val="50000"/>
                    <a:alpha val="95000"/>
                  </a:srgbClr>
                </a:solidFill>
              </a:rPr>
              <a:pPr defTabSz="584200"/>
              <a:t>28</a:t>
            </a:fld>
            <a:endParaRPr lang="en-CA" sz="1800" b="1" dirty="0">
              <a:solidFill>
                <a:srgbClr val="600C52">
                  <a:lumMod val="50000"/>
                  <a:alpha val="95000"/>
                </a:srgbClr>
              </a:solidFill>
            </a:endParaRPr>
          </a:p>
        </p:txBody>
      </p:sp>
      <p:sp>
        <p:nvSpPr>
          <p:cNvPr id="6" name="SSANWDTRDTRTCWFLSLFO">
            <a:extLst>
              <a:ext uri="{FF2B5EF4-FFF2-40B4-BE49-F238E27FC236}">
                <a16:creationId xmlns:a16="http://schemas.microsoft.com/office/drawing/2014/main" id="{97A0C183-FE04-1ABA-B0F8-93DF3C7E3B9E}"/>
              </a:ext>
            </a:extLst>
          </p:cNvPr>
          <p:cNvSpPr txBox="1">
            <a:spLocks/>
          </p:cNvSpPr>
          <p:nvPr/>
        </p:nvSpPr>
        <p:spPr>
          <a:xfrm>
            <a:off x="647700" y="626382"/>
            <a:ext cx="11709400" cy="1325563"/>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Subnet Mask</a:t>
            </a:r>
          </a:p>
        </p:txBody>
      </p:sp>
      <p:sp>
        <p:nvSpPr>
          <p:cNvPr id="4" name="TextBox 3">
            <a:extLst>
              <a:ext uri="{FF2B5EF4-FFF2-40B4-BE49-F238E27FC236}">
                <a16:creationId xmlns:a16="http://schemas.microsoft.com/office/drawing/2014/main" id="{18023AA5-63E4-36B8-D755-792E91213FD7}"/>
              </a:ext>
            </a:extLst>
          </p:cNvPr>
          <p:cNvSpPr txBox="1"/>
          <p:nvPr/>
        </p:nvSpPr>
        <p:spPr>
          <a:xfrm>
            <a:off x="1065171" y="8690809"/>
            <a:ext cx="10667186" cy="584775"/>
          </a:xfrm>
          <a:prstGeom prst="rect">
            <a:avLst/>
          </a:prstGeom>
          <a:noFill/>
        </p:spPr>
        <p:txBody>
          <a:bodyPr wrap="square" rtlCol="0">
            <a:spAutoFit/>
          </a:bodyPr>
          <a:lstStyle/>
          <a:p>
            <a:r>
              <a:rPr lang="en-CA" dirty="0">
                <a:highlight>
                  <a:srgbClr val="FFFF00"/>
                </a:highlight>
              </a:rPr>
              <a:t>The subnet mask NEVER tells you the class of a network!</a:t>
            </a:r>
          </a:p>
        </p:txBody>
      </p:sp>
    </p:spTree>
    <p:extLst>
      <p:ext uri="{BB962C8B-B14F-4D97-AF65-F5344CB8AC3E}">
        <p14:creationId xmlns:p14="http://schemas.microsoft.com/office/powerpoint/2010/main" val="86360103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FF73F2D-23BA-4C3F-BBB4-704602968CF1}"/>
              </a:ext>
            </a:extLst>
          </p:cNvPr>
          <p:cNvSpPr>
            <a:spLocks noGrp="1"/>
          </p:cNvSpPr>
          <p:nvPr>
            <p:ph type="sldNum" sz="quarter" idx="2"/>
          </p:nvPr>
        </p:nvSpPr>
        <p:spPr>
          <a:xfrm>
            <a:off x="6310529" y="8239127"/>
            <a:ext cx="371042" cy="317215"/>
          </a:xfrm>
        </p:spPr>
        <p:txBody>
          <a:bodyPr/>
          <a:lstStyle/>
          <a:p>
            <a:fld id="{86CB4B4D-7CA3-9044-876B-883B54F8677D}" type="slidenum">
              <a:rPr lang="en-CA">
                <a:solidFill>
                  <a:srgbClr val="A5A5A5">
                    <a:lumOff val="44000"/>
                    <a:alpha val="95000"/>
                  </a:srgbClr>
                </a:solidFill>
              </a:rPr>
              <a:pPr/>
              <a:t>29</a:t>
            </a:fld>
            <a:endParaRPr lang="en-CA">
              <a:solidFill>
                <a:srgbClr val="A5A5A5">
                  <a:lumOff val="44000"/>
                  <a:alpha val="95000"/>
                </a:srgbClr>
              </a:solidFill>
            </a:endParaRPr>
          </a:p>
        </p:txBody>
      </p:sp>
      <p:graphicFrame>
        <p:nvGraphicFramePr>
          <p:cNvPr id="591" name="Table"/>
          <p:cNvGraphicFramePr/>
          <p:nvPr>
            <p:extLst>
              <p:ext uri="{D42A27DB-BD31-4B8C-83A1-F6EECF244321}">
                <p14:modId xmlns:p14="http://schemas.microsoft.com/office/powerpoint/2010/main" val="3208079161"/>
              </p:ext>
            </p:extLst>
          </p:nvPr>
        </p:nvGraphicFramePr>
        <p:xfrm>
          <a:off x="2373325" y="6956010"/>
          <a:ext cx="8245449" cy="2469365"/>
        </p:xfrm>
        <a:graphic>
          <a:graphicData uri="http://schemas.openxmlformats.org/drawingml/2006/table">
            <a:tbl>
              <a:tblPr bandRow="1">
                <a:tableStyleId>{4C3C2611-4C71-4FC5-86AE-919BDF0F9419}</a:tableStyleId>
              </a:tblPr>
              <a:tblGrid>
                <a:gridCol w="2748483">
                  <a:extLst>
                    <a:ext uri="{9D8B030D-6E8A-4147-A177-3AD203B41FA5}">
                      <a16:colId xmlns:a16="http://schemas.microsoft.com/office/drawing/2014/main" val="20000"/>
                    </a:ext>
                  </a:extLst>
                </a:gridCol>
                <a:gridCol w="2748483">
                  <a:extLst>
                    <a:ext uri="{9D8B030D-6E8A-4147-A177-3AD203B41FA5}">
                      <a16:colId xmlns:a16="http://schemas.microsoft.com/office/drawing/2014/main" val="20001"/>
                    </a:ext>
                  </a:extLst>
                </a:gridCol>
                <a:gridCol w="2748483">
                  <a:extLst>
                    <a:ext uri="{9D8B030D-6E8A-4147-A177-3AD203B41FA5}">
                      <a16:colId xmlns:a16="http://schemas.microsoft.com/office/drawing/2014/main" val="20002"/>
                    </a:ext>
                  </a:extLst>
                </a:gridCol>
              </a:tblGrid>
              <a:tr h="371601">
                <a:tc>
                  <a:txBody>
                    <a:bodyPr/>
                    <a:lstStyle/>
                    <a:p>
                      <a:pPr algn="l" defTabSz="914400">
                        <a:defRPr b="0" i="0"/>
                      </a:pPr>
                      <a:r>
                        <a:rPr sz="1800" b="1" i="1">
                          <a:sym typeface="Candara"/>
                        </a:rPr>
                        <a:t>Subnet ID </a:t>
                      </a:r>
                    </a:p>
                  </a:txBody>
                  <a:tcPr marL="47625" marR="47625" marT="47625" marB="47625" horzOverflow="overflow"/>
                </a:tc>
                <a:tc>
                  <a:txBody>
                    <a:bodyPr/>
                    <a:lstStyle/>
                    <a:p>
                      <a:pPr algn="l" defTabSz="914400">
                        <a:defRPr b="0" i="0"/>
                      </a:pPr>
                      <a:r>
                        <a:rPr sz="1800" b="1" i="1">
                          <a:sym typeface="Candara"/>
                        </a:rPr>
                        <a:t>Broadcast ID</a:t>
                      </a:r>
                    </a:p>
                  </a:txBody>
                  <a:tcPr marL="47625" marR="47625" marT="47625" marB="47625" horzOverflow="overflow"/>
                </a:tc>
                <a:tc>
                  <a:txBody>
                    <a:bodyPr/>
                    <a:lstStyle/>
                    <a:p>
                      <a:pPr algn="l" defTabSz="914400">
                        <a:defRPr b="0" i="0"/>
                      </a:pPr>
                      <a:r>
                        <a:rPr sz="1800" b="1" i="1">
                          <a:sym typeface="Candara"/>
                        </a:rPr>
                        <a:t>Valid Host Range</a:t>
                      </a:r>
                    </a:p>
                  </a:txBody>
                  <a:tcPr marL="47625" marR="47625" marT="47625" marB="47625" horzOverflow="overflow"/>
                </a:tc>
                <a:extLst>
                  <a:ext uri="{0D108BD9-81ED-4DB2-BD59-A6C34878D82A}">
                    <a16:rowId xmlns:a16="http://schemas.microsoft.com/office/drawing/2014/main" val="10000"/>
                  </a:ext>
                </a:extLst>
              </a:tr>
              <a:tr h="524441">
                <a:tc>
                  <a:txBody>
                    <a:bodyPr/>
                    <a:lstStyle/>
                    <a:p>
                      <a:pPr algn="r" defTabSz="914400">
                        <a:defRPr b="0" i="0"/>
                      </a:pPr>
                      <a:endParaRPr sz="1800" b="1" dirty="0">
                        <a:sym typeface="Candara"/>
                      </a:endParaRPr>
                    </a:p>
                  </a:txBody>
                  <a:tcPr marL="47625" marR="47625" marT="47625" marB="47625" horzOverflow="overflow"/>
                </a:tc>
                <a:tc>
                  <a:txBody>
                    <a:bodyPr/>
                    <a:lstStyle/>
                    <a:p>
                      <a:pPr algn="r" defTabSz="914400">
                        <a:defRPr b="0" i="0"/>
                      </a:pPr>
                      <a:endParaRPr sz="1800" b="1" dirty="0">
                        <a:sym typeface="Candara"/>
                      </a:endParaRPr>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extLst>
                  <a:ext uri="{0D108BD9-81ED-4DB2-BD59-A6C34878D82A}">
                    <a16:rowId xmlns:a16="http://schemas.microsoft.com/office/drawing/2014/main" val="10001"/>
                  </a:ext>
                </a:extLst>
              </a:tr>
              <a:tr h="524441">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extLst>
                  <a:ext uri="{0D108BD9-81ED-4DB2-BD59-A6C34878D82A}">
                    <a16:rowId xmlns:a16="http://schemas.microsoft.com/office/drawing/2014/main" val="10002"/>
                  </a:ext>
                </a:extLst>
              </a:tr>
              <a:tr h="524441">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extLst>
                  <a:ext uri="{0D108BD9-81ED-4DB2-BD59-A6C34878D82A}">
                    <a16:rowId xmlns:a16="http://schemas.microsoft.com/office/drawing/2014/main" val="10003"/>
                  </a:ext>
                </a:extLst>
              </a:tr>
              <a:tr h="524441">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extLst>
                  <a:ext uri="{0D108BD9-81ED-4DB2-BD59-A6C34878D82A}">
                    <a16:rowId xmlns:a16="http://schemas.microsoft.com/office/drawing/2014/main" val="10004"/>
                  </a:ext>
                </a:extLst>
              </a:tr>
            </a:tbl>
          </a:graphicData>
        </a:graphic>
      </p:graphicFrame>
      <p:grpSp>
        <p:nvGrpSpPr>
          <p:cNvPr id="4" name="Group 3">
            <a:extLst>
              <a:ext uri="{FF2B5EF4-FFF2-40B4-BE49-F238E27FC236}">
                <a16:creationId xmlns:a16="http://schemas.microsoft.com/office/drawing/2014/main" id="{956A3616-30B7-4D58-99B2-D58ECFB21157}"/>
              </a:ext>
            </a:extLst>
          </p:cNvPr>
          <p:cNvGrpSpPr/>
          <p:nvPr/>
        </p:nvGrpSpPr>
        <p:grpSpPr>
          <a:xfrm>
            <a:off x="1821617" y="2060762"/>
            <a:ext cx="8977823" cy="304697"/>
            <a:chOff x="1544345" y="1475933"/>
            <a:chExt cx="8416709" cy="285654"/>
          </a:xfrm>
        </p:grpSpPr>
        <p:sp>
          <p:nvSpPr>
            <p:cNvPr id="12" name="128  64  32  16  8  4  2  1">
              <a:extLst>
                <a:ext uri="{FF2B5EF4-FFF2-40B4-BE49-F238E27FC236}">
                  <a16:creationId xmlns:a16="http://schemas.microsoft.com/office/drawing/2014/main" id="{467A59B1-F186-4460-B095-A6CF56283D07}"/>
                </a:ext>
              </a:extLst>
            </p:cNvPr>
            <p:cNvSpPr txBox="1"/>
            <p:nvPr/>
          </p:nvSpPr>
          <p:spPr>
            <a:xfrm>
              <a:off x="1544345" y="1475933"/>
              <a:ext cx="2090218" cy="285654"/>
            </a:xfrm>
            <a:prstGeom prst="rect">
              <a:avLst/>
            </a:prstGeom>
            <a:solidFill>
              <a:srgbClr val="FF000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dirty="0">
                  <a:solidFill>
                    <a:srgbClr val="000000"/>
                  </a:solidFill>
                  <a:latin typeface="Candara"/>
                  <a:ea typeface="Microsoft Sans Serif"/>
                  <a:cs typeface="Microsoft Sans Serif"/>
                  <a:sym typeface="Candara"/>
                </a:rPr>
                <a:t>128  64  32  16  8  4  2  1</a:t>
              </a:r>
            </a:p>
          </p:txBody>
        </p:sp>
        <p:sp>
          <p:nvSpPr>
            <p:cNvPr id="13" name="128  64  32  16  8  4  2  1">
              <a:extLst>
                <a:ext uri="{FF2B5EF4-FFF2-40B4-BE49-F238E27FC236}">
                  <a16:creationId xmlns:a16="http://schemas.microsoft.com/office/drawing/2014/main" id="{8AFA03CE-E213-4A75-8A79-9C0E8C2DE00F}"/>
                </a:ext>
              </a:extLst>
            </p:cNvPr>
            <p:cNvSpPr txBox="1"/>
            <p:nvPr/>
          </p:nvSpPr>
          <p:spPr>
            <a:xfrm>
              <a:off x="3653175" y="1475933"/>
              <a:ext cx="2090218" cy="285654"/>
            </a:xfrm>
            <a:prstGeom prst="rect">
              <a:avLst/>
            </a:prstGeom>
            <a:solidFill>
              <a:srgbClr val="FF000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dirty="0">
                  <a:solidFill>
                    <a:srgbClr val="000000"/>
                  </a:solidFill>
                  <a:latin typeface="Candara"/>
                  <a:ea typeface="Microsoft Sans Serif"/>
                  <a:cs typeface="Microsoft Sans Serif"/>
                  <a:sym typeface="Candara"/>
                </a:rPr>
                <a:t>128  64  32  16  8  4  2  1</a:t>
              </a:r>
            </a:p>
          </p:txBody>
        </p:sp>
        <p:sp>
          <p:nvSpPr>
            <p:cNvPr id="14" name="128  64  32  16  8  4  2  1">
              <a:extLst>
                <a:ext uri="{FF2B5EF4-FFF2-40B4-BE49-F238E27FC236}">
                  <a16:creationId xmlns:a16="http://schemas.microsoft.com/office/drawing/2014/main" id="{D693EA84-ACF6-4813-A715-40B5177B6940}"/>
                </a:ext>
              </a:extLst>
            </p:cNvPr>
            <p:cNvSpPr txBox="1"/>
            <p:nvPr/>
          </p:nvSpPr>
          <p:spPr>
            <a:xfrm>
              <a:off x="5762006" y="1475933"/>
              <a:ext cx="2090218" cy="285654"/>
            </a:xfrm>
            <a:prstGeom prst="rect">
              <a:avLst/>
            </a:prstGeom>
            <a:solidFill>
              <a:srgbClr val="FF000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a:solidFill>
                    <a:srgbClr val="000000"/>
                  </a:solidFill>
                  <a:latin typeface="Candara"/>
                  <a:ea typeface="Microsoft Sans Serif"/>
                  <a:cs typeface="Microsoft Sans Serif"/>
                  <a:sym typeface="Candara"/>
                </a:rPr>
                <a:t>128  64  32  16  8  4  2  1</a:t>
              </a:r>
            </a:p>
          </p:txBody>
        </p:sp>
        <p:sp>
          <p:nvSpPr>
            <p:cNvPr id="15" name="128  64  32  16  8  4  2  1">
              <a:extLst>
                <a:ext uri="{FF2B5EF4-FFF2-40B4-BE49-F238E27FC236}">
                  <a16:creationId xmlns:a16="http://schemas.microsoft.com/office/drawing/2014/main" id="{7658F328-B27C-4F60-9A31-4C652973F193}"/>
                </a:ext>
              </a:extLst>
            </p:cNvPr>
            <p:cNvSpPr txBox="1"/>
            <p:nvPr/>
          </p:nvSpPr>
          <p:spPr>
            <a:xfrm>
              <a:off x="7870836" y="1475933"/>
              <a:ext cx="2090218" cy="285654"/>
            </a:xfrm>
            <a:prstGeom prst="rect">
              <a:avLst/>
            </a:prstGeom>
            <a:solidFill>
              <a:srgbClr val="92D05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p>
              <a:pPr algn="l" defTabSz="685797">
                <a:defRPr sz="2000"/>
              </a:pPr>
              <a:r>
                <a:rPr sz="1500" dirty="0">
                  <a:solidFill>
                    <a:srgbClr val="000000"/>
                  </a:solidFill>
                  <a:latin typeface="Candara"/>
                  <a:ea typeface="Microsoft Sans Serif"/>
                  <a:cs typeface="Microsoft Sans Serif"/>
                  <a:sym typeface="Candara"/>
                </a:rPr>
                <a:t>128  64  32  16  8  4  2  1</a:t>
              </a:r>
            </a:p>
          </p:txBody>
        </p:sp>
      </p:grpSp>
      <p:sp>
        <p:nvSpPr>
          <p:cNvPr id="18" name="Rectangle 17">
            <a:extLst>
              <a:ext uri="{FF2B5EF4-FFF2-40B4-BE49-F238E27FC236}">
                <a16:creationId xmlns:a16="http://schemas.microsoft.com/office/drawing/2014/main" id="{DCFC83FE-ECE2-4F2B-9F47-81EF205E1047}"/>
              </a:ext>
            </a:extLst>
          </p:cNvPr>
          <p:cNvSpPr/>
          <p:nvPr/>
        </p:nvSpPr>
        <p:spPr>
          <a:xfrm>
            <a:off x="8569874" y="2014596"/>
            <a:ext cx="599678" cy="350863"/>
          </a:xfrm>
          <a:prstGeom prst="rect">
            <a:avLst/>
          </a:prstGeom>
          <a:solidFill>
            <a:srgbClr val="F9A6A3">
              <a:alpha val="75000"/>
            </a:srgb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575" tIns="36575" rIns="36575" bIns="36575" numCol="1" spcCol="38100" rtlCol="0" anchor="ctr">
            <a:spAutoFit/>
          </a:bodyPr>
          <a:lstStyle/>
          <a:p>
            <a:pPr algn="l" defTabSz="685797"/>
            <a:endParaRPr lang="en-CA" sz="1800">
              <a:solidFill>
                <a:srgbClr val="000000"/>
              </a:solidFill>
              <a:latin typeface="Candara"/>
              <a:ea typeface="Candara"/>
              <a:cs typeface="Candara"/>
              <a:sym typeface="Candara"/>
            </a:endParaRPr>
          </a:p>
        </p:txBody>
      </p:sp>
      <p:sp>
        <p:nvSpPr>
          <p:cNvPr id="5" name="Slide Number Placeholder 6">
            <a:extLst>
              <a:ext uri="{FF2B5EF4-FFF2-40B4-BE49-F238E27FC236}">
                <a16:creationId xmlns:a16="http://schemas.microsoft.com/office/drawing/2014/main" id="{00909230-D184-19EC-F46D-2B6150E3F735}"/>
              </a:ext>
            </a:extLst>
          </p:cNvPr>
          <p:cNvSpPr txBox="1">
            <a:spLocks/>
          </p:cNvSpPr>
          <p:nvPr/>
        </p:nvSpPr>
        <p:spPr>
          <a:xfrm>
            <a:off x="12495187" y="9275584"/>
            <a:ext cx="333425" cy="379591"/>
          </a:xfrm>
          <a:prstGeom prst="rect">
            <a:avLst/>
          </a:prstGeom>
        </p:spPr>
        <p:txBody>
          <a:bodyPr vert="horz" wrap="none" lIns="35718" tIns="35718" rIns="35718" bIns="35718"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38163" rtl="0" fontAlgn="auto" latinLnBrk="0" hangingPunct="0">
              <a:lnSpc>
                <a:spcPct val="100000"/>
              </a:lnSpc>
              <a:spcBef>
                <a:spcPts val="0"/>
              </a:spcBef>
              <a:spcAft>
                <a:spcPts val="0"/>
              </a:spcAft>
              <a:buClrTx/>
              <a:buSzTx/>
              <a:buFontTx/>
              <a:buNone/>
              <a:tabLst/>
              <a:defRPr kumimoji="0" sz="1280" b="0" i="0" u="none" strike="noStrike" cap="none" spc="0" normalizeH="0" baseline="0">
                <a:ln>
                  <a:noFill/>
                </a:ln>
                <a:solidFill>
                  <a:schemeClr val="accent3">
                    <a:lumOff val="44000"/>
                    <a:alpha val="95000"/>
                  </a:schemeClr>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defTabSz="584200"/>
            <a:fld id="{86CB4B4D-7CA3-9044-876B-883B54F8677D}" type="slidenum">
              <a:rPr lang="en-CA" sz="1800" b="1" smtClean="0">
                <a:solidFill>
                  <a:srgbClr val="600C52">
                    <a:lumMod val="50000"/>
                    <a:alpha val="95000"/>
                  </a:srgbClr>
                </a:solidFill>
              </a:rPr>
              <a:pPr defTabSz="584200"/>
              <a:t>29</a:t>
            </a:fld>
            <a:endParaRPr lang="en-CA" sz="1800" b="1" dirty="0">
              <a:solidFill>
                <a:srgbClr val="600C52">
                  <a:lumMod val="50000"/>
                  <a:alpha val="95000"/>
                </a:srgbClr>
              </a:solidFill>
            </a:endParaRPr>
          </a:p>
        </p:txBody>
      </p:sp>
      <p:sp>
        <p:nvSpPr>
          <p:cNvPr id="6" name="SSANWDTRDTRTCWFLSLFO">
            <a:extLst>
              <a:ext uri="{FF2B5EF4-FFF2-40B4-BE49-F238E27FC236}">
                <a16:creationId xmlns:a16="http://schemas.microsoft.com/office/drawing/2014/main" id="{CDD49038-F858-1093-D06B-065EC56735F6}"/>
              </a:ext>
            </a:extLst>
          </p:cNvPr>
          <p:cNvSpPr txBox="1">
            <a:spLocks/>
          </p:cNvSpPr>
          <p:nvPr/>
        </p:nvSpPr>
        <p:spPr>
          <a:xfrm>
            <a:off x="647700" y="626382"/>
            <a:ext cx="11709400" cy="1325563"/>
          </a:xfrm>
          <a:prstGeom prst="rect">
            <a:avLst/>
          </a:prstGeom>
          <a:blipFill>
            <a:blip r:embed="rId3"/>
            <a:stretch>
              <a:fillRect/>
            </a:stretch>
          </a:blipFill>
        </p:spPr>
        <p:txBody>
          <a:bodyPr anchor="ctr">
            <a:no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4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IPv4 – 200.200.200.X - Class C – 2 bits borrowed</a:t>
            </a:r>
          </a:p>
        </p:txBody>
      </p:sp>
      <p:graphicFrame>
        <p:nvGraphicFramePr>
          <p:cNvPr id="7" name="Table 7">
            <a:extLst>
              <a:ext uri="{FF2B5EF4-FFF2-40B4-BE49-F238E27FC236}">
                <a16:creationId xmlns:a16="http://schemas.microsoft.com/office/drawing/2014/main" id="{9B5D3F41-025A-F219-E25D-DDA6FA09AE72}"/>
              </a:ext>
            </a:extLst>
          </p:cNvPr>
          <p:cNvGraphicFramePr>
            <a:graphicFrameLocks noGrp="1"/>
          </p:cNvGraphicFramePr>
          <p:nvPr>
            <p:extLst>
              <p:ext uri="{D42A27DB-BD31-4B8C-83A1-F6EECF244321}">
                <p14:modId xmlns:p14="http://schemas.microsoft.com/office/powerpoint/2010/main" val="4263606458"/>
              </p:ext>
            </p:extLst>
          </p:nvPr>
        </p:nvGraphicFramePr>
        <p:xfrm>
          <a:off x="232998" y="2553653"/>
          <a:ext cx="12452225" cy="4094669"/>
        </p:xfrm>
        <a:graphic>
          <a:graphicData uri="http://schemas.openxmlformats.org/drawingml/2006/table">
            <a:tbl>
              <a:tblPr firstRow="1" bandRow="1">
                <a:tableStyleId>{5940675A-B579-460E-94D1-54222C63F5DA}</a:tableStyleId>
              </a:tblPr>
              <a:tblGrid>
                <a:gridCol w="2490445">
                  <a:extLst>
                    <a:ext uri="{9D8B030D-6E8A-4147-A177-3AD203B41FA5}">
                      <a16:colId xmlns:a16="http://schemas.microsoft.com/office/drawing/2014/main" val="342091382"/>
                    </a:ext>
                  </a:extLst>
                </a:gridCol>
                <a:gridCol w="2490445">
                  <a:extLst>
                    <a:ext uri="{9D8B030D-6E8A-4147-A177-3AD203B41FA5}">
                      <a16:colId xmlns:a16="http://schemas.microsoft.com/office/drawing/2014/main" val="3848972476"/>
                    </a:ext>
                  </a:extLst>
                </a:gridCol>
                <a:gridCol w="2490445">
                  <a:extLst>
                    <a:ext uri="{9D8B030D-6E8A-4147-A177-3AD203B41FA5}">
                      <a16:colId xmlns:a16="http://schemas.microsoft.com/office/drawing/2014/main" val="2082967655"/>
                    </a:ext>
                  </a:extLst>
                </a:gridCol>
                <a:gridCol w="2490445">
                  <a:extLst>
                    <a:ext uri="{9D8B030D-6E8A-4147-A177-3AD203B41FA5}">
                      <a16:colId xmlns:a16="http://schemas.microsoft.com/office/drawing/2014/main" val="1383642345"/>
                    </a:ext>
                  </a:extLst>
                </a:gridCol>
                <a:gridCol w="2490445">
                  <a:extLst>
                    <a:ext uri="{9D8B030D-6E8A-4147-A177-3AD203B41FA5}">
                      <a16:colId xmlns:a16="http://schemas.microsoft.com/office/drawing/2014/main" val="3462960953"/>
                    </a:ext>
                  </a:extLst>
                </a:gridCol>
              </a:tblGrid>
              <a:tr h="630208">
                <a:tc>
                  <a:txBody>
                    <a:bodyPr/>
                    <a:lstStyle/>
                    <a:p>
                      <a:r>
                        <a:rPr lang="en-CA" dirty="0"/>
                        <a:t>1. Schematic</a:t>
                      </a:r>
                    </a:p>
                  </a:txBody>
                  <a:tcPr/>
                </a:tc>
                <a:tc>
                  <a:txBody>
                    <a:bodyPr/>
                    <a:lstStyle/>
                    <a:p>
                      <a:r>
                        <a:rPr lang="en-CA" dirty="0"/>
                        <a:t>2. Subnet Mask</a:t>
                      </a:r>
                    </a:p>
                  </a:txBody>
                  <a:tcPr/>
                </a:tc>
                <a:tc>
                  <a:txBody>
                    <a:bodyPr/>
                    <a:lstStyle/>
                    <a:p>
                      <a:r>
                        <a:rPr lang="en-CA" dirty="0"/>
                        <a:t>3. Block Size </a:t>
                      </a:r>
                    </a:p>
                  </a:txBody>
                  <a:tcPr/>
                </a:tc>
                <a:tc>
                  <a:txBody>
                    <a:bodyPr/>
                    <a:lstStyle/>
                    <a:p>
                      <a:r>
                        <a:rPr lang="en-CA" dirty="0"/>
                        <a:t>4. #subnets</a:t>
                      </a:r>
                    </a:p>
                  </a:txBody>
                  <a:tcPr/>
                </a:tc>
                <a:tc>
                  <a:txBody>
                    <a:bodyPr/>
                    <a:lstStyle/>
                    <a:p>
                      <a:r>
                        <a:rPr lang="en-CA" dirty="0"/>
                        <a:t>5. # hosts</a:t>
                      </a:r>
                    </a:p>
                  </a:txBody>
                  <a:tcPr/>
                </a:tc>
                <a:extLst>
                  <a:ext uri="{0D108BD9-81ED-4DB2-BD59-A6C34878D82A}">
                    <a16:rowId xmlns:a16="http://schemas.microsoft.com/office/drawing/2014/main" val="2111597761"/>
                  </a:ext>
                </a:extLst>
              </a:tr>
              <a:tr h="1039004">
                <a:tc>
                  <a:txBody>
                    <a:bodyPr/>
                    <a:lstStyle/>
                    <a:p>
                      <a:r>
                        <a:rPr lang="en-CA" dirty="0"/>
                        <a:t>This is a made up step that I use to help find the subnet mask </a:t>
                      </a:r>
                    </a:p>
                  </a:txBody>
                  <a:tcPr/>
                </a:tc>
                <a:tc>
                  <a:txBody>
                    <a:bodyPr/>
                    <a:lstStyle/>
                    <a:p>
                      <a:r>
                        <a:rPr lang="en-CA" dirty="0"/>
                        <a:t>Add up the bits of the schematic </a:t>
                      </a:r>
                    </a:p>
                  </a:txBody>
                  <a:tcPr/>
                </a:tc>
                <a:tc>
                  <a:txBody>
                    <a:bodyPr/>
                    <a:lstStyle/>
                    <a:p>
                      <a:r>
                        <a:rPr lang="en-CA" dirty="0"/>
                        <a:t>256 – rightmost, non-zero number in the subnet mask </a:t>
                      </a:r>
                    </a:p>
                  </a:txBody>
                  <a:tcPr/>
                </a:tc>
                <a:tc>
                  <a:txBody>
                    <a:bodyPr/>
                    <a:lstStyle/>
                    <a:p>
                      <a:r>
                        <a:rPr lang="en-CA" dirty="0"/>
                        <a:t>2^n </a:t>
                      </a:r>
                    </a:p>
                    <a:p>
                      <a:r>
                        <a:rPr lang="en-CA" dirty="0"/>
                        <a:t>n = #bits borrowed</a:t>
                      </a:r>
                    </a:p>
                  </a:txBody>
                  <a:tcPr/>
                </a:tc>
                <a:tc>
                  <a:txBody>
                    <a:bodyPr/>
                    <a:lstStyle/>
                    <a:p>
                      <a:r>
                        <a:rPr lang="en-CA" dirty="0"/>
                        <a:t>2^m – 2 </a:t>
                      </a:r>
                    </a:p>
                    <a:p>
                      <a:r>
                        <a:rPr lang="en-CA" dirty="0"/>
                        <a:t>m = number of bits </a:t>
                      </a:r>
                      <a:r>
                        <a:rPr lang="en-CA" dirty="0">
                          <a:highlight>
                            <a:srgbClr val="FFFF00"/>
                          </a:highlight>
                        </a:rPr>
                        <a:t>NOT used </a:t>
                      </a:r>
                      <a:r>
                        <a:rPr lang="en-CA" dirty="0"/>
                        <a:t>for network info</a:t>
                      </a:r>
                    </a:p>
                  </a:txBody>
                  <a:tcPr/>
                </a:tc>
                <a:extLst>
                  <a:ext uri="{0D108BD9-81ED-4DB2-BD59-A6C34878D82A}">
                    <a16:rowId xmlns:a16="http://schemas.microsoft.com/office/drawing/2014/main" val="2103112067"/>
                  </a:ext>
                </a:extLst>
              </a:tr>
              <a:tr h="2202589">
                <a:tc>
                  <a:txBody>
                    <a:bodyPr/>
                    <a:lstStyle/>
                    <a:p>
                      <a:endParaRPr lang="en-CA"/>
                    </a:p>
                  </a:txBody>
                  <a:tcPr/>
                </a:tc>
                <a:tc>
                  <a:txBody>
                    <a:bodyPr/>
                    <a:lstStyle/>
                    <a:p>
                      <a:endParaRPr lang="en-CA"/>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897625178"/>
                  </a:ext>
                </a:extLst>
              </a:tr>
            </a:tbl>
          </a:graphicData>
        </a:graphic>
      </p:graphicFrame>
      <p:sp>
        <p:nvSpPr>
          <p:cNvPr id="8" name="TextBox 7">
            <a:extLst>
              <a:ext uri="{FF2B5EF4-FFF2-40B4-BE49-F238E27FC236}">
                <a16:creationId xmlns:a16="http://schemas.microsoft.com/office/drawing/2014/main" id="{01358917-A2BA-0751-7CF2-523E80581704}"/>
              </a:ext>
            </a:extLst>
          </p:cNvPr>
          <p:cNvSpPr txBox="1"/>
          <p:nvPr/>
        </p:nvSpPr>
        <p:spPr>
          <a:xfrm>
            <a:off x="319577" y="5127923"/>
            <a:ext cx="2427075" cy="461665"/>
          </a:xfrm>
          <a:prstGeom prst="rect">
            <a:avLst/>
          </a:prstGeom>
          <a:noFill/>
        </p:spPr>
        <p:txBody>
          <a:bodyPr wrap="square" rtlCol="0">
            <a:spAutoFit/>
          </a:bodyPr>
          <a:lstStyle/>
          <a:p>
            <a:r>
              <a:rPr lang="en-CA" sz="2400" dirty="0"/>
              <a:t>&lt;8&gt;&lt;8&gt;&lt;8&gt;&lt;2&gt;</a:t>
            </a:r>
          </a:p>
        </p:txBody>
      </p:sp>
      <p:sp>
        <p:nvSpPr>
          <p:cNvPr id="9" name="TextBox 8">
            <a:extLst>
              <a:ext uri="{FF2B5EF4-FFF2-40B4-BE49-F238E27FC236}">
                <a16:creationId xmlns:a16="http://schemas.microsoft.com/office/drawing/2014/main" id="{72D810EA-4818-DFB2-4AB2-935349ECDFE4}"/>
              </a:ext>
            </a:extLst>
          </p:cNvPr>
          <p:cNvSpPr txBox="1"/>
          <p:nvPr/>
        </p:nvSpPr>
        <p:spPr>
          <a:xfrm>
            <a:off x="2746652" y="5127923"/>
            <a:ext cx="2427075" cy="461665"/>
          </a:xfrm>
          <a:prstGeom prst="rect">
            <a:avLst/>
          </a:prstGeom>
          <a:noFill/>
        </p:spPr>
        <p:txBody>
          <a:bodyPr wrap="square" rtlCol="0">
            <a:spAutoFit/>
          </a:bodyPr>
          <a:lstStyle/>
          <a:p>
            <a:r>
              <a:rPr lang="en-CA" sz="2400" dirty="0"/>
              <a:t>255.255.255.192</a:t>
            </a:r>
          </a:p>
        </p:txBody>
      </p:sp>
      <p:sp>
        <p:nvSpPr>
          <p:cNvPr id="11" name="TextBox 10">
            <a:extLst>
              <a:ext uri="{FF2B5EF4-FFF2-40B4-BE49-F238E27FC236}">
                <a16:creationId xmlns:a16="http://schemas.microsoft.com/office/drawing/2014/main" id="{FD871C8F-DB03-0A22-157D-2B92941B8760}"/>
              </a:ext>
            </a:extLst>
          </p:cNvPr>
          <p:cNvSpPr txBox="1"/>
          <p:nvPr/>
        </p:nvSpPr>
        <p:spPr>
          <a:xfrm>
            <a:off x="5288862" y="5186549"/>
            <a:ext cx="2427075" cy="461665"/>
          </a:xfrm>
          <a:prstGeom prst="rect">
            <a:avLst/>
          </a:prstGeom>
          <a:noFill/>
        </p:spPr>
        <p:txBody>
          <a:bodyPr wrap="square" rtlCol="0">
            <a:spAutoFit/>
          </a:bodyPr>
          <a:lstStyle/>
          <a:p>
            <a:r>
              <a:rPr lang="en-CA" sz="2400" dirty="0"/>
              <a:t>*256* - 192 = 64</a:t>
            </a:r>
          </a:p>
        </p:txBody>
      </p:sp>
      <p:sp>
        <p:nvSpPr>
          <p:cNvPr id="16" name="TextBox 15">
            <a:extLst>
              <a:ext uri="{FF2B5EF4-FFF2-40B4-BE49-F238E27FC236}">
                <a16:creationId xmlns:a16="http://schemas.microsoft.com/office/drawing/2014/main" id="{DBA8BBAD-F2E0-213F-748E-2A4C0ED8C210}"/>
              </a:ext>
            </a:extLst>
          </p:cNvPr>
          <p:cNvSpPr txBox="1"/>
          <p:nvPr/>
        </p:nvSpPr>
        <p:spPr>
          <a:xfrm>
            <a:off x="7656175" y="4632551"/>
            <a:ext cx="2427075" cy="1569660"/>
          </a:xfrm>
          <a:prstGeom prst="rect">
            <a:avLst/>
          </a:prstGeom>
          <a:noFill/>
        </p:spPr>
        <p:txBody>
          <a:bodyPr wrap="square" rtlCol="0">
            <a:spAutoFit/>
          </a:bodyPr>
          <a:lstStyle/>
          <a:p>
            <a:r>
              <a:rPr lang="en-CA" sz="2400" dirty="0"/>
              <a:t>There are 2 bits borrowed </a:t>
            </a:r>
          </a:p>
          <a:p>
            <a:endParaRPr lang="en-CA" sz="2400" dirty="0"/>
          </a:p>
          <a:p>
            <a:r>
              <a:rPr lang="en-CA" sz="2400" dirty="0"/>
              <a:t>2^2 = 4</a:t>
            </a:r>
          </a:p>
        </p:txBody>
      </p:sp>
      <p:sp>
        <p:nvSpPr>
          <p:cNvPr id="19" name="TextBox 18">
            <a:extLst>
              <a:ext uri="{FF2B5EF4-FFF2-40B4-BE49-F238E27FC236}">
                <a16:creationId xmlns:a16="http://schemas.microsoft.com/office/drawing/2014/main" id="{E8DFB30D-DD1B-14FD-108E-85F6D99F3BE6}"/>
              </a:ext>
            </a:extLst>
          </p:cNvPr>
          <p:cNvSpPr txBox="1"/>
          <p:nvPr/>
        </p:nvSpPr>
        <p:spPr>
          <a:xfrm>
            <a:off x="10245909" y="5347488"/>
            <a:ext cx="2427075" cy="461665"/>
          </a:xfrm>
          <a:prstGeom prst="rect">
            <a:avLst/>
          </a:prstGeom>
          <a:noFill/>
        </p:spPr>
        <p:txBody>
          <a:bodyPr wrap="square" rtlCol="0">
            <a:spAutoFit/>
          </a:bodyPr>
          <a:lstStyle/>
          <a:p>
            <a:r>
              <a:rPr lang="en-CA" sz="2400" dirty="0"/>
              <a:t>&lt;8&gt;&lt;8&gt;&lt;8&gt;&lt;2&gt;</a:t>
            </a:r>
          </a:p>
        </p:txBody>
      </p:sp>
      <p:sp>
        <p:nvSpPr>
          <p:cNvPr id="20" name="TextBox 19">
            <a:extLst>
              <a:ext uri="{FF2B5EF4-FFF2-40B4-BE49-F238E27FC236}">
                <a16:creationId xmlns:a16="http://schemas.microsoft.com/office/drawing/2014/main" id="{03A68DFF-6C74-E296-9974-6B6AD3EDED80}"/>
              </a:ext>
            </a:extLst>
          </p:cNvPr>
          <p:cNvSpPr txBox="1"/>
          <p:nvPr/>
        </p:nvSpPr>
        <p:spPr>
          <a:xfrm>
            <a:off x="10234824" y="4417868"/>
            <a:ext cx="2427075" cy="830997"/>
          </a:xfrm>
          <a:prstGeom prst="rect">
            <a:avLst/>
          </a:prstGeom>
          <a:noFill/>
        </p:spPr>
        <p:txBody>
          <a:bodyPr wrap="square" rtlCol="0">
            <a:spAutoFit/>
          </a:bodyPr>
          <a:lstStyle/>
          <a:p>
            <a:r>
              <a:rPr lang="en-CA" sz="2400" dirty="0"/>
              <a:t>I use the schematic</a:t>
            </a:r>
          </a:p>
        </p:txBody>
      </p:sp>
      <p:sp>
        <p:nvSpPr>
          <p:cNvPr id="21" name="TextBox 20">
            <a:extLst>
              <a:ext uri="{FF2B5EF4-FFF2-40B4-BE49-F238E27FC236}">
                <a16:creationId xmlns:a16="http://schemas.microsoft.com/office/drawing/2014/main" id="{E13D50CF-DB4F-78EF-0448-642C47B9C8DF}"/>
              </a:ext>
            </a:extLst>
          </p:cNvPr>
          <p:cNvSpPr txBox="1"/>
          <p:nvPr/>
        </p:nvSpPr>
        <p:spPr>
          <a:xfrm>
            <a:off x="10198386" y="5799628"/>
            <a:ext cx="2427075" cy="830997"/>
          </a:xfrm>
          <a:prstGeom prst="rect">
            <a:avLst/>
          </a:prstGeom>
          <a:noFill/>
        </p:spPr>
        <p:txBody>
          <a:bodyPr wrap="square" rtlCol="0">
            <a:spAutoFit/>
          </a:bodyPr>
          <a:lstStyle/>
          <a:p>
            <a:r>
              <a:rPr lang="en-CA" sz="2400" dirty="0"/>
              <a:t>There are 6 bits free = 2^6 – 2 </a:t>
            </a:r>
          </a:p>
        </p:txBody>
      </p:sp>
      <p:sp>
        <p:nvSpPr>
          <p:cNvPr id="22" name="TextBox 21">
            <a:extLst>
              <a:ext uri="{FF2B5EF4-FFF2-40B4-BE49-F238E27FC236}">
                <a16:creationId xmlns:a16="http://schemas.microsoft.com/office/drawing/2014/main" id="{E5414F5D-3FFE-A124-7B2A-279394C853E3}"/>
              </a:ext>
            </a:extLst>
          </p:cNvPr>
          <p:cNvSpPr txBox="1"/>
          <p:nvPr/>
        </p:nvSpPr>
        <p:spPr>
          <a:xfrm>
            <a:off x="-23808" y="7009696"/>
            <a:ext cx="2289027" cy="2308324"/>
          </a:xfrm>
          <a:prstGeom prst="rect">
            <a:avLst/>
          </a:prstGeom>
          <a:noFill/>
        </p:spPr>
        <p:txBody>
          <a:bodyPr wrap="square" rtlCol="0">
            <a:spAutoFit/>
          </a:bodyPr>
          <a:lstStyle/>
          <a:p>
            <a:pPr algn="l"/>
            <a:r>
              <a:rPr lang="en-CA" sz="2400" dirty="0"/>
              <a:t>To fill out the chart, write the given octets, then start at 0 in SID and count by the block size</a:t>
            </a:r>
          </a:p>
        </p:txBody>
      </p:sp>
      <p:sp>
        <p:nvSpPr>
          <p:cNvPr id="23" name="TextBox 22">
            <a:extLst>
              <a:ext uri="{FF2B5EF4-FFF2-40B4-BE49-F238E27FC236}">
                <a16:creationId xmlns:a16="http://schemas.microsoft.com/office/drawing/2014/main" id="{5FD633CD-C1E2-C194-E90A-64C45ED6E9DD}"/>
              </a:ext>
            </a:extLst>
          </p:cNvPr>
          <p:cNvSpPr txBox="1"/>
          <p:nvPr/>
        </p:nvSpPr>
        <p:spPr>
          <a:xfrm>
            <a:off x="2373325" y="7462005"/>
            <a:ext cx="2427075" cy="461665"/>
          </a:xfrm>
          <a:prstGeom prst="rect">
            <a:avLst/>
          </a:prstGeom>
          <a:noFill/>
        </p:spPr>
        <p:txBody>
          <a:bodyPr wrap="square" rtlCol="0">
            <a:spAutoFit/>
          </a:bodyPr>
          <a:lstStyle/>
          <a:p>
            <a:pPr algn="l"/>
            <a:r>
              <a:rPr lang="en-CA" sz="2400" dirty="0"/>
              <a:t>200.200.200.</a:t>
            </a:r>
          </a:p>
        </p:txBody>
      </p:sp>
      <p:sp>
        <p:nvSpPr>
          <p:cNvPr id="24" name="TextBox 23">
            <a:extLst>
              <a:ext uri="{FF2B5EF4-FFF2-40B4-BE49-F238E27FC236}">
                <a16:creationId xmlns:a16="http://schemas.microsoft.com/office/drawing/2014/main" id="{8C01EF31-4D23-7B8A-1507-F0505EB9093B}"/>
              </a:ext>
            </a:extLst>
          </p:cNvPr>
          <p:cNvSpPr txBox="1"/>
          <p:nvPr/>
        </p:nvSpPr>
        <p:spPr>
          <a:xfrm>
            <a:off x="5106917" y="7462004"/>
            <a:ext cx="2427075" cy="461665"/>
          </a:xfrm>
          <a:prstGeom prst="rect">
            <a:avLst/>
          </a:prstGeom>
          <a:noFill/>
        </p:spPr>
        <p:txBody>
          <a:bodyPr wrap="square" rtlCol="0">
            <a:spAutoFit/>
          </a:bodyPr>
          <a:lstStyle/>
          <a:p>
            <a:pPr algn="l"/>
            <a:r>
              <a:rPr lang="en-CA" sz="2400" dirty="0"/>
              <a:t>200.200.200.</a:t>
            </a:r>
          </a:p>
        </p:txBody>
      </p:sp>
      <p:sp>
        <p:nvSpPr>
          <p:cNvPr id="25" name="TextBox 24">
            <a:extLst>
              <a:ext uri="{FF2B5EF4-FFF2-40B4-BE49-F238E27FC236}">
                <a16:creationId xmlns:a16="http://schemas.microsoft.com/office/drawing/2014/main" id="{C6849FB4-57C0-6239-87E2-8EFBDA135150}"/>
              </a:ext>
            </a:extLst>
          </p:cNvPr>
          <p:cNvSpPr txBox="1"/>
          <p:nvPr/>
        </p:nvSpPr>
        <p:spPr>
          <a:xfrm>
            <a:off x="9585902" y="6920403"/>
            <a:ext cx="2427075" cy="461665"/>
          </a:xfrm>
          <a:prstGeom prst="rect">
            <a:avLst/>
          </a:prstGeom>
          <a:noFill/>
        </p:spPr>
        <p:txBody>
          <a:bodyPr wrap="square" rtlCol="0">
            <a:spAutoFit/>
          </a:bodyPr>
          <a:lstStyle/>
          <a:p>
            <a:pPr algn="l"/>
            <a:r>
              <a:rPr lang="en-CA" sz="2400" dirty="0"/>
              <a:t>200.200.200.</a:t>
            </a:r>
          </a:p>
        </p:txBody>
      </p:sp>
      <p:sp>
        <p:nvSpPr>
          <p:cNvPr id="26" name="TextBox 25">
            <a:extLst>
              <a:ext uri="{FF2B5EF4-FFF2-40B4-BE49-F238E27FC236}">
                <a16:creationId xmlns:a16="http://schemas.microsoft.com/office/drawing/2014/main" id="{D4FED791-ABD4-FB3F-A8B9-877535AAADA3}"/>
              </a:ext>
            </a:extLst>
          </p:cNvPr>
          <p:cNvSpPr txBox="1"/>
          <p:nvPr/>
        </p:nvSpPr>
        <p:spPr>
          <a:xfrm>
            <a:off x="4283964" y="7382068"/>
            <a:ext cx="624542" cy="461665"/>
          </a:xfrm>
          <a:prstGeom prst="rect">
            <a:avLst/>
          </a:prstGeom>
          <a:noFill/>
        </p:spPr>
        <p:txBody>
          <a:bodyPr wrap="square" rtlCol="0">
            <a:spAutoFit/>
          </a:bodyPr>
          <a:lstStyle/>
          <a:p>
            <a:pPr algn="l"/>
            <a:r>
              <a:rPr lang="en-CA" sz="2400" b="1" dirty="0">
                <a:solidFill>
                  <a:srgbClr val="002060"/>
                </a:solidFill>
              </a:rPr>
              <a:t>0</a:t>
            </a:r>
          </a:p>
        </p:txBody>
      </p:sp>
      <p:sp>
        <p:nvSpPr>
          <p:cNvPr id="27" name="TextBox 26">
            <a:extLst>
              <a:ext uri="{FF2B5EF4-FFF2-40B4-BE49-F238E27FC236}">
                <a16:creationId xmlns:a16="http://schemas.microsoft.com/office/drawing/2014/main" id="{F0032520-6081-5C67-47C7-EC37BB7A6BEF}"/>
              </a:ext>
            </a:extLst>
          </p:cNvPr>
          <p:cNvSpPr txBox="1"/>
          <p:nvPr/>
        </p:nvSpPr>
        <p:spPr>
          <a:xfrm>
            <a:off x="4269677" y="7902088"/>
            <a:ext cx="624542" cy="461665"/>
          </a:xfrm>
          <a:prstGeom prst="rect">
            <a:avLst/>
          </a:prstGeom>
          <a:noFill/>
        </p:spPr>
        <p:txBody>
          <a:bodyPr wrap="square" rtlCol="0">
            <a:spAutoFit/>
          </a:bodyPr>
          <a:lstStyle/>
          <a:p>
            <a:pPr algn="l"/>
            <a:r>
              <a:rPr lang="en-CA" sz="2400" b="1" dirty="0">
                <a:solidFill>
                  <a:srgbClr val="002060"/>
                </a:solidFill>
              </a:rPr>
              <a:t>64</a:t>
            </a:r>
          </a:p>
        </p:txBody>
      </p:sp>
      <p:sp>
        <p:nvSpPr>
          <p:cNvPr id="28" name="TextBox 27">
            <a:extLst>
              <a:ext uri="{FF2B5EF4-FFF2-40B4-BE49-F238E27FC236}">
                <a16:creationId xmlns:a16="http://schemas.microsoft.com/office/drawing/2014/main" id="{C5C69D7F-E1E9-FF33-398D-DCC8365F5AA9}"/>
              </a:ext>
            </a:extLst>
          </p:cNvPr>
          <p:cNvSpPr txBox="1"/>
          <p:nvPr/>
        </p:nvSpPr>
        <p:spPr>
          <a:xfrm>
            <a:off x="4242115" y="8379234"/>
            <a:ext cx="864802" cy="461665"/>
          </a:xfrm>
          <a:prstGeom prst="rect">
            <a:avLst/>
          </a:prstGeom>
          <a:noFill/>
        </p:spPr>
        <p:txBody>
          <a:bodyPr wrap="square" rtlCol="0">
            <a:spAutoFit/>
          </a:bodyPr>
          <a:lstStyle/>
          <a:p>
            <a:pPr algn="l"/>
            <a:r>
              <a:rPr lang="en-CA" sz="2400" b="1" dirty="0">
                <a:solidFill>
                  <a:srgbClr val="002060"/>
                </a:solidFill>
              </a:rPr>
              <a:t>128</a:t>
            </a:r>
          </a:p>
        </p:txBody>
      </p:sp>
      <p:sp>
        <p:nvSpPr>
          <p:cNvPr id="29" name="TextBox 28">
            <a:extLst>
              <a:ext uri="{FF2B5EF4-FFF2-40B4-BE49-F238E27FC236}">
                <a16:creationId xmlns:a16="http://schemas.microsoft.com/office/drawing/2014/main" id="{A16DBC8A-38A8-AEA8-E1ED-F350BD8192A1}"/>
              </a:ext>
            </a:extLst>
          </p:cNvPr>
          <p:cNvSpPr txBox="1"/>
          <p:nvPr/>
        </p:nvSpPr>
        <p:spPr>
          <a:xfrm>
            <a:off x="4269677" y="8898543"/>
            <a:ext cx="864802" cy="461665"/>
          </a:xfrm>
          <a:prstGeom prst="rect">
            <a:avLst/>
          </a:prstGeom>
          <a:noFill/>
        </p:spPr>
        <p:txBody>
          <a:bodyPr wrap="square" rtlCol="0">
            <a:spAutoFit/>
          </a:bodyPr>
          <a:lstStyle/>
          <a:p>
            <a:pPr algn="l"/>
            <a:r>
              <a:rPr lang="en-CA" sz="2400" b="1" dirty="0">
                <a:solidFill>
                  <a:srgbClr val="002060"/>
                </a:solidFill>
              </a:rPr>
              <a:t>192</a:t>
            </a:r>
          </a:p>
        </p:txBody>
      </p:sp>
      <p:sp>
        <p:nvSpPr>
          <p:cNvPr id="30" name="TextBox 29">
            <a:extLst>
              <a:ext uri="{FF2B5EF4-FFF2-40B4-BE49-F238E27FC236}">
                <a16:creationId xmlns:a16="http://schemas.microsoft.com/office/drawing/2014/main" id="{77B55AA4-5AA1-5700-FF27-131B63D8D426}"/>
              </a:ext>
            </a:extLst>
          </p:cNvPr>
          <p:cNvSpPr txBox="1"/>
          <p:nvPr/>
        </p:nvSpPr>
        <p:spPr>
          <a:xfrm>
            <a:off x="4269677" y="9397248"/>
            <a:ext cx="1066661" cy="461665"/>
          </a:xfrm>
          <a:prstGeom prst="rect">
            <a:avLst/>
          </a:prstGeom>
          <a:noFill/>
        </p:spPr>
        <p:txBody>
          <a:bodyPr wrap="square" rtlCol="0">
            <a:spAutoFit/>
          </a:bodyPr>
          <a:lstStyle/>
          <a:p>
            <a:pPr algn="l"/>
            <a:r>
              <a:rPr lang="en-CA" sz="2400" b="1" dirty="0">
                <a:solidFill>
                  <a:srgbClr val="002060"/>
                </a:solidFill>
              </a:rPr>
              <a:t>256</a:t>
            </a:r>
          </a:p>
        </p:txBody>
      </p:sp>
      <p:sp>
        <p:nvSpPr>
          <p:cNvPr id="31" name="TextBox 30">
            <a:extLst>
              <a:ext uri="{FF2B5EF4-FFF2-40B4-BE49-F238E27FC236}">
                <a16:creationId xmlns:a16="http://schemas.microsoft.com/office/drawing/2014/main" id="{C8147CA9-79E2-E92E-6F98-A8F7BFECCE3A}"/>
              </a:ext>
            </a:extLst>
          </p:cNvPr>
          <p:cNvSpPr txBox="1"/>
          <p:nvPr/>
        </p:nvSpPr>
        <p:spPr>
          <a:xfrm>
            <a:off x="7038135" y="7464594"/>
            <a:ext cx="624542" cy="461665"/>
          </a:xfrm>
          <a:prstGeom prst="rect">
            <a:avLst/>
          </a:prstGeom>
          <a:noFill/>
        </p:spPr>
        <p:txBody>
          <a:bodyPr wrap="square" rtlCol="0">
            <a:spAutoFit/>
          </a:bodyPr>
          <a:lstStyle/>
          <a:p>
            <a:pPr algn="l"/>
            <a:r>
              <a:rPr lang="en-CA" sz="2400" b="1" dirty="0">
                <a:solidFill>
                  <a:srgbClr val="002060"/>
                </a:solidFill>
              </a:rPr>
              <a:t>63</a:t>
            </a:r>
          </a:p>
        </p:txBody>
      </p:sp>
      <p:sp>
        <p:nvSpPr>
          <p:cNvPr id="32" name="TextBox 31">
            <a:extLst>
              <a:ext uri="{FF2B5EF4-FFF2-40B4-BE49-F238E27FC236}">
                <a16:creationId xmlns:a16="http://schemas.microsoft.com/office/drawing/2014/main" id="{A7CB27C6-8A72-FA4A-F3F7-BE9D76A75931}"/>
              </a:ext>
            </a:extLst>
          </p:cNvPr>
          <p:cNvSpPr txBox="1"/>
          <p:nvPr/>
        </p:nvSpPr>
        <p:spPr>
          <a:xfrm>
            <a:off x="6965558" y="7933025"/>
            <a:ext cx="864802" cy="461665"/>
          </a:xfrm>
          <a:prstGeom prst="rect">
            <a:avLst/>
          </a:prstGeom>
          <a:noFill/>
        </p:spPr>
        <p:txBody>
          <a:bodyPr wrap="square" rtlCol="0">
            <a:spAutoFit/>
          </a:bodyPr>
          <a:lstStyle/>
          <a:p>
            <a:pPr algn="l"/>
            <a:r>
              <a:rPr lang="en-CA" sz="2400" b="1" dirty="0">
                <a:solidFill>
                  <a:srgbClr val="002060"/>
                </a:solidFill>
              </a:rPr>
              <a:t>127</a:t>
            </a:r>
          </a:p>
        </p:txBody>
      </p:sp>
      <p:sp>
        <p:nvSpPr>
          <p:cNvPr id="33" name="TextBox 32">
            <a:extLst>
              <a:ext uri="{FF2B5EF4-FFF2-40B4-BE49-F238E27FC236}">
                <a16:creationId xmlns:a16="http://schemas.microsoft.com/office/drawing/2014/main" id="{773CF5E6-4AE2-8F76-DB26-EEDC4EAAE80F}"/>
              </a:ext>
            </a:extLst>
          </p:cNvPr>
          <p:cNvSpPr txBox="1"/>
          <p:nvPr/>
        </p:nvSpPr>
        <p:spPr>
          <a:xfrm>
            <a:off x="6965558" y="8448367"/>
            <a:ext cx="864802" cy="461665"/>
          </a:xfrm>
          <a:prstGeom prst="rect">
            <a:avLst/>
          </a:prstGeom>
          <a:noFill/>
        </p:spPr>
        <p:txBody>
          <a:bodyPr wrap="square" rtlCol="0">
            <a:spAutoFit/>
          </a:bodyPr>
          <a:lstStyle/>
          <a:p>
            <a:pPr algn="l"/>
            <a:r>
              <a:rPr lang="en-CA" sz="2400" b="1" dirty="0">
                <a:solidFill>
                  <a:srgbClr val="002060"/>
                </a:solidFill>
              </a:rPr>
              <a:t>191</a:t>
            </a:r>
          </a:p>
        </p:txBody>
      </p:sp>
      <p:sp>
        <p:nvSpPr>
          <p:cNvPr id="35" name="TextBox 34">
            <a:extLst>
              <a:ext uri="{FF2B5EF4-FFF2-40B4-BE49-F238E27FC236}">
                <a16:creationId xmlns:a16="http://schemas.microsoft.com/office/drawing/2014/main" id="{EF4717C2-D77B-75EC-7C79-BEB18F3E6A7D}"/>
              </a:ext>
            </a:extLst>
          </p:cNvPr>
          <p:cNvSpPr txBox="1"/>
          <p:nvPr/>
        </p:nvSpPr>
        <p:spPr>
          <a:xfrm>
            <a:off x="7002837" y="8935523"/>
            <a:ext cx="864802" cy="461665"/>
          </a:xfrm>
          <a:prstGeom prst="rect">
            <a:avLst/>
          </a:prstGeom>
          <a:noFill/>
        </p:spPr>
        <p:txBody>
          <a:bodyPr wrap="square" rtlCol="0">
            <a:spAutoFit/>
          </a:bodyPr>
          <a:lstStyle/>
          <a:p>
            <a:pPr algn="l"/>
            <a:r>
              <a:rPr lang="en-CA" sz="2400" b="1" dirty="0">
                <a:solidFill>
                  <a:srgbClr val="002060"/>
                </a:solidFill>
              </a:rPr>
              <a:t>255</a:t>
            </a:r>
          </a:p>
        </p:txBody>
      </p:sp>
      <p:cxnSp>
        <p:nvCxnSpPr>
          <p:cNvPr id="37" name="Straight Connector 36">
            <a:extLst>
              <a:ext uri="{FF2B5EF4-FFF2-40B4-BE49-F238E27FC236}">
                <a16:creationId xmlns:a16="http://schemas.microsoft.com/office/drawing/2014/main" id="{B31143EB-CFD5-279D-766B-A69EB9E1E041}"/>
              </a:ext>
            </a:extLst>
          </p:cNvPr>
          <p:cNvCxnSpPr/>
          <p:nvPr/>
        </p:nvCxnSpPr>
        <p:spPr>
          <a:xfrm>
            <a:off x="3960189" y="9628080"/>
            <a:ext cx="1376149"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6EB061E-C974-0D78-CEE4-AF08A8A0B6BA}"/>
              </a:ext>
            </a:extLst>
          </p:cNvPr>
          <p:cNvSpPr/>
          <p:nvPr/>
        </p:nvSpPr>
        <p:spPr>
          <a:xfrm>
            <a:off x="4219585" y="7875961"/>
            <a:ext cx="580815" cy="520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592FCD80-0519-EE67-2900-7560A8F5CA57}"/>
              </a:ext>
            </a:extLst>
          </p:cNvPr>
          <p:cNvSpPr/>
          <p:nvPr/>
        </p:nvSpPr>
        <p:spPr>
          <a:xfrm>
            <a:off x="4258209" y="8329123"/>
            <a:ext cx="580815" cy="520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Rectangle 40">
            <a:extLst>
              <a:ext uri="{FF2B5EF4-FFF2-40B4-BE49-F238E27FC236}">
                <a16:creationId xmlns:a16="http://schemas.microsoft.com/office/drawing/2014/main" id="{70749035-A9EE-587D-CC96-B7223E1C6670}"/>
              </a:ext>
            </a:extLst>
          </p:cNvPr>
          <p:cNvSpPr/>
          <p:nvPr/>
        </p:nvSpPr>
        <p:spPr>
          <a:xfrm>
            <a:off x="4275017" y="8859453"/>
            <a:ext cx="580815" cy="520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Rectangle 41">
            <a:extLst>
              <a:ext uri="{FF2B5EF4-FFF2-40B4-BE49-F238E27FC236}">
                <a16:creationId xmlns:a16="http://schemas.microsoft.com/office/drawing/2014/main" id="{01119524-B953-E0DE-20C5-7AA1EB186FD9}"/>
              </a:ext>
            </a:extLst>
          </p:cNvPr>
          <p:cNvSpPr/>
          <p:nvPr/>
        </p:nvSpPr>
        <p:spPr>
          <a:xfrm>
            <a:off x="4271335" y="9359545"/>
            <a:ext cx="580815" cy="520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TextBox 42">
            <a:extLst>
              <a:ext uri="{FF2B5EF4-FFF2-40B4-BE49-F238E27FC236}">
                <a16:creationId xmlns:a16="http://schemas.microsoft.com/office/drawing/2014/main" id="{EBA9C75F-5E5F-18E4-11B2-3241FEFA7BCE}"/>
              </a:ext>
            </a:extLst>
          </p:cNvPr>
          <p:cNvSpPr txBox="1"/>
          <p:nvPr/>
        </p:nvSpPr>
        <p:spPr>
          <a:xfrm>
            <a:off x="4269677" y="7019197"/>
            <a:ext cx="624542" cy="461665"/>
          </a:xfrm>
          <a:prstGeom prst="rect">
            <a:avLst/>
          </a:prstGeom>
          <a:noFill/>
        </p:spPr>
        <p:txBody>
          <a:bodyPr wrap="square" rtlCol="0">
            <a:spAutoFit/>
          </a:bodyPr>
          <a:lstStyle/>
          <a:p>
            <a:pPr algn="l"/>
            <a:r>
              <a:rPr lang="en-CA" sz="2400" b="1" dirty="0">
                <a:solidFill>
                  <a:srgbClr val="FF0000"/>
                </a:solidFill>
              </a:rPr>
              <a:t>+1</a:t>
            </a:r>
          </a:p>
        </p:txBody>
      </p:sp>
      <p:sp>
        <p:nvSpPr>
          <p:cNvPr id="44" name="TextBox 43">
            <a:extLst>
              <a:ext uri="{FF2B5EF4-FFF2-40B4-BE49-F238E27FC236}">
                <a16:creationId xmlns:a16="http://schemas.microsoft.com/office/drawing/2014/main" id="{072DDB37-5D76-9457-4E85-EA58D0549E80}"/>
              </a:ext>
            </a:extLst>
          </p:cNvPr>
          <p:cNvSpPr txBox="1"/>
          <p:nvPr/>
        </p:nvSpPr>
        <p:spPr>
          <a:xfrm>
            <a:off x="6934933" y="6923446"/>
            <a:ext cx="624542" cy="461665"/>
          </a:xfrm>
          <a:prstGeom prst="rect">
            <a:avLst/>
          </a:prstGeom>
          <a:noFill/>
        </p:spPr>
        <p:txBody>
          <a:bodyPr wrap="square" rtlCol="0">
            <a:spAutoFit/>
          </a:bodyPr>
          <a:lstStyle/>
          <a:p>
            <a:pPr algn="l"/>
            <a:r>
              <a:rPr lang="en-CA" sz="2400" b="1" dirty="0">
                <a:solidFill>
                  <a:srgbClr val="FF0000"/>
                </a:solidFill>
              </a:rPr>
              <a:t>-1</a:t>
            </a:r>
          </a:p>
        </p:txBody>
      </p:sp>
      <p:sp>
        <p:nvSpPr>
          <p:cNvPr id="45" name="TextBox 44">
            <a:extLst>
              <a:ext uri="{FF2B5EF4-FFF2-40B4-BE49-F238E27FC236}">
                <a16:creationId xmlns:a16="http://schemas.microsoft.com/office/drawing/2014/main" id="{4616E695-AB98-4FEC-68E1-CBB148890266}"/>
              </a:ext>
            </a:extLst>
          </p:cNvPr>
          <p:cNvSpPr txBox="1"/>
          <p:nvPr/>
        </p:nvSpPr>
        <p:spPr>
          <a:xfrm>
            <a:off x="8839973" y="7412397"/>
            <a:ext cx="1405936" cy="461665"/>
          </a:xfrm>
          <a:prstGeom prst="rect">
            <a:avLst/>
          </a:prstGeom>
          <a:noFill/>
        </p:spPr>
        <p:txBody>
          <a:bodyPr wrap="square" rtlCol="0">
            <a:spAutoFit/>
          </a:bodyPr>
          <a:lstStyle/>
          <a:p>
            <a:pPr algn="l"/>
            <a:r>
              <a:rPr lang="en-CA" sz="2400" b="1" dirty="0">
                <a:solidFill>
                  <a:srgbClr val="002060"/>
                </a:solidFill>
              </a:rPr>
              <a:t>1-62</a:t>
            </a:r>
          </a:p>
        </p:txBody>
      </p:sp>
      <p:sp>
        <p:nvSpPr>
          <p:cNvPr id="46" name="TextBox 45">
            <a:extLst>
              <a:ext uri="{FF2B5EF4-FFF2-40B4-BE49-F238E27FC236}">
                <a16:creationId xmlns:a16="http://schemas.microsoft.com/office/drawing/2014/main" id="{73E6E095-975D-EC1D-A857-2C5CA89506BB}"/>
              </a:ext>
            </a:extLst>
          </p:cNvPr>
          <p:cNvSpPr txBox="1"/>
          <p:nvPr/>
        </p:nvSpPr>
        <p:spPr>
          <a:xfrm>
            <a:off x="8817086" y="7863825"/>
            <a:ext cx="1405936" cy="461665"/>
          </a:xfrm>
          <a:prstGeom prst="rect">
            <a:avLst/>
          </a:prstGeom>
          <a:noFill/>
        </p:spPr>
        <p:txBody>
          <a:bodyPr wrap="square" rtlCol="0">
            <a:spAutoFit/>
          </a:bodyPr>
          <a:lstStyle/>
          <a:p>
            <a:pPr algn="l"/>
            <a:r>
              <a:rPr lang="en-CA" sz="2400" b="1" dirty="0">
                <a:solidFill>
                  <a:srgbClr val="002060"/>
                </a:solidFill>
              </a:rPr>
              <a:t>65-126</a:t>
            </a:r>
          </a:p>
        </p:txBody>
      </p:sp>
      <p:sp>
        <p:nvSpPr>
          <p:cNvPr id="48" name="TextBox 47">
            <a:extLst>
              <a:ext uri="{FF2B5EF4-FFF2-40B4-BE49-F238E27FC236}">
                <a16:creationId xmlns:a16="http://schemas.microsoft.com/office/drawing/2014/main" id="{54CD798B-5648-A3BA-341A-F7BA7FC51473}"/>
              </a:ext>
            </a:extLst>
          </p:cNvPr>
          <p:cNvSpPr txBox="1"/>
          <p:nvPr/>
        </p:nvSpPr>
        <p:spPr>
          <a:xfrm>
            <a:off x="8799704" y="8397788"/>
            <a:ext cx="1405936" cy="461665"/>
          </a:xfrm>
          <a:prstGeom prst="rect">
            <a:avLst/>
          </a:prstGeom>
          <a:noFill/>
        </p:spPr>
        <p:txBody>
          <a:bodyPr wrap="square" rtlCol="0">
            <a:spAutoFit/>
          </a:bodyPr>
          <a:lstStyle/>
          <a:p>
            <a:pPr algn="l"/>
            <a:r>
              <a:rPr lang="en-CA" sz="2400" b="1" dirty="0">
                <a:solidFill>
                  <a:srgbClr val="002060"/>
                </a:solidFill>
              </a:rPr>
              <a:t>129-190</a:t>
            </a:r>
          </a:p>
        </p:txBody>
      </p:sp>
      <p:sp>
        <p:nvSpPr>
          <p:cNvPr id="49" name="TextBox 48">
            <a:extLst>
              <a:ext uri="{FF2B5EF4-FFF2-40B4-BE49-F238E27FC236}">
                <a16:creationId xmlns:a16="http://schemas.microsoft.com/office/drawing/2014/main" id="{B64BB454-B9F6-345C-6147-B466971A180E}"/>
              </a:ext>
            </a:extLst>
          </p:cNvPr>
          <p:cNvSpPr txBox="1"/>
          <p:nvPr/>
        </p:nvSpPr>
        <p:spPr>
          <a:xfrm>
            <a:off x="8817086" y="8917762"/>
            <a:ext cx="1405936" cy="461665"/>
          </a:xfrm>
          <a:prstGeom prst="rect">
            <a:avLst/>
          </a:prstGeom>
          <a:noFill/>
        </p:spPr>
        <p:txBody>
          <a:bodyPr wrap="square" rtlCol="0">
            <a:spAutoFit/>
          </a:bodyPr>
          <a:lstStyle/>
          <a:p>
            <a:pPr algn="l"/>
            <a:r>
              <a:rPr lang="en-CA" sz="2400" b="1" dirty="0">
                <a:solidFill>
                  <a:srgbClr val="002060"/>
                </a:solidFill>
              </a:rPr>
              <a:t>193-254</a:t>
            </a:r>
          </a:p>
        </p:txBody>
      </p:sp>
      <p:cxnSp>
        <p:nvCxnSpPr>
          <p:cNvPr id="51" name="Straight Arrow Connector 50">
            <a:extLst>
              <a:ext uri="{FF2B5EF4-FFF2-40B4-BE49-F238E27FC236}">
                <a16:creationId xmlns:a16="http://schemas.microsoft.com/office/drawing/2014/main" id="{089092E6-6554-B21E-CE5A-5E25FE0E4271}"/>
              </a:ext>
            </a:extLst>
          </p:cNvPr>
          <p:cNvCxnSpPr/>
          <p:nvPr/>
        </p:nvCxnSpPr>
        <p:spPr>
          <a:xfrm>
            <a:off x="647700" y="5589588"/>
            <a:ext cx="1173917"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54362CA-DD87-CBBF-F8A8-4AE2BB246BAC}"/>
              </a:ext>
            </a:extLst>
          </p:cNvPr>
          <p:cNvCxnSpPr>
            <a:cxnSpLocks/>
          </p:cNvCxnSpPr>
          <p:nvPr/>
        </p:nvCxnSpPr>
        <p:spPr>
          <a:xfrm>
            <a:off x="1821617" y="5578320"/>
            <a:ext cx="705452" cy="0"/>
          </a:xfrm>
          <a:prstGeom prst="straightConnector1">
            <a:avLst/>
          </a:prstGeom>
          <a:ln w="7620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C2905F3-C36F-4473-E065-1C3B3519E516}"/>
              </a:ext>
            </a:extLst>
          </p:cNvPr>
          <p:cNvSpPr txBox="1"/>
          <p:nvPr/>
        </p:nvSpPr>
        <p:spPr>
          <a:xfrm>
            <a:off x="542198" y="5765597"/>
            <a:ext cx="1384919" cy="461664"/>
          </a:xfrm>
          <a:prstGeom prst="rect">
            <a:avLst/>
          </a:prstGeom>
          <a:noFill/>
        </p:spPr>
        <p:txBody>
          <a:bodyPr wrap="square" rtlCol="0">
            <a:spAutoFit/>
          </a:bodyPr>
          <a:lstStyle/>
          <a:p>
            <a:r>
              <a:rPr lang="en-CA" sz="2400" dirty="0"/>
              <a:t>Class C</a:t>
            </a:r>
          </a:p>
        </p:txBody>
      </p:sp>
      <p:sp>
        <p:nvSpPr>
          <p:cNvPr id="55" name="TextBox 54">
            <a:extLst>
              <a:ext uri="{FF2B5EF4-FFF2-40B4-BE49-F238E27FC236}">
                <a16:creationId xmlns:a16="http://schemas.microsoft.com/office/drawing/2014/main" id="{1A1FF353-F88A-B28B-7EBC-0F9628530F86}"/>
              </a:ext>
            </a:extLst>
          </p:cNvPr>
          <p:cNvSpPr txBox="1"/>
          <p:nvPr/>
        </p:nvSpPr>
        <p:spPr>
          <a:xfrm>
            <a:off x="1551481" y="5770920"/>
            <a:ext cx="1384919" cy="646331"/>
          </a:xfrm>
          <a:prstGeom prst="rect">
            <a:avLst/>
          </a:prstGeom>
          <a:noFill/>
        </p:spPr>
        <p:txBody>
          <a:bodyPr wrap="square" rtlCol="0">
            <a:spAutoFit/>
          </a:bodyPr>
          <a:lstStyle/>
          <a:p>
            <a:r>
              <a:rPr lang="en-CA" sz="1800" dirty="0"/>
              <a:t>2 bits borrowed</a:t>
            </a:r>
          </a:p>
        </p:txBody>
      </p:sp>
    </p:spTree>
    <p:extLst>
      <p:ext uri="{BB962C8B-B14F-4D97-AF65-F5344CB8AC3E}">
        <p14:creationId xmlns:p14="http://schemas.microsoft.com/office/powerpoint/2010/main" val="34335314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53" presetClass="exit" presetSubtype="32" fill="hold" grpId="1" nodeType="clickEffect">
                                  <p:stCondLst>
                                    <p:cond delay="0"/>
                                  </p:stCondLst>
                                  <p:childTnLst>
                                    <p:anim calcmode="lin" valueType="num">
                                      <p:cBhvr>
                                        <p:cTn id="88" dur="500"/>
                                        <p:tgtEl>
                                          <p:spTgt spid="38"/>
                                        </p:tgtEl>
                                        <p:attrNameLst>
                                          <p:attrName>ppt_w</p:attrName>
                                        </p:attrNameLst>
                                      </p:cBhvr>
                                      <p:tavLst>
                                        <p:tav tm="0">
                                          <p:val>
                                            <p:strVal val="ppt_w"/>
                                          </p:val>
                                        </p:tav>
                                        <p:tav tm="100000">
                                          <p:val>
                                            <p:fltVal val="0"/>
                                          </p:val>
                                        </p:tav>
                                      </p:tavLst>
                                    </p:anim>
                                    <p:anim calcmode="lin" valueType="num">
                                      <p:cBhvr>
                                        <p:cTn id="89" dur="500"/>
                                        <p:tgtEl>
                                          <p:spTgt spid="38"/>
                                        </p:tgtEl>
                                        <p:attrNameLst>
                                          <p:attrName>ppt_h</p:attrName>
                                        </p:attrNameLst>
                                      </p:cBhvr>
                                      <p:tavLst>
                                        <p:tav tm="0">
                                          <p:val>
                                            <p:strVal val="ppt_h"/>
                                          </p:val>
                                        </p:tav>
                                        <p:tav tm="100000">
                                          <p:val>
                                            <p:fltVal val="0"/>
                                          </p:val>
                                        </p:tav>
                                      </p:tavLst>
                                    </p:anim>
                                    <p:animEffect transition="out" filter="fade">
                                      <p:cBhvr>
                                        <p:cTn id="90" dur="500"/>
                                        <p:tgtEl>
                                          <p:spTgt spid="38"/>
                                        </p:tgtEl>
                                      </p:cBhvr>
                                    </p:animEffect>
                                    <p:set>
                                      <p:cBhvr>
                                        <p:cTn id="91" dur="1" fill="hold">
                                          <p:stCondLst>
                                            <p:cond delay="499"/>
                                          </p:stCondLst>
                                        </p:cTn>
                                        <p:tgtEl>
                                          <p:spTgt spid="38"/>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40"/>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32"/>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53" presetClass="exit" presetSubtype="32" fill="hold" grpId="1" nodeType="clickEffect">
                                  <p:stCondLst>
                                    <p:cond delay="0"/>
                                  </p:stCondLst>
                                  <p:childTnLst>
                                    <p:anim calcmode="lin" valueType="num">
                                      <p:cBhvr>
                                        <p:cTn id="103" dur="500"/>
                                        <p:tgtEl>
                                          <p:spTgt spid="40"/>
                                        </p:tgtEl>
                                        <p:attrNameLst>
                                          <p:attrName>ppt_w</p:attrName>
                                        </p:attrNameLst>
                                      </p:cBhvr>
                                      <p:tavLst>
                                        <p:tav tm="0">
                                          <p:val>
                                            <p:strVal val="ppt_w"/>
                                          </p:val>
                                        </p:tav>
                                        <p:tav tm="100000">
                                          <p:val>
                                            <p:fltVal val="0"/>
                                          </p:val>
                                        </p:tav>
                                      </p:tavLst>
                                    </p:anim>
                                    <p:anim calcmode="lin" valueType="num">
                                      <p:cBhvr>
                                        <p:cTn id="104" dur="500"/>
                                        <p:tgtEl>
                                          <p:spTgt spid="40"/>
                                        </p:tgtEl>
                                        <p:attrNameLst>
                                          <p:attrName>ppt_h</p:attrName>
                                        </p:attrNameLst>
                                      </p:cBhvr>
                                      <p:tavLst>
                                        <p:tav tm="0">
                                          <p:val>
                                            <p:strVal val="ppt_h"/>
                                          </p:val>
                                        </p:tav>
                                        <p:tav tm="100000">
                                          <p:val>
                                            <p:fltVal val="0"/>
                                          </p:val>
                                        </p:tav>
                                      </p:tavLst>
                                    </p:anim>
                                    <p:animEffect transition="out" filter="fade">
                                      <p:cBhvr>
                                        <p:cTn id="105" dur="500"/>
                                        <p:tgtEl>
                                          <p:spTgt spid="40"/>
                                        </p:tgtEl>
                                      </p:cBhvr>
                                    </p:animEffect>
                                    <p:set>
                                      <p:cBhvr>
                                        <p:cTn id="106" dur="1" fill="hold">
                                          <p:stCondLst>
                                            <p:cond delay="499"/>
                                          </p:stCondLst>
                                        </p:cTn>
                                        <p:tgtEl>
                                          <p:spTgt spid="40"/>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53" presetClass="exit" presetSubtype="32" fill="hold" grpId="1" nodeType="clickEffect">
                                  <p:stCondLst>
                                    <p:cond delay="0"/>
                                  </p:stCondLst>
                                  <p:childTnLst>
                                    <p:anim calcmode="lin" valueType="num">
                                      <p:cBhvr>
                                        <p:cTn id="118" dur="500"/>
                                        <p:tgtEl>
                                          <p:spTgt spid="41"/>
                                        </p:tgtEl>
                                        <p:attrNameLst>
                                          <p:attrName>ppt_w</p:attrName>
                                        </p:attrNameLst>
                                      </p:cBhvr>
                                      <p:tavLst>
                                        <p:tav tm="0">
                                          <p:val>
                                            <p:strVal val="ppt_w"/>
                                          </p:val>
                                        </p:tav>
                                        <p:tav tm="100000">
                                          <p:val>
                                            <p:fltVal val="0"/>
                                          </p:val>
                                        </p:tav>
                                      </p:tavLst>
                                    </p:anim>
                                    <p:anim calcmode="lin" valueType="num">
                                      <p:cBhvr>
                                        <p:cTn id="119" dur="500"/>
                                        <p:tgtEl>
                                          <p:spTgt spid="41"/>
                                        </p:tgtEl>
                                        <p:attrNameLst>
                                          <p:attrName>ppt_h</p:attrName>
                                        </p:attrNameLst>
                                      </p:cBhvr>
                                      <p:tavLst>
                                        <p:tav tm="0">
                                          <p:val>
                                            <p:strVal val="ppt_h"/>
                                          </p:val>
                                        </p:tav>
                                        <p:tav tm="100000">
                                          <p:val>
                                            <p:fltVal val="0"/>
                                          </p:val>
                                        </p:tav>
                                      </p:tavLst>
                                    </p:anim>
                                    <p:animEffect transition="out" filter="fade">
                                      <p:cBhvr>
                                        <p:cTn id="120" dur="500"/>
                                        <p:tgtEl>
                                          <p:spTgt spid="41"/>
                                        </p:tgtEl>
                                      </p:cBhvr>
                                    </p:animEffect>
                                    <p:set>
                                      <p:cBhvr>
                                        <p:cTn id="121" dur="1" fill="hold">
                                          <p:stCondLst>
                                            <p:cond delay="499"/>
                                          </p:stCondLst>
                                        </p:cTn>
                                        <p:tgtEl>
                                          <p:spTgt spid="41"/>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42"/>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53" presetClass="exit" presetSubtype="32" fill="hold" grpId="1" nodeType="clickEffect">
                                  <p:stCondLst>
                                    <p:cond delay="0"/>
                                  </p:stCondLst>
                                  <p:childTnLst>
                                    <p:anim calcmode="lin" valueType="num">
                                      <p:cBhvr>
                                        <p:cTn id="129" dur="500"/>
                                        <p:tgtEl>
                                          <p:spTgt spid="42"/>
                                        </p:tgtEl>
                                        <p:attrNameLst>
                                          <p:attrName>ppt_w</p:attrName>
                                        </p:attrNameLst>
                                      </p:cBhvr>
                                      <p:tavLst>
                                        <p:tav tm="0">
                                          <p:val>
                                            <p:strVal val="ppt_w"/>
                                          </p:val>
                                        </p:tav>
                                        <p:tav tm="100000">
                                          <p:val>
                                            <p:fltVal val="0"/>
                                          </p:val>
                                        </p:tav>
                                      </p:tavLst>
                                    </p:anim>
                                    <p:anim calcmode="lin" valueType="num">
                                      <p:cBhvr>
                                        <p:cTn id="130" dur="500"/>
                                        <p:tgtEl>
                                          <p:spTgt spid="42"/>
                                        </p:tgtEl>
                                        <p:attrNameLst>
                                          <p:attrName>ppt_h</p:attrName>
                                        </p:attrNameLst>
                                      </p:cBhvr>
                                      <p:tavLst>
                                        <p:tav tm="0">
                                          <p:val>
                                            <p:strVal val="ppt_h"/>
                                          </p:val>
                                        </p:tav>
                                        <p:tav tm="100000">
                                          <p:val>
                                            <p:fltVal val="0"/>
                                          </p:val>
                                        </p:tav>
                                      </p:tavLst>
                                    </p:anim>
                                    <p:animEffect transition="out" filter="fade">
                                      <p:cBhvr>
                                        <p:cTn id="131" dur="500"/>
                                        <p:tgtEl>
                                          <p:spTgt spid="42"/>
                                        </p:tgtEl>
                                      </p:cBhvr>
                                    </p:animEffect>
                                    <p:set>
                                      <p:cBhvr>
                                        <p:cTn id="132" dur="1" fill="hold">
                                          <p:stCondLst>
                                            <p:cond delay="499"/>
                                          </p:stCondLst>
                                        </p:cTn>
                                        <p:tgtEl>
                                          <p:spTgt spid="42"/>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35"/>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43"/>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44"/>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45"/>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46"/>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48"/>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6" grpId="0"/>
      <p:bldP spid="19" grpId="0"/>
      <p:bldP spid="20" grpId="0"/>
      <p:bldP spid="21" grpId="0"/>
      <p:bldP spid="23" grpId="0"/>
      <p:bldP spid="24" grpId="0"/>
      <p:bldP spid="25" grpId="0"/>
      <p:bldP spid="26" grpId="0"/>
      <p:bldP spid="27" grpId="0"/>
      <p:bldP spid="28" grpId="0"/>
      <p:bldP spid="29" grpId="0"/>
      <p:bldP spid="30" grpId="0"/>
      <p:bldP spid="31" grpId="0"/>
      <p:bldP spid="32" grpId="0"/>
      <p:bldP spid="33" grpId="0"/>
      <p:bldP spid="35" grpId="0"/>
      <p:bldP spid="38" grpId="0" animBg="1"/>
      <p:bldP spid="38" grpId="1" animBg="1"/>
      <p:bldP spid="40" grpId="0" animBg="1"/>
      <p:bldP spid="40" grpId="1" animBg="1"/>
      <p:bldP spid="41" grpId="0" animBg="1"/>
      <p:bldP spid="41" grpId="1" animBg="1"/>
      <p:bldP spid="42" grpId="0" animBg="1"/>
      <p:bldP spid="42" grpId="1" animBg="1"/>
      <p:bldP spid="43" grpId="0"/>
      <p:bldP spid="44" grpId="0"/>
      <p:bldP spid="45" grpId="0"/>
      <p:bldP spid="46" grpId="0"/>
      <p:bldP spid="48" grpId="0"/>
      <p:bldP spid="49" grpId="0"/>
      <p:bldP spid="54" grpId="0"/>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139" name="Please fill in:…"/>
          <p:cNvSpPr txBox="1">
            <a:spLocks noGrp="1"/>
          </p:cNvSpPr>
          <p:nvPr>
            <p:ph type="body" sz="half" idx="4294967295"/>
          </p:nvPr>
        </p:nvSpPr>
        <p:spPr>
          <a:xfrm>
            <a:off x="647699" y="2269136"/>
            <a:ext cx="11709399" cy="6477001"/>
          </a:xfrm>
          <a:prstGeom prst="rect">
            <a:avLst/>
          </a:prstGeom>
        </p:spPr>
        <p:txBody>
          <a:bodyPr anchor="t">
            <a:normAutofit/>
          </a:bodyPr>
          <a:lstStyle/>
          <a:p>
            <a:pPr marL="514350" indent="-514350">
              <a:spcBef>
                <a:spcPts val="0"/>
              </a:spcBef>
              <a:buSzTx/>
              <a:buFont typeface="+mj-lt"/>
              <a:buAutoNum type="arabicPeriod" startAt="4"/>
              <a:defRPr sz="3200"/>
            </a:pPr>
            <a:r>
              <a:rPr lang="en-CA" dirty="0"/>
              <a:t>I won’t ask you to memorize acronyms (I won’t say “what do the letters of FTP stand for”, I instead will ask “how does FTP work” or “why is FTP important”) </a:t>
            </a:r>
          </a:p>
          <a:p>
            <a:pPr marL="514350" indent="-514350">
              <a:spcBef>
                <a:spcPts val="0"/>
              </a:spcBef>
              <a:buSzTx/>
              <a:buFont typeface="+mj-lt"/>
              <a:buAutoNum type="arabicPeriod" startAt="4"/>
              <a:defRPr sz="3200"/>
            </a:pPr>
            <a:endParaRPr lang="en-CA" dirty="0"/>
          </a:p>
          <a:p>
            <a:pPr marL="514350" indent="-514350">
              <a:spcBef>
                <a:spcPts val="0"/>
              </a:spcBef>
              <a:buSzTx/>
              <a:buFont typeface="+mj-lt"/>
              <a:buAutoNum type="arabicPeriod" startAt="4"/>
              <a:defRPr sz="3200"/>
            </a:pPr>
            <a:r>
              <a:rPr lang="en-CA" dirty="0"/>
              <a:t>This course involves a lot of theory. See the end of these PowerPoints (slide 136 onwards) for some sample questions if you’re having trouble studying for the quizzes/midterm</a:t>
            </a:r>
          </a:p>
          <a:p>
            <a:pPr marL="514350" indent="-514350">
              <a:spcBef>
                <a:spcPts val="0"/>
              </a:spcBef>
              <a:buSzTx/>
              <a:buFont typeface="+mj-lt"/>
              <a:buAutoNum type="arabicPeriod" startAt="4"/>
              <a:defRPr sz="3200"/>
            </a:pPr>
            <a:endParaRPr lang="en-CA" dirty="0">
              <a:highlight>
                <a:srgbClr val="FFFF00"/>
              </a:highlight>
            </a:endParaRPr>
          </a:p>
          <a:p>
            <a:pPr marL="514350" indent="-514350">
              <a:spcBef>
                <a:spcPts val="0"/>
              </a:spcBef>
              <a:buSzTx/>
              <a:buFont typeface="+mj-lt"/>
              <a:buAutoNum type="arabicPeriod" startAt="4"/>
              <a:defRPr sz="3200"/>
            </a:pPr>
            <a:r>
              <a:rPr lang="en-CA" dirty="0">
                <a:highlight>
                  <a:srgbClr val="FFFF00"/>
                </a:highlight>
              </a:rPr>
              <a:t>Refer to SLATE calendar for any appropriate due dates for assignments/activities/tests</a:t>
            </a:r>
          </a:p>
          <a:p>
            <a:pPr marL="514350" indent="-514350">
              <a:spcBef>
                <a:spcPts val="0"/>
              </a:spcBef>
              <a:buSzTx/>
              <a:buFont typeface="+mj-lt"/>
              <a:buAutoNum type="arabicPeriod" startAt="4"/>
              <a:defRPr sz="3200"/>
            </a:pPr>
            <a:endParaRPr lang="en-CA" dirty="0"/>
          </a:p>
        </p:txBody>
      </p:sp>
      <p:sp>
        <p:nvSpPr>
          <p:cNvPr id="5" name="SSANWDTRDTRTCWFLSLFO">
            <a:extLst>
              <a:ext uri="{FF2B5EF4-FFF2-40B4-BE49-F238E27FC236}">
                <a16:creationId xmlns:a16="http://schemas.microsoft.com/office/drawing/2014/main" id="{370C4371-777F-E5FA-0267-3ED7428BD5C2}"/>
              </a:ext>
            </a:extLst>
          </p:cNvPr>
          <p:cNvSpPr txBox="1">
            <a:spLocks/>
          </p:cNvSpPr>
          <p:nvPr/>
        </p:nvSpPr>
        <p:spPr>
          <a:xfrm>
            <a:off x="647700" y="626382"/>
            <a:ext cx="11709400" cy="1325563"/>
          </a:xfrm>
          <a:prstGeom prst="rect">
            <a:avLst/>
          </a:prstGeom>
          <a:blipFill>
            <a:blip r:embed="rId3"/>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Reminders</a:t>
            </a:r>
          </a:p>
        </p:txBody>
      </p:sp>
      <p:sp>
        <p:nvSpPr>
          <p:cNvPr id="2" name="Slide Number Placeholder 6">
            <a:extLst>
              <a:ext uri="{FF2B5EF4-FFF2-40B4-BE49-F238E27FC236}">
                <a16:creationId xmlns:a16="http://schemas.microsoft.com/office/drawing/2014/main" id="{499AE095-38FD-6482-7A45-8E7F03FEB77F}"/>
              </a:ext>
            </a:extLst>
          </p:cNvPr>
          <p:cNvSpPr>
            <a:spLocks noGrp="1"/>
          </p:cNvSpPr>
          <p:nvPr>
            <p:ph type="sldNum" sz="quarter" idx="2"/>
          </p:nvPr>
        </p:nvSpPr>
        <p:spPr>
          <a:xfrm>
            <a:off x="12495187" y="93136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3</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Tree>
    <p:extLst>
      <p:ext uri="{BB962C8B-B14F-4D97-AF65-F5344CB8AC3E}">
        <p14:creationId xmlns:p14="http://schemas.microsoft.com/office/powerpoint/2010/main" val="393984095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FF73F2D-23BA-4C3F-BBB4-704602968CF1}"/>
              </a:ext>
            </a:extLst>
          </p:cNvPr>
          <p:cNvSpPr>
            <a:spLocks noGrp="1"/>
          </p:cNvSpPr>
          <p:nvPr>
            <p:ph type="sldNum" sz="quarter" idx="2"/>
          </p:nvPr>
        </p:nvSpPr>
        <p:spPr>
          <a:xfrm>
            <a:off x="6310529" y="8239127"/>
            <a:ext cx="371042" cy="317215"/>
          </a:xfrm>
        </p:spPr>
        <p:txBody>
          <a:bodyPr/>
          <a:lstStyle/>
          <a:p>
            <a:fld id="{86CB4B4D-7CA3-9044-876B-883B54F8677D}" type="slidenum">
              <a:rPr lang="en-CA">
                <a:solidFill>
                  <a:srgbClr val="A5A5A5">
                    <a:lumOff val="44000"/>
                    <a:alpha val="95000"/>
                  </a:srgbClr>
                </a:solidFill>
              </a:rPr>
              <a:pPr/>
              <a:t>30</a:t>
            </a:fld>
            <a:endParaRPr lang="en-CA">
              <a:solidFill>
                <a:srgbClr val="A5A5A5">
                  <a:lumOff val="44000"/>
                  <a:alpha val="95000"/>
                </a:srgbClr>
              </a:solidFill>
            </a:endParaRPr>
          </a:p>
        </p:txBody>
      </p:sp>
      <p:graphicFrame>
        <p:nvGraphicFramePr>
          <p:cNvPr id="591" name="Table"/>
          <p:cNvGraphicFramePr/>
          <p:nvPr/>
        </p:nvGraphicFramePr>
        <p:xfrm>
          <a:off x="2373325" y="6956010"/>
          <a:ext cx="8245449" cy="2469365"/>
        </p:xfrm>
        <a:graphic>
          <a:graphicData uri="http://schemas.openxmlformats.org/drawingml/2006/table">
            <a:tbl>
              <a:tblPr bandRow="1">
                <a:tableStyleId>{4C3C2611-4C71-4FC5-86AE-919BDF0F9419}</a:tableStyleId>
              </a:tblPr>
              <a:tblGrid>
                <a:gridCol w="2748483">
                  <a:extLst>
                    <a:ext uri="{9D8B030D-6E8A-4147-A177-3AD203B41FA5}">
                      <a16:colId xmlns:a16="http://schemas.microsoft.com/office/drawing/2014/main" val="20000"/>
                    </a:ext>
                  </a:extLst>
                </a:gridCol>
                <a:gridCol w="2748483">
                  <a:extLst>
                    <a:ext uri="{9D8B030D-6E8A-4147-A177-3AD203B41FA5}">
                      <a16:colId xmlns:a16="http://schemas.microsoft.com/office/drawing/2014/main" val="20001"/>
                    </a:ext>
                  </a:extLst>
                </a:gridCol>
                <a:gridCol w="2748483">
                  <a:extLst>
                    <a:ext uri="{9D8B030D-6E8A-4147-A177-3AD203B41FA5}">
                      <a16:colId xmlns:a16="http://schemas.microsoft.com/office/drawing/2014/main" val="20002"/>
                    </a:ext>
                  </a:extLst>
                </a:gridCol>
              </a:tblGrid>
              <a:tr h="371601">
                <a:tc>
                  <a:txBody>
                    <a:bodyPr/>
                    <a:lstStyle/>
                    <a:p>
                      <a:pPr algn="l" defTabSz="914400">
                        <a:defRPr b="0" i="0"/>
                      </a:pPr>
                      <a:r>
                        <a:rPr sz="1800" b="1" i="1">
                          <a:sym typeface="Candara"/>
                        </a:rPr>
                        <a:t>Subnet ID </a:t>
                      </a:r>
                    </a:p>
                  </a:txBody>
                  <a:tcPr marL="47625" marR="47625" marT="47625" marB="47625" horzOverflow="overflow"/>
                </a:tc>
                <a:tc>
                  <a:txBody>
                    <a:bodyPr/>
                    <a:lstStyle/>
                    <a:p>
                      <a:pPr algn="l" defTabSz="914400">
                        <a:defRPr b="0" i="0"/>
                      </a:pPr>
                      <a:r>
                        <a:rPr sz="1800" b="1" i="1">
                          <a:sym typeface="Candara"/>
                        </a:rPr>
                        <a:t>Broadcast ID</a:t>
                      </a:r>
                    </a:p>
                  </a:txBody>
                  <a:tcPr marL="47625" marR="47625" marT="47625" marB="47625" horzOverflow="overflow"/>
                </a:tc>
                <a:tc>
                  <a:txBody>
                    <a:bodyPr/>
                    <a:lstStyle/>
                    <a:p>
                      <a:pPr algn="l" defTabSz="914400">
                        <a:defRPr b="0" i="0"/>
                      </a:pPr>
                      <a:r>
                        <a:rPr sz="1800" b="1" i="1">
                          <a:sym typeface="Candara"/>
                        </a:rPr>
                        <a:t>Valid Host Range</a:t>
                      </a:r>
                    </a:p>
                  </a:txBody>
                  <a:tcPr marL="47625" marR="47625" marT="47625" marB="47625" horzOverflow="overflow"/>
                </a:tc>
                <a:extLst>
                  <a:ext uri="{0D108BD9-81ED-4DB2-BD59-A6C34878D82A}">
                    <a16:rowId xmlns:a16="http://schemas.microsoft.com/office/drawing/2014/main" val="10000"/>
                  </a:ext>
                </a:extLst>
              </a:tr>
              <a:tr h="524441">
                <a:tc>
                  <a:txBody>
                    <a:bodyPr/>
                    <a:lstStyle/>
                    <a:p>
                      <a:pPr algn="r" defTabSz="914400">
                        <a:defRPr b="0" i="0"/>
                      </a:pPr>
                      <a:endParaRPr sz="1800" b="1" dirty="0">
                        <a:sym typeface="Candara"/>
                      </a:endParaRPr>
                    </a:p>
                  </a:txBody>
                  <a:tcPr marL="47625" marR="47625" marT="47625" marB="47625" horzOverflow="overflow"/>
                </a:tc>
                <a:tc>
                  <a:txBody>
                    <a:bodyPr/>
                    <a:lstStyle/>
                    <a:p>
                      <a:pPr algn="r" defTabSz="914400">
                        <a:defRPr b="0" i="0"/>
                      </a:pPr>
                      <a:endParaRPr sz="1800" b="1" dirty="0">
                        <a:sym typeface="Candara"/>
                      </a:endParaRPr>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extLst>
                  <a:ext uri="{0D108BD9-81ED-4DB2-BD59-A6C34878D82A}">
                    <a16:rowId xmlns:a16="http://schemas.microsoft.com/office/drawing/2014/main" val="10001"/>
                  </a:ext>
                </a:extLst>
              </a:tr>
              <a:tr h="524441">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extLst>
                  <a:ext uri="{0D108BD9-81ED-4DB2-BD59-A6C34878D82A}">
                    <a16:rowId xmlns:a16="http://schemas.microsoft.com/office/drawing/2014/main" val="10002"/>
                  </a:ext>
                </a:extLst>
              </a:tr>
              <a:tr h="524441">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extLst>
                  <a:ext uri="{0D108BD9-81ED-4DB2-BD59-A6C34878D82A}">
                    <a16:rowId xmlns:a16="http://schemas.microsoft.com/office/drawing/2014/main" val="10003"/>
                  </a:ext>
                </a:extLst>
              </a:tr>
              <a:tr h="524441">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extLst>
                  <a:ext uri="{0D108BD9-81ED-4DB2-BD59-A6C34878D82A}">
                    <a16:rowId xmlns:a16="http://schemas.microsoft.com/office/drawing/2014/main" val="10004"/>
                  </a:ext>
                </a:extLst>
              </a:tr>
            </a:tbl>
          </a:graphicData>
        </a:graphic>
      </p:graphicFrame>
      <p:grpSp>
        <p:nvGrpSpPr>
          <p:cNvPr id="4" name="Group 3">
            <a:extLst>
              <a:ext uri="{FF2B5EF4-FFF2-40B4-BE49-F238E27FC236}">
                <a16:creationId xmlns:a16="http://schemas.microsoft.com/office/drawing/2014/main" id="{956A3616-30B7-4D58-99B2-D58ECFB21157}"/>
              </a:ext>
            </a:extLst>
          </p:cNvPr>
          <p:cNvGrpSpPr/>
          <p:nvPr/>
        </p:nvGrpSpPr>
        <p:grpSpPr>
          <a:xfrm>
            <a:off x="1821617" y="2060762"/>
            <a:ext cx="8977823" cy="304697"/>
            <a:chOff x="1544345" y="1475933"/>
            <a:chExt cx="8416709" cy="285654"/>
          </a:xfrm>
        </p:grpSpPr>
        <p:sp>
          <p:nvSpPr>
            <p:cNvPr id="12" name="128  64  32  16  8  4  2  1">
              <a:extLst>
                <a:ext uri="{FF2B5EF4-FFF2-40B4-BE49-F238E27FC236}">
                  <a16:creationId xmlns:a16="http://schemas.microsoft.com/office/drawing/2014/main" id="{467A59B1-F186-4460-B095-A6CF56283D07}"/>
                </a:ext>
              </a:extLst>
            </p:cNvPr>
            <p:cNvSpPr txBox="1"/>
            <p:nvPr/>
          </p:nvSpPr>
          <p:spPr>
            <a:xfrm>
              <a:off x="1544345" y="1475933"/>
              <a:ext cx="2090218" cy="285654"/>
            </a:xfrm>
            <a:prstGeom prst="rect">
              <a:avLst/>
            </a:prstGeom>
            <a:solidFill>
              <a:srgbClr val="FF0000"/>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575" tIns="36575" rIns="36575" bIns="36575">
              <a:spAutoFit/>
            </a:bodyPr>
            <a:lstStyle>
              <a:lvl1pPr>
                <a:defRPr sz="2000"/>
              </a:lvl1pPr>
            </a:lstStyle>
            <a:p>
              <a:pPr algn="l" defTabSz="685797"/>
              <a:r>
                <a:rPr sz="1500" dirty="0">
                  <a:solidFill>
                    <a:srgbClr val="000000"/>
                  </a:solidFill>
                  <a:latin typeface="Candara"/>
                  <a:ea typeface="Microsoft Sans Serif"/>
                  <a:cs typeface="Microsoft Sans Serif"/>
                  <a:sym typeface="Candara"/>
                </a:rPr>
                <a:t>128  64  32  16  8  4  2  1</a:t>
              </a:r>
            </a:p>
          </p:txBody>
        </p:sp>
        <p:sp>
          <p:nvSpPr>
            <p:cNvPr id="13" name="128  64  32  16  8  4  2  1">
              <a:extLst>
                <a:ext uri="{FF2B5EF4-FFF2-40B4-BE49-F238E27FC236}">
                  <a16:creationId xmlns:a16="http://schemas.microsoft.com/office/drawing/2014/main" id="{8AFA03CE-E213-4A75-8A79-9C0E8C2DE00F}"/>
                </a:ext>
              </a:extLst>
            </p:cNvPr>
            <p:cNvSpPr txBox="1"/>
            <p:nvPr/>
          </p:nvSpPr>
          <p:spPr>
            <a:xfrm>
              <a:off x="3653175" y="1475933"/>
              <a:ext cx="2090218" cy="285654"/>
            </a:xfrm>
            <a:prstGeom prst="rect">
              <a:avLst/>
            </a:prstGeom>
            <a:solidFill>
              <a:srgbClr val="FF0000"/>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575" tIns="36575" rIns="36575" bIns="36575">
              <a:spAutoFit/>
            </a:bodyPr>
            <a:lstStyle>
              <a:lvl1pPr>
                <a:defRPr sz="2000"/>
              </a:lvl1pPr>
            </a:lstStyle>
            <a:p>
              <a:pPr algn="l" defTabSz="685797"/>
              <a:r>
                <a:rPr sz="1500" dirty="0">
                  <a:solidFill>
                    <a:srgbClr val="000000"/>
                  </a:solidFill>
                  <a:latin typeface="Candara"/>
                  <a:ea typeface="Microsoft Sans Serif"/>
                  <a:cs typeface="Microsoft Sans Serif"/>
                  <a:sym typeface="Candara"/>
                </a:rPr>
                <a:t>128  64  32  16  8  4  2  1</a:t>
              </a:r>
            </a:p>
          </p:txBody>
        </p:sp>
        <p:sp>
          <p:nvSpPr>
            <p:cNvPr id="14" name="128  64  32  16  8  4  2  1">
              <a:extLst>
                <a:ext uri="{FF2B5EF4-FFF2-40B4-BE49-F238E27FC236}">
                  <a16:creationId xmlns:a16="http://schemas.microsoft.com/office/drawing/2014/main" id="{D693EA84-ACF6-4813-A715-40B5177B6940}"/>
                </a:ext>
              </a:extLst>
            </p:cNvPr>
            <p:cNvSpPr txBox="1"/>
            <p:nvPr/>
          </p:nvSpPr>
          <p:spPr>
            <a:xfrm>
              <a:off x="5762006" y="1475933"/>
              <a:ext cx="2090218" cy="285654"/>
            </a:xfrm>
            <a:prstGeom prst="rect">
              <a:avLst/>
            </a:prstGeom>
            <a:solidFill>
              <a:srgbClr val="FF0000"/>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575" tIns="36575" rIns="36575" bIns="36575">
              <a:spAutoFit/>
            </a:bodyPr>
            <a:lstStyle>
              <a:lvl1pPr>
                <a:defRPr sz="2000"/>
              </a:lvl1pPr>
            </a:lstStyle>
            <a:p>
              <a:pPr algn="l" defTabSz="685797"/>
              <a:r>
                <a:rPr sz="1500">
                  <a:solidFill>
                    <a:srgbClr val="000000"/>
                  </a:solidFill>
                  <a:latin typeface="Candara"/>
                  <a:ea typeface="Microsoft Sans Serif"/>
                  <a:cs typeface="Microsoft Sans Serif"/>
                  <a:sym typeface="Candara"/>
                </a:rPr>
                <a:t>128  64  32  16  8  4  2  1</a:t>
              </a:r>
            </a:p>
          </p:txBody>
        </p:sp>
        <p:sp>
          <p:nvSpPr>
            <p:cNvPr id="15" name="128  64  32  16  8  4  2  1">
              <a:extLst>
                <a:ext uri="{FF2B5EF4-FFF2-40B4-BE49-F238E27FC236}">
                  <a16:creationId xmlns:a16="http://schemas.microsoft.com/office/drawing/2014/main" id="{7658F328-B27C-4F60-9A31-4C652973F193}"/>
                </a:ext>
              </a:extLst>
            </p:cNvPr>
            <p:cNvSpPr txBox="1"/>
            <p:nvPr/>
          </p:nvSpPr>
          <p:spPr>
            <a:xfrm>
              <a:off x="7870836" y="1475933"/>
              <a:ext cx="2090218" cy="285654"/>
            </a:xfrm>
            <a:prstGeom prst="rect">
              <a:avLst/>
            </a:prstGeom>
            <a:solidFill>
              <a:srgbClr val="92D050"/>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575" tIns="36575" rIns="36575" bIns="36575">
              <a:spAutoFit/>
            </a:bodyPr>
            <a:lstStyle/>
            <a:p>
              <a:pPr algn="l" defTabSz="685797">
                <a:defRPr sz="2000"/>
              </a:pPr>
              <a:r>
                <a:rPr sz="1500" dirty="0">
                  <a:solidFill>
                    <a:srgbClr val="000000"/>
                  </a:solidFill>
                  <a:latin typeface="Candara"/>
                  <a:ea typeface="Microsoft Sans Serif"/>
                  <a:cs typeface="Microsoft Sans Serif"/>
                  <a:sym typeface="Candara"/>
                </a:rPr>
                <a:t>128  64  32  16  8  4  2  1</a:t>
              </a:r>
            </a:p>
          </p:txBody>
        </p:sp>
      </p:grpSp>
      <p:sp>
        <p:nvSpPr>
          <p:cNvPr id="18" name="Rectangle 17">
            <a:extLst>
              <a:ext uri="{FF2B5EF4-FFF2-40B4-BE49-F238E27FC236}">
                <a16:creationId xmlns:a16="http://schemas.microsoft.com/office/drawing/2014/main" id="{DCFC83FE-ECE2-4F2B-9F47-81EF205E1047}"/>
              </a:ext>
            </a:extLst>
          </p:cNvPr>
          <p:cNvSpPr/>
          <p:nvPr/>
        </p:nvSpPr>
        <p:spPr>
          <a:xfrm>
            <a:off x="8569874" y="2014596"/>
            <a:ext cx="806882" cy="304697"/>
          </a:xfrm>
          <a:prstGeom prst="rect">
            <a:avLst/>
          </a:prstGeom>
          <a:solidFill>
            <a:srgbClr val="F9A6A3">
              <a:alpha val="75000"/>
            </a:srgb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575" tIns="36575" rIns="36575" bIns="36575" numCol="1" spcCol="38100" rtlCol="0" anchor="ctr">
            <a:spAutoFit/>
          </a:bodyPr>
          <a:lstStyle/>
          <a:p>
            <a:pPr algn="l" defTabSz="685797"/>
            <a:endParaRPr lang="en-CA" sz="1800">
              <a:solidFill>
                <a:srgbClr val="000000"/>
              </a:solidFill>
              <a:latin typeface="Candara"/>
              <a:ea typeface="Candara"/>
              <a:cs typeface="Candara"/>
              <a:sym typeface="Candara"/>
            </a:endParaRPr>
          </a:p>
        </p:txBody>
      </p:sp>
      <p:sp>
        <p:nvSpPr>
          <p:cNvPr id="5" name="Slide Number Placeholder 6">
            <a:extLst>
              <a:ext uri="{FF2B5EF4-FFF2-40B4-BE49-F238E27FC236}">
                <a16:creationId xmlns:a16="http://schemas.microsoft.com/office/drawing/2014/main" id="{00909230-D184-19EC-F46D-2B6150E3F735}"/>
              </a:ext>
            </a:extLst>
          </p:cNvPr>
          <p:cNvSpPr txBox="1">
            <a:spLocks/>
          </p:cNvSpPr>
          <p:nvPr/>
        </p:nvSpPr>
        <p:spPr>
          <a:xfrm>
            <a:off x="12495187" y="9275584"/>
            <a:ext cx="333425" cy="379591"/>
          </a:xfrm>
          <a:prstGeom prst="rect">
            <a:avLst/>
          </a:prstGeom>
        </p:spPr>
        <p:txBody>
          <a:bodyPr vert="horz" wrap="none" lIns="35718" tIns="35718" rIns="35718" bIns="35718"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38163" rtl="0" fontAlgn="auto" latinLnBrk="0" hangingPunct="0">
              <a:lnSpc>
                <a:spcPct val="100000"/>
              </a:lnSpc>
              <a:spcBef>
                <a:spcPts val="0"/>
              </a:spcBef>
              <a:spcAft>
                <a:spcPts val="0"/>
              </a:spcAft>
              <a:buClrTx/>
              <a:buSzTx/>
              <a:buFontTx/>
              <a:buNone/>
              <a:tabLst/>
              <a:defRPr kumimoji="0" sz="1280" b="0" i="0" u="none" strike="noStrike" cap="none" spc="0" normalizeH="0" baseline="0">
                <a:ln>
                  <a:noFill/>
                </a:ln>
                <a:solidFill>
                  <a:schemeClr val="accent3">
                    <a:lumOff val="44000"/>
                    <a:alpha val="95000"/>
                  </a:schemeClr>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defTabSz="584200"/>
            <a:fld id="{86CB4B4D-7CA3-9044-876B-883B54F8677D}" type="slidenum">
              <a:rPr lang="en-CA" sz="1800" b="1" smtClean="0">
                <a:solidFill>
                  <a:srgbClr val="600C52">
                    <a:lumMod val="50000"/>
                    <a:alpha val="95000"/>
                  </a:srgbClr>
                </a:solidFill>
              </a:rPr>
              <a:pPr defTabSz="584200"/>
              <a:t>30</a:t>
            </a:fld>
            <a:endParaRPr lang="en-CA" sz="1800" b="1" dirty="0">
              <a:solidFill>
                <a:srgbClr val="600C52">
                  <a:lumMod val="50000"/>
                  <a:alpha val="95000"/>
                </a:srgbClr>
              </a:solidFill>
            </a:endParaRPr>
          </a:p>
        </p:txBody>
      </p:sp>
      <p:sp>
        <p:nvSpPr>
          <p:cNvPr id="6" name="SSANWDTRDTRTCWFLSLFO">
            <a:extLst>
              <a:ext uri="{FF2B5EF4-FFF2-40B4-BE49-F238E27FC236}">
                <a16:creationId xmlns:a16="http://schemas.microsoft.com/office/drawing/2014/main" id="{CDD49038-F858-1093-D06B-065EC56735F6}"/>
              </a:ext>
            </a:extLst>
          </p:cNvPr>
          <p:cNvSpPr txBox="1">
            <a:spLocks/>
          </p:cNvSpPr>
          <p:nvPr/>
        </p:nvSpPr>
        <p:spPr>
          <a:xfrm>
            <a:off x="647700" y="626382"/>
            <a:ext cx="11709400" cy="1325563"/>
          </a:xfrm>
          <a:prstGeom prst="rect">
            <a:avLst/>
          </a:prstGeom>
          <a:blipFill>
            <a:blip r:embed="rId3"/>
            <a:stretch>
              <a:fillRect/>
            </a:stretch>
          </a:blipFill>
        </p:spPr>
        <p:txBody>
          <a:bodyPr anchor="ctr">
            <a:no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4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IPv4 – 200.200.200.X - Class C – 3 bits borrowed</a:t>
            </a:r>
          </a:p>
        </p:txBody>
      </p:sp>
      <p:graphicFrame>
        <p:nvGraphicFramePr>
          <p:cNvPr id="7" name="Table 7">
            <a:extLst>
              <a:ext uri="{FF2B5EF4-FFF2-40B4-BE49-F238E27FC236}">
                <a16:creationId xmlns:a16="http://schemas.microsoft.com/office/drawing/2014/main" id="{9B5D3F41-025A-F219-E25D-DDA6FA09AE72}"/>
              </a:ext>
            </a:extLst>
          </p:cNvPr>
          <p:cNvGraphicFramePr>
            <a:graphicFrameLocks noGrp="1"/>
          </p:cNvGraphicFramePr>
          <p:nvPr/>
        </p:nvGraphicFramePr>
        <p:xfrm>
          <a:off x="232998" y="2553653"/>
          <a:ext cx="12452225" cy="4094669"/>
        </p:xfrm>
        <a:graphic>
          <a:graphicData uri="http://schemas.openxmlformats.org/drawingml/2006/table">
            <a:tbl>
              <a:tblPr firstRow="1" bandRow="1">
                <a:tableStyleId>{5940675A-B579-460E-94D1-54222C63F5DA}</a:tableStyleId>
              </a:tblPr>
              <a:tblGrid>
                <a:gridCol w="2490445">
                  <a:extLst>
                    <a:ext uri="{9D8B030D-6E8A-4147-A177-3AD203B41FA5}">
                      <a16:colId xmlns:a16="http://schemas.microsoft.com/office/drawing/2014/main" val="342091382"/>
                    </a:ext>
                  </a:extLst>
                </a:gridCol>
                <a:gridCol w="2490445">
                  <a:extLst>
                    <a:ext uri="{9D8B030D-6E8A-4147-A177-3AD203B41FA5}">
                      <a16:colId xmlns:a16="http://schemas.microsoft.com/office/drawing/2014/main" val="3848972476"/>
                    </a:ext>
                  </a:extLst>
                </a:gridCol>
                <a:gridCol w="2490445">
                  <a:extLst>
                    <a:ext uri="{9D8B030D-6E8A-4147-A177-3AD203B41FA5}">
                      <a16:colId xmlns:a16="http://schemas.microsoft.com/office/drawing/2014/main" val="2082967655"/>
                    </a:ext>
                  </a:extLst>
                </a:gridCol>
                <a:gridCol w="2490445">
                  <a:extLst>
                    <a:ext uri="{9D8B030D-6E8A-4147-A177-3AD203B41FA5}">
                      <a16:colId xmlns:a16="http://schemas.microsoft.com/office/drawing/2014/main" val="1383642345"/>
                    </a:ext>
                  </a:extLst>
                </a:gridCol>
                <a:gridCol w="2490445">
                  <a:extLst>
                    <a:ext uri="{9D8B030D-6E8A-4147-A177-3AD203B41FA5}">
                      <a16:colId xmlns:a16="http://schemas.microsoft.com/office/drawing/2014/main" val="3462960953"/>
                    </a:ext>
                  </a:extLst>
                </a:gridCol>
              </a:tblGrid>
              <a:tr h="630208">
                <a:tc>
                  <a:txBody>
                    <a:bodyPr/>
                    <a:lstStyle/>
                    <a:p>
                      <a:r>
                        <a:rPr lang="en-CA" dirty="0"/>
                        <a:t>1. Schematic</a:t>
                      </a:r>
                    </a:p>
                  </a:txBody>
                  <a:tcPr/>
                </a:tc>
                <a:tc>
                  <a:txBody>
                    <a:bodyPr/>
                    <a:lstStyle/>
                    <a:p>
                      <a:r>
                        <a:rPr lang="en-CA" dirty="0"/>
                        <a:t>2. Subnet Mask</a:t>
                      </a:r>
                    </a:p>
                  </a:txBody>
                  <a:tcPr/>
                </a:tc>
                <a:tc>
                  <a:txBody>
                    <a:bodyPr/>
                    <a:lstStyle/>
                    <a:p>
                      <a:r>
                        <a:rPr lang="en-CA" dirty="0"/>
                        <a:t>3. Block Size </a:t>
                      </a:r>
                    </a:p>
                  </a:txBody>
                  <a:tcPr/>
                </a:tc>
                <a:tc>
                  <a:txBody>
                    <a:bodyPr/>
                    <a:lstStyle/>
                    <a:p>
                      <a:r>
                        <a:rPr lang="en-CA" dirty="0"/>
                        <a:t>4. #subnets</a:t>
                      </a:r>
                    </a:p>
                  </a:txBody>
                  <a:tcPr/>
                </a:tc>
                <a:tc>
                  <a:txBody>
                    <a:bodyPr/>
                    <a:lstStyle/>
                    <a:p>
                      <a:r>
                        <a:rPr lang="en-CA" dirty="0"/>
                        <a:t>5. # hosts</a:t>
                      </a:r>
                    </a:p>
                  </a:txBody>
                  <a:tcPr/>
                </a:tc>
                <a:extLst>
                  <a:ext uri="{0D108BD9-81ED-4DB2-BD59-A6C34878D82A}">
                    <a16:rowId xmlns:a16="http://schemas.microsoft.com/office/drawing/2014/main" val="2111597761"/>
                  </a:ext>
                </a:extLst>
              </a:tr>
              <a:tr h="1039004">
                <a:tc>
                  <a:txBody>
                    <a:bodyPr/>
                    <a:lstStyle/>
                    <a:p>
                      <a:r>
                        <a:rPr lang="en-CA" dirty="0"/>
                        <a:t>This is a made up step that I use to help find the subnet mask </a:t>
                      </a:r>
                    </a:p>
                  </a:txBody>
                  <a:tcPr/>
                </a:tc>
                <a:tc>
                  <a:txBody>
                    <a:bodyPr/>
                    <a:lstStyle/>
                    <a:p>
                      <a:r>
                        <a:rPr lang="en-CA" dirty="0"/>
                        <a:t>Add up the bits of the schematic </a:t>
                      </a:r>
                    </a:p>
                  </a:txBody>
                  <a:tcPr/>
                </a:tc>
                <a:tc>
                  <a:txBody>
                    <a:bodyPr/>
                    <a:lstStyle/>
                    <a:p>
                      <a:r>
                        <a:rPr lang="en-CA" dirty="0"/>
                        <a:t>256 – rightmost, non-zero number in the subnet mask </a:t>
                      </a:r>
                    </a:p>
                  </a:txBody>
                  <a:tcPr/>
                </a:tc>
                <a:tc>
                  <a:txBody>
                    <a:bodyPr/>
                    <a:lstStyle/>
                    <a:p>
                      <a:r>
                        <a:rPr lang="en-CA" dirty="0"/>
                        <a:t>2^n </a:t>
                      </a:r>
                    </a:p>
                    <a:p>
                      <a:r>
                        <a:rPr lang="en-CA" dirty="0"/>
                        <a:t>n = #bits borrowed</a:t>
                      </a:r>
                    </a:p>
                  </a:txBody>
                  <a:tcPr/>
                </a:tc>
                <a:tc>
                  <a:txBody>
                    <a:bodyPr/>
                    <a:lstStyle/>
                    <a:p>
                      <a:r>
                        <a:rPr lang="en-CA" dirty="0"/>
                        <a:t>2^m – 2 </a:t>
                      </a:r>
                    </a:p>
                    <a:p>
                      <a:r>
                        <a:rPr lang="en-CA" dirty="0"/>
                        <a:t>m = number of bits </a:t>
                      </a:r>
                      <a:r>
                        <a:rPr lang="en-CA" dirty="0">
                          <a:highlight>
                            <a:srgbClr val="FFFF00"/>
                          </a:highlight>
                        </a:rPr>
                        <a:t>NOT used </a:t>
                      </a:r>
                      <a:r>
                        <a:rPr lang="en-CA" dirty="0"/>
                        <a:t>for network info</a:t>
                      </a:r>
                    </a:p>
                  </a:txBody>
                  <a:tcPr/>
                </a:tc>
                <a:extLst>
                  <a:ext uri="{0D108BD9-81ED-4DB2-BD59-A6C34878D82A}">
                    <a16:rowId xmlns:a16="http://schemas.microsoft.com/office/drawing/2014/main" val="2103112067"/>
                  </a:ext>
                </a:extLst>
              </a:tr>
              <a:tr h="2202589">
                <a:tc>
                  <a:txBody>
                    <a:bodyPr/>
                    <a:lstStyle/>
                    <a:p>
                      <a:endParaRPr lang="en-CA"/>
                    </a:p>
                  </a:txBody>
                  <a:tcPr/>
                </a:tc>
                <a:tc>
                  <a:txBody>
                    <a:bodyPr/>
                    <a:lstStyle/>
                    <a:p>
                      <a:endParaRPr lang="en-CA"/>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897625178"/>
                  </a:ext>
                </a:extLst>
              </a:tr>
            </a:tbl>
          </a:graphicData>
        </a:graphic>
      </p:graphicFrame>
      <p:sp>
        <p:nvSpPr>
          <p:cNvPr id="8" name="TextBox 7">
            <a:extLst>
              <a:ext uri="{FF2B5EF4-FFF2-40B4-BE49-F238E27FC236}">
                <a16:creationId xmlns:a16="http://schemas.microsoft.com/office/drawing/2014/main" id="{01358917-A2BA-0751-7CF2-523E80581704}"/>
              </a:ext>
            </a:extLst>
          </p:cNvPr>
          <p:cNvSpPr txBox="1"/>
          <p:nvPr/>
        </p:nvSpPr>
        <p:spPr>
          <a:xfrm>
            <a:off x="319577" y="5127923"/>
            <a:ext cx="2427075" cy="461665"/>
          </a:xfrm>
          <a:prstGeom prst="rect">
            <a:avLst/>
          </a:prstGeom>
          <a:noFill/>
        </p:spPr>
        <p:txBody>
          <a:bodyPr wrap="square" rtlCol="0">
            <a:spAutoFit/>
          </a:bodyPr>
          <a:lstStyle/>
          <a:p>
            <a:r>
              <a:rPr lang="en-CA" sz="2400" dirty="0"/>
              <a:t>&lt;8&gt;&lt;8&gt;&lt;8&gt;&lt;3&gt;</a:t>
            </a:r>
          </a:p>
        </p:txBody>
      </p:sp>
      <p:sp>
        <p:nvSpPr>
          <p:cNvPr id="9" name="TextBox 8">
            <a:extLst>
              <a:ext uri="{FF2B5EF4-FFF2-40B4-BE49-F238E27FC236}">
                <a16:creationId xmlns:a16="http://schemas.microsoft.com/office/drawing/2014/main" id="{72D810EA-4818-DFB2-4AB2-935349ECDFE4}"/>
              </a:ext>
            </a:extLst>
          </p:cNvPr>
          <p:cNvSpPr txBox="1"/>
          <p:nvPr/>
        </p:nvSpPr>
        <p:spPr>
          <a:xfrm>
            <a:off x="2746652" y="5127923"/>
            <a:ext cx="2427075" cy="461665"/>
          </a:xfrm>
          <a:prstGeom prst="rect">
            <a:avLst/>
          </a:prstGeom>
          <a:noFill/>
        </p:spPr>
        <p:txBody>
          <a:bodyPr wrap="square" rtlCol="0">
            <a:spAutoFit/>
          </a:bodyPr>
          <a:lstStyle/>
          <a:p>
            <a:r>
              <a:rPr lang="en-CA" sz="2400" dirty="0"/>
              <a:t>255.255.255.224</a:t>
            </a:r>
          </a:p>
        </p:txBody>
      </p:sp>
      <p:sp>
        <p:nvSpPr>
          <p:cNvPr id="11" name="TextBox 10">
            <a:extLst>
              <a:ext uri="{FF2B5EF4-FFF2-40B4-BE49-F238E27FC236}">
                <a16:creationId xmlns:a16="http://schemas.microsoft.com/office/drawing/2014/main" id="{FD871C8F-DB03-0A22-157D-2B92941B8760}"/>
              </a:ext>
            </a:extLst>
          </p:cNvPr>
          <p:cNvSpPr txBox="1"/>
          <p:nvPr/>
        </p:nvSpPr>
        <p:spPr>
          <a:xfrm>
            <a:off x="5288862" y="5186549"/>
            <a:ext cx="2427075" cy="461665"/>
          </a:xfrm>
          <a:prstGeom prst="rect">
            <a:avLst/>
          </a:prstGeom>
          <a:noFill/>
        </p:spPr>
        <p:txBody>
          <a:bodyPr wrap="square" rtlCol="0">
            <a:spAutoFit/>
          </a:bodyPr>
          <a:lstStyle/>
          <a:p>
            <a:r>
              <a:rPr lang="en-CA" sz="2400" dirty="0"/>
              <a:t>*256* - 224 = 32</a:t>
            </a:r>
          </a:p>
        </p:txBody>
      </p:sp>
      <p:sp>
        <p:nvSpPr>
          <p:cNvPr id="16" name="TextBox 15">
            <a:extLst>
              <a:ext uri="{FF2B5EF4-FFF2-40B4-BE49-F238E27FC236}">
                <a16:creationId xmlns:a16="http://schemas.microsoft.com/office/drawing/2014/main" id="{DBA8BBAD-F2E0-213F-748E-2A4C0ED8C210}"/>
              </a:ext>
            </a:extLst>
          </p:cNvPr>
          <p:cNvSpPr txBox="1"/>
          <p:nvPr/>
        </p:nvSpPr>
        <p:spPr>
          <a:xfrm>
            <a:off x="7656175" y="4632551"/>
            <a:ext cx="2427075" cy="1569660"/>
          </a:xfrm>
          <a:prstGeom prst="rect">
            <a:avLst/>
          </a:prstGeom>
          <a:noFill/>
        </p:spPr>
        <p:txBody>
          <a:bodyPr wrap="square" rtlCol="0">
            <a:spAutoFit/>
          </a:bodyPr>
          <a:lstStyle/>
          <a:p>
            <a:r>
              <a:rPr lang="en-CA" sz="2400" dirty="0"/>
              <a:t>There are 3 bits borrowed </a:t>
            </a:r>
          </a:p>
          <a:p>
            <a:endParaRPr lang="en-CA" sz="2400" dirty="0"/>
          </a:p>
          <a:p>
            <a:r>
              <a:rPr lang="en-CA" sz="2400" dirty="0"/>
              <a:t>2^3 = 8</a:t>
            </a:r>
          </a:p>
        </p:txBody>
      </p:sp>
      <p:sp>
        <p:nvSpPr>
          <p:cNvPr id="19" name="TextBox 18">
            <a:extLst>
              <a:ext uri="{FF2B5EF4-FFF2-40B4-BE49-F238E27FC236}">
                <a16:creationId xmlns:a16="http://schemas.microsoft.com/office/drawing/2014/main" id="{E8DFB30D-DD1B-14FD-108E-85F6D99F3BE6}"/>
              </a:ext>
            </a:extLst>
          </p:cNvPr>
          <p:cNvSpPr txBox="1"/>
          <p:nvPr/>
        </p:nvSpPr>
        <p:spPr>
          <a:xfrm>
            <a:off x="10245909" y="5347488"/>
            <a:ext cx="2427075" cy="461665"/>
          </a:xfrm>
          <a:prstGeom prst="rect">
            <a:avLst/>
          </a:prstGeom>
          <a:noFill/>
        </p:spPr>
        <p:txBody>
          <a:bodyPr wrap="square" rtlCol="0">
            <a:spAutoFit/>
          </a:bodyPr>
          <a:lstStyle/>
          <a:p>
            <a:r>
              <a:rPr lang="en-CA" sz="2400" dirty="0"/>
              <a:t>&lt;8&gt;&lt;8&gt;&lt;8&gt;&lt;3&gt;</a:t>
            </a:r>
          </a:p>
        </p:txBody>
      </p:sp>
      <p:sp>
        <p:nvSpPr>
          <p:cNvPr id="20" name="TextBox 19">
            <a:extLst>
              <a:ext uri="{FF2B5EF4-FFF2-40B4-BE49-F238E27FC236}">
                <a16:creationId xmlns:a16="http://schemas.microsoft.com/office/drawing/2014/main" id="{03A68DFF-6C74-E296-9974-6B6AD3EDED80}"/>
              </a:ext>
            </a:extLst>
          </p:cNvPr>
          <p:cNvSpPr txBox="1"/>
          <p:nvPr/>
        </p:nvSpPr>
        <p:spPr>
          <a:xfrm>
            <a:off x="10234824" y="4417868"/>
            <a:ext cx="2427075" cy="830997"/>
          </a:xfrm>
          <a:prstGeom prst="rect">
            <a:avLst/>
          </a:prstGeom>
          <a:noFill/>
        </p:spPr>
        <p:txBody>
          <a:bodyPr wrap="square" rtlCol="0">
            <a:spAutoFit/>
          </a:bodyPr>
          <a:lstStyle/>
          <a:p>
            <a:r>
              <a:rPr lang="en-CA" sz="2400" dirty="0"/>
              <a:t>I use the schematic</a:t>
            </a:r>
          </a:p>
        </p:txBody>
      </p:sp>
      <p:sp>
        <p:nvSpPr>
          <p:cNvPr id="21" name="TextBox 20">
            <a:extLst>
              <a:ext uri="{FF2B5EF4-FFF2-40B4-BE49-F238E27FC236}">
                <a16:creationId xmlns:a16="http://schemas.microsoft.com/office/drawing/2014/main" id="{E13D50CF-DB4F-78EF-0448-642C47B9C8DF}"/>
              </a:ext>
            </a:extLst>
          </p:cNvPr>
          <p:cNvSpPr txBox="1"/>
          <p:nvPr/>
        </p:nvSpPr>
        <p:spPr>
          <a:xfrm>
            <a:off x="10198386" y="5799628"/>
            <a:ext cx="2427075" cy="830997"/>
          </a:xfrm>
          <a:prstGeom prst="rect">
            <a:avLst/>
          </a:prstGeom>
          <a:noFill/>
        </p:spPr>
        <p:txBody>
          <a:bodyPr wrap="square" rtlCol="0">
            <a:spAutoFit/>
          </a:bodyPr>
          <a:lstStyle/>
          <a:p>
            <a:r>
              <a:rPr lang="en-CA" sz="2400" dirty="0"/>
              <a:t>There are 5 bits free = 2^5 – 2 </a:t>
            </a:r>
          </a:p>
        </p:txBody>
      </p:sp>
      <p:sp>
        <p:nvSpPr>
          <p:cNvPr id="22" name="TextBox 21">
            <a:extLst>
              <a:ext uri="{FF2B5EF4-FFF2-40B4-BE49-F238E27FC236}">
                <a16:creationId xmlns:a16="http://schemas.microsoft.com/office/drawing/2014/main" id="{E5414F5D-3FFE-A124-7B2A-279394C853E3}"/>
              </a:ext>
            </a:extLst>
          </p:cNvPr>
          <p:cNvSpPr txBox="1"/>
          <p:nvPr/>
        </p:nvSpPr>
        <p:spPr>
          <a:xfrm>
            <a:off x="-23808" y="7009696"/>
            <a:ext cx="2289027" cy="2308324"/>
          </a:xfrm>
          <a:prstGeom prst="rect">
            <a:avLst/>
          </a:prstGeom>
          <a:noFill/>
        </p:spPr>
        <p:txBody>
          <a:bodyPr wrap="square" rtlCol="0">
            <a:spAutoFit/>
          </a:bodyPr>
          <a:lstStyle/>
          <a:p>
            <a:pPr algn="l"/>
            <a:r>
              <a:rPr lang="en-CA" sz="2400" dirty="0"/>
              <a:t>To fill out the chart, write the given octets, then start at 0 in SID and count by the block size</a:t>
            </a:r>
          </a:p>
        </p:txBody>
      </p:sp>
      <p:sp>
        <p:nvSpPr>
          <p:cNvPr id="23" name="TextBox 22">
            <a:extLst>
              <a:ext uri="{FF2B5EF4-FFF2-40B4-BE49-F238E27FC236}">
                <a16:creationId xmlns:a16="http://schemas.microsoft.com/office/drawing/2014/main" id="{5FD633CD-C1E2-C194-E90A-64C45ED6E9DD}"/>
              </a:ext>
            </a:extLst>
          </p:cNvPr>
          <p:cNvSpPr txBox="1"/>
          <p:nvPr/>
        </p:nvSpPr>
        <p:spPr>
          <a:xfrm>
            <a:off x="2373325" y="7462005"/>
            <a:ext cx="2427075" cy="461665"/>
          </a:xfrm>
          <a:prstGeom prst="rect">
            <a:avLst/>
          </a:prstGeom>
          <a:noFill/>
        </p:spPr>
        <p:txBody>
          <a:bodyPr wrap="square" rtlCol="0">
            <a:spAutoFit/>
          </a:bodyPr>
          <a:lstStyle/>
          <a:p>
            <a:pPr algn="l"/>
            <a:r>
              <a:rPr lang="en-CA" sz="2400" dirty="0"/>
              <a:t>200.200.200.</a:t>
            </a:r>
          </a:p>
        </p:txBody>
      </p:sp>
      <p:sp>
        <p:nvSpPr>
          <p:cNvPr id="24" name="TextBox 23">
            <a:extLst>
              <a:ext uri="{FF2B5EF4-FFF2-40B4-BE49-F238E27FC236}">
                <a16:creationId xmlns:a16="http://schemas.microsoft.com/office/drawing/2014/main" id="{8C01EF31-4D23-7B8A-1507-F0505EB9093B}"/>
              </a:ext>
            </a:extLst>
          </p:cNvPr>
          <p:cNvSpPr txBox="1"/>
          <p:nvPr/>
        </p:nvSpPr>
        <p:spPr>
          <a:xfrm>
            <a:off x="5106917" y="7462004"/>
            <a:ext cx="2427075" cy="461665"/>
          </a:xfrm>
          <a:prstGeom prst="rect">
            <a:avLst/>
          </a:prstGeom>
          <a:noFill/>
        </p:spPr>
        <p:txBody>
          <a:bodyPr wrap="square" rtlCol="0">
            <a:spAutoFit/>
          </a:bodyPr>
          <a:lstStyle/>
          <a:p>
            <a:pPr algn="l"/>
            <a:r>
              <a:rPr lang="en-CA" sz="2400" dirty="0"/>
              <a:t>200.200.200.</a:t>
            </a:r>
          </a:p>
        </p:txBody>
      </p:sp>
      <p:sp>
        <p:nvSpPr>
          <p:cNvPr id="25" name="TextBox 24">
            <a:extLst>
              <a:ext uri="{FF2B5EF4-FFF2-40B4-BE49-F238E27FC236}">
                <a16:creationId xmlns:a16="http://schemas.microsoft.com/office/drawing/2014/main" id="{C6849FB4-57C0-6239-87E2-8EFBDA135150}"/>
              </a:ext>
            </a:extLst>
          </p:cNvPr>
          <p:cNvSpPr txBox="1"/>
          <p:nvPr/>
        </p:nvSpPr>
        <p:spPr>
          <a:xfrm>
            <a:off x="9585902" y="6920403"/>
            <a:ext cx="2427075" cy="461665"/>
          </a:xfrm>
          <a:prstGeom prst="rect">
            <a:avLst/>
          </a:prstGeom>
          <a:noFill/>
        </p:spPr>
        <p:txBody>
          <a:bodyPr wrap="square" rtlCol="0">
            <a:spAutoFit/>
          </a:bodyPr>
          <a:lstStyle/>
          <a:p>
            <a:pPr algn="l"/>
            <a:r>
              <a:rPr lang="en-CA" sz="2400" dirty="0"/>
              <a:t>200.200.200.</a:t>
            </a:r>
          </a:p>
        </p:txBody>
      </p:sp>
      <p:sp>
        <p:nvSpPr>
          <p:cNvPr id="26" name="TextBox 25">
            <a:extLst>
              <a:ext uri="{FF2B5EF4-FFF2-40B4-BE49-F238E27FC236}">
                <a16:creationId xmlns:a16="http://schemas.microsoft.com/office/drawing/2014/main" id="{D4FED791-ABD4-FB3F-A8B9-877535AAADA3}"/>
              </a:ext>
            </a:extLst>
          </p:cNvPr>
          <p:cNvSpPr txBox="1"/>
          <p:nvPr/>
        </p:nvSpPr>
        <p:spPr>
          <a:xfrm>
            <a:off x="4283964" y="7382068"/>
            <a:ext cx="624542" cy="461665"/>
          </a:xfrm>
          <a:prstGeom prst="rect">
            <a:avLst/>
          </a:prstGeom>
          <a:noFill/>
        </p:spPr>
        <p:txBody>
          <a:bodyPr wrap="square" rtlCol="0">
            <a:spAutoFit/>
          </a:bodyPr>
          <a:lstStyle/>
          <a:p>
            <a:pPr algn="l"/>
            <a:r>
              <a:rPr lang="en-CA" sz="2400" b="1" dirty="0">
                <a:solidFill>
                  <a:srgbClr val="002060"/>
                </a:solidFill>
              </a:rPr>
              <a:t>0</a:t>
            </a:r>
          </a:p>
        </p:txBody>
      </p:sp>
      <p:sp>
        <p:nvSpPr>
          <p:cNvPr id="27" name="TextBox 26">
            <a:extLst>
              <a:ext uri="{FF2B5EF4-FFF2-40B4-BE49-F238E27FC236}">
                <a16:creationId xmlns:a16="http://schemas.microsoft.com/office/drawing/2014/main" id="{F0032520-6081-5C67-47C7-EC37BB7A6BEF}"/>
              </a:ext>
            </a:extLst>
          </p:cNvPr>
          <p:cNvSpPr txBox="1"/>
          <p:nvPr/>
        </p:nvSpPr>
        <p:spPr>
          <a:xfrm>
            <a:off x="4269677" y="7902088"/>
            <a:ext cx="624542" cy="461665"/>
          </a:xfrm>
          <a:prstGeom prst="rect">
            <a:avLst/>
          </a:prstGeom>
          <a:noFill/>
        </p:spPr>
        <p:txBody>
          <a:bodyPr wrap="square" rtlCol="0">
            <a:spAutoFit/>
          </a:bodyPr>
          <a:lstStyle/>
          <a:p>
            <a:pPr algn="l"/>
            <a:r>
              <a:rPr lang="en-CA" sz="2400" b="1" dirty="0">
                <a:solidFill>
                  <a:srgbClr val="002060"/>
                </a:solidFill>
              </a:rPr>
              <a:t>32</a:t>
            </a:r>
          </a:p>
        </p:txBody>
      </p:sp>
      <p:sp>
        <p:nvSpPr>
          <p:cNvPr id="28" name="TextBox 27">
            <a:extLst>
              <a:ext uri="{FF2B5EF4-FFF2-40B4-BE49-F238E27FC236}">
                <a16:creationId xmlns:a16="http://schemas.microsoft.com/office/drawing/2014/main" id="{C5C69D7F-E1E9-FF33-398D-DCC8365F5AA9}"/>
              </a:ext>
            </a:extLst>
          </p:cNvPr>
          <p:cNvSpPr txBox="1"/>
          <p:nvPr/>
        </p:nvSpPr>
        <p:spPr>
          <a:xfrm>
            <a:off x="4242115" y="8379234"/>
            <a:ext cx="864802" cy="461665"/>
          </a:xfrm>
          <a:prstGeom prst="rect">
            <a:avLst/>
          </a:prstGeom>
          <a:noFill/>
        </p:spPr>
        <p:txBody>
          <a:bodyPr wrap="square" rtlCol="0">
            <a:spAutoFit/>
          </a:bodyPr>
          <a:lstStyle/>
          <a:p>
            <a:pPr algn="l"/>
            <a:r>
              <a:rPr lang="en-CA" sz="2400" b="1" dirty="0">
                <a:solidFill>
                  <a:srgbClr val="002060"/>
                </a:solidFill>
              </a:rPr>
              <a:t>64</a:t>
            </a:r>
          </a:p>
        </p:txBody>
      </p:sp>
      <p:sp>
        <p:nvSpPr>
          <p:cNvPr id="29" name="TextBox 28">
            <a:extLst>
              <a:ext uri="{FF2B5EF4-FFF2-40B4-BE49-F238E27FC236}">
                <a16:creationId xmlns:a16="http://schemas.microsoft.com/office/drawing/2014/main" id="{A16DBC8A-38A8-AEA8-E1ED-F350BD8192A1}"/>
              </a:ext>
            </a:extLst>
          </p:cNvPr>
          <p:cNvSpPr txBox="1"/>
          <p:nvPr/>
        </p:nvSpPr>
        <p:spPr>
          <a:xfrm>
            <a:off x="4269677" y="8898543"/>
            <a:ext cx="864802" cy="461665"/>
          </a:xfrm>
          <a:prstGeom prst="rect">
            <a:avLst/>
          </a:prstGeom>
          <a:noFill/>
        </p:spPr>
        <p:txBody>
          <a:bodyPr wrap="square" rtlCol="0">
            <a:spAutoFit/>
          </a:bodyPr>
          <a:lstStyle/>
          <a:p>
            <a:pPr algn="l"/>
            <a:r>
              <a:rPr lang="en-CA" sz="2400" b="1" dirty="0">
                <a:solidFill>
                  <a:srgbClr val="002060"/>
                </a:solidFill>
              </a:rPr>
              <a:t>96</a:t>
            </a:r>
          </a:p>
        </p:txBody>
      </p:sp>
      <p:sp>
        <p:nvSpPr>
          <p:cNvPr id="30" name="TextBox 29">
            <a:extLst>
              <a:ext uri="{FF2B5EF4-FFF2-40B4-BE49-F238E27FC236}">
                <a16:creationId xmlns:a16="http://schemas.microsoft.com/office/drawing/2014/main" id="{77B55AA4-5AA1-5700-FF27-131B63D8D426}"/>
              </a:ext>
            </a:extLst>
          </p:cNvPr>
          <p:cNvSpPr txBox="1"/>
          <p:nvPr/>
        </p:nvSpPr>
        <p:spPr>
          <a:xfrm>
            <a:off x="4269677" y="9397248"/>
            <a:ext cx="1066661" cy="461665"/>
          </a:xfrm>
          <a:prstGeom prst="rect">
            <a:avLst/>
          </a:prstGeom>
          <a:noFill/>
        </p:spPr>
        <p:txBody>
          <a:bodyPr wrap="square" rtlCol="0">
            <a:spAutoFit/>
          </a:bodyPr>
          <a:lstStyle/>
          <a:p>
            <a:pPr algn="l"/>
            <a:r>
              <a:rPr lang="en-CA" sz="2400" b="1" dirty="0">
                <a:solidFill>
                  <a:srgbClr val="002060"/>
                </a:solidFill>
              </a:rPr>
              <a:t>128</a:t>
            </a:r>
          </a:p>
        </p:txBody>
      </p:sp>
      <p:sp>
        <p:nvSpPr>
          <p:cNvPr id="31" name="TextBox 30">
            <a:extLst>
              <a:ext uri="{FF2B5EF4-FFF2-40B4-BE49-F238E27FC236}">
                <a16:creationId xmlns:a16="http://schemas.microsoft.com/office/drawing/2014/main" id="{C8147CA9-79E2-E92E-6F98-A8F7BFECCE3A}"/>
              </a:ext>
            </a:extLst>
          </p:cNvPr>
          <p:cNvSpPr txBox="1"/>
          <p:nvPr/>
        </p:nvSpPr>
        <p:spPr>
          <a:xfrm>
            <a:off x="7038135" y="7464594"/>
            <a:ext cx="624542" cy="461665"/>
          </a:xfrm>
          <a:prstGeom prst="rect">
            <a:avLst/>
          </a:prstGeom>
          <a:noFill/>
        </p:spPr>
        <p:txBody>
          <a:bodyPr wrap="square" rtlCol="0">
            <a:spAutoFit/>
          </a:bodyPr>
          <a:lstStyle/>
          <a:p>
            <a:pPr algn="l"/>
            <a:r>
              <a:rPr lang="en-CA" sz="2400" b="1" dirty="0">
                <a:solidFill>
                  <a:srgbClr val="002060"/>
                </a:solidFill>
              </a:rPr>
              <a:t>31</a:t>
            </a:r>
          </a:p>
        </p:txBody>
      </p:sp>
      <p:sp>
        <p:nvSpPr>
          <p:cNvPr id="32" name="TextBox 31">
            <a:extLst>
              <a:ext uri="{FF2B5EF4-FFF2-40B4-BE49-F238E27FC236}">
                <a16:creationId xmlns:a16="http://schemas.microsoft.com/office/drawing/2014/main" id="{A7CB27C6-8A72-FA4A-F3F7-BE9D76A75931}"/>
              </a:ext>
            </a:extLst>
          </p:cNvPr>
          <p:cNvSpPr txBox="1"/>
          <p:nvPr/>
        </p:nvSpPr>
        <p:spPr>
          <a:xfrm>
            <a:off x="6965558" y="7933025"/>
            <a:ext cx="864802" cy="461665"/>
          </a:xfrm>
          <a:prstGeom prst="rect">
            <a:avLst/>
          </a:prstGeom>
          <a:noFill/>
        </p:spPr>
        <p:txBody>
          <a:bodyPr wrap="square" rtlCol="0">
            <a:spAutoFit/>
          </a:bodyPr>
          <a:lstStyle/>
          <a:p>
            <a:pPr algn="l"/>
            <a:r>
              <a:rPr lang="en-CA" sz="2400" b="1" dirty="0">
                <a:solidFill>
                  <a:srgbClr val="002060"/>
                </a:solidFill>
              </a:rPr>
              <a:t>63</a:t>
            </a:r>
          </a:p>
        </p:txBody>
      </p:sp>
      <p:sp>
        <p:nvSpPr>
          <p:cNvPr id="33" name="TextBox 32">
            <a:extLst>
              <a:ext uri="{FF2B5EF4-FFF2-40B4-BE49-F238E27FC236}">
                <a16:creationId xmlns:a16="http://schemas.microsoft.com/office/drawing/2014/main" id="{773CF5E6-4AE2-8F76-DB26-EEDC4EAAE80F}"/>
              </a:ext>
            </a:extLst>
          </p:cNvPr>
          <p:cNvSpPr txBox="1"/>
          <p:nvPr/>
        </p:nvSpPr>
        <p:spPr>
          <a:xfrm>
            <a:off x="6965558" y="8448367"/>
            <a:ext cx="864802" cy="461665"/>
          </a:xfrm>
          <a:prstGeom prst="rect">
            <a:avLst/>
          </a:prstGeom>
          <a:noFill/>
        </p:spPr>
        <p:txBody>
          <a:bodyPr wrap="square" rtlCol="0">
            <a:spAutoFit/>
          </a:bodyPr>
          <a:lstStyle/>
          <a:p>
            <a:pPr algn="l"/>
            <a:r>
              <a:rPr lang="en-CA" sz="2400" b="1" dirty="0">
                <a:solidFill>
                  <a:srgbClr val="002060"/>
                </a:solidFill>
              </a:rPr>
              <a:t>95</a:t>
            </a:r>
          </a:p>
        </p:txBody>
      </p:sp>
      <p:sp>
        <p:nvSpPr>
          <p:cNvPr id="35" name="TextBox 34">
            <a:extLst>
              <a:ext uri="{FF2B5EF4-FFF2-40B4-BE49-F238E27FC236}">
                <a16:creationId xmlns:a16="http://schemas.microsoft.com/office/drawing/2014/main" id="{EF4717C2-D77B-75EC-7C79-BEB18F3E6A7D}"/>
              </a:ext>
            </a:extLst>
          </p:cNvPr>
          <p:cNvSpPr txBox="1"/>
          <p:nvPr/>
        </p:nvSpPr>
        <p:spPr>
          <a:xfrm>
            <a:off x="7002837" y="8935523"/>
            <a:ext cx="864802" cy="461665"/>
          </a:xfrm>
          <a:prstGeom prst="rect">
            <a:avLst/>
          </a:prstGeom>
          <a:noFill/>
        </p:spPr>
        <p:txBody>
          <a:bodyPr wrap="square" rtlCol="0">
            <a:spAutoFit/>
          </a:bodyPr>
          <a:lstStyle/>
          <a:p>
            <a:pPr algn="l"/>
            <a:r>
              <a:rPr lang="en-CA" sz="2400" b="1" dirty="0">
                <a:solidFill>
                  <a:srgbClr val="002060"/>
                </a:solidFill>
              </a:rPr>
              <a:t>127</a:t>
            </a:r>
          </a:p>
        </p:txBody>
      </p:sp>
      <p:sp>
        <p:nvSpPr>
          <p:cNvPr id="38" name="Rectangle 37">
            <a:extLst>
              <a:ext uri="{FF2B5EF4-FFF2-40B4-BE49-F238E27FC236}">
                <a16:creationId xmlns:a16="http://schemas.microsoft.com/office/drawing/2014/main" id="{66EB061E-C974-0D78-CEE4-AF08A8A0B6BA}"/>
              </a:ext>
            </a:extLst>
          </p:cNvPr>
          <p:cNvSpPr/>
          <p:nvPr/>
        </p:nvSpPr>
        <p:spPr>
          <a:xfrm>
            <a:off x="4219585" y="7875961"/>
            <a:ext cx="580815" cy="520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592FCD80-0519-EE67-2900-7560A8F5CA57}"/>
              </a:ext>
            </a:extLst>
          </p:cNvPr>
          <p:cNvSpPr/>
          <p:nvPr/>
        </p:nvSpPr>
        <p:spPr>
          <a:xfrm>
            <a:off x="4258209" y="8329123"/>
            <a:ext cx="580815" cy="520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Rectangle 40">
            <a:extLst>
              <a:ext uri="{FF2B5EF4-FFF2-40B4-BE49-F238E27FC236}">
                <a16:creationId xmlns:a16="http://schemas.microsoft.com/office/drawing/2014/main" id="{70749035-A9EE-587D-CC96-B7223E1C6670}"/>
              </a:ext>
            </a:extLst>
          </p:cNvPr>
          <p:cNvSpPr/>
          <p:nvPr/>
        </p:nvSpPr>
        <p:spPr>
          <a:xfrm>
            <a:off x="4275017" y="8859453"/>
            <a:ext cx="580815" cy="520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Rectangle 41">
            <a:extLst>
              <a:ext uri="{FF2B5EF4-FFF2-40B4-BE49-F238E27FC236}">
                <a16:creationId xmlns:a16="http://schemas.microsoft.com/office/drawing/2014/main" id="{01119524-B953-E0DE-20C5-7AA1EB186FD9}"/>
              </a:ext>
            </a:extLst>
          </p:cNvPr>
          <p:cNvSpPr/>
          <p:nvPr/>
        </p:nvSpPr>
        <p:spPr>
          <a:xfrm>
            <a:off x="4271335" y="9359545"/>
            <a:ext cx="580815" cy="520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TextBox 42">
            <a:extLst>
              <a:ext uri="{FF2B5EF4-FFF2-40B4-BE49-F238E27FC236}">
                <a16:creationId xmlns:a16="http://schemas.microsoft.com/office/drawing/2014/main" id="{EBA9C75F-5E5F-18E4-11B2-3241FEFA7BCE}"/>
              </a:ext>
            </a:extLst>
          </p:cNvPr>
          <p:cNvSpPr txBox="1"/>
          <p:nvPr/>
        </p:nvSpPr>
        <p:spPr>
          <a:xfrm>
            <a:off x="4269677" y="7019197"/>
            <a:ext cx="624542" cy="461665"/>
          </a:xfrm>
          <a:prstGeom prst="rect">
            <a:avLst/>
          </a:prstGeom>
          <a:noFill/>
        </p:spPr>
        <p:txBody>
          <a:bodyPr wrap="square" rtlCol="0">
            <a:spAutoFit/>
          </a:bodyPr>
          <a:lstStyle/>
          <a:p>
            <a:pPr algn="l"/>
            <a:r>
              <a:rPr lang="en-CA" sz="2400" b="1" dirty="0">
                <a:solidFill>
                  <a:srgbClr val="FF0000"/>
                </a:solidFill>
              </a:rPr>
              <a:t>+1</a:t>
            </a:r>
          </a:p>
        </p:txBody>
      </p:sp>
      <p:sp>
        <p:nvSpPr>
          <p:cNvPr id="44" name="TextBox 43">
            <a:extLst>
              <a:ext uri="{FF2B5EF4-FFF2-40B4-BE49-F238E27FC236}">
                <a16:creationId xmlns:a16="http://schemas.microsoft.com/office/drawing/2014/main" id="{072DDB37-5D76-9457-4E85-EA58D0549E80}"/>
              </a:ext>
            </a:extLst>
          </p:cNvPr>
          <p:cNvSpPr txBox="1"/>
          <p:nvPr/>
        </p:nvSpPr>
        <p:spPr>
          <a:xfrm>
            <a:off x="6934933" y="6923446"/>
            <a:ext cx="624542" cy="461665"/>
          </a:xfrm>
          <a:prstGeom prst="rect">
            <a:avLst/>
          </a:prstGeom>
          <a:noFill/>
        </p:spPr>
        <p:txBody>
          <a:bodyPr wrap="square" rtlCol="0">
            <a:spAutoFit/>
          </a:bodyPr>
          <a:lstStyle/>
          <a:p>
            <a:pPr algn="l"/>
            <a:r>
              <a:rPr lang="en-CA" sz="2400" b="1" dirty="0">
                <a:solidFill>
                  <a:srgbClr val="FF0000"/>
                </a:solidFill>
              </a:rPr>
              <a:t>-1</a:t>
            </a:r>
          </a:p>
        </p:txBody>
      </p:sp>
      <p:sp>
        <p:nvSpPr>
          <p:cNvPr id="45" name="TextBox 44">
            <a:extLst>
              <a:ext uri="{FF2B5EF4-FFF2-40B4-BE49-F238E27FC236}">
                <a16:creationId xmlns:a16="http://schemas.microsoft.com/office/drawing/2014/main" id="{4616E695-AB98-4FEC-68E1-CBB148890266}"/>
              </a:ext>
            </a:extLst>
          </p:cNvPr>
          <p:cNvSpPr txBox="1"/>
          <p:nvPr/>
        </p:nvSpPr>
        <p:spPr>
          <a:xfrm>
            <a:off x="8839973" y="7412397"/>
            <a:ext cx="1405936" cy="461665"/>
          </a:xfrm>
          <a:prstGeom prst="rect">
            <a:avLst/>
          </a:prstGeom>
          <a:noFill/>
        </p:spPr>
        <p:txBody>
          <a:bodyPr wrap="square" rtlCol="0">
            <a:spAutoFit/>
          </a:bodyPr>
          <a:lstStyle/>
          <a:p>
            <a:pPr algn="l"/>
            <a:r>
              <a:rPr lang="en-CA" sz="2400" b="1" dirty="0">
                <a:solidFill>
                  <a:srgbClr val="002060"/>
                </a:solidFill>
              </a:rPr>
              <a:t>1-30</a:t>
            </a:r>
          </a:p>
        </p:txBody>
      </p:sp>
      <p:sp>
        <p:nvSpPr>
          <p:cNvPr id="46" name="TextBox 45">
            <a:extLst>
              <a:ext uri="{FF2B5EF4-FFF2-40B4-BE49-F238E27FC236}">
                <a16:creationId xmlns:a16="http://schemas.microsoft.com/office/drawing/2014/main" id="{73E6E095-975D-EC1D-A857-2C5CA89506BB}"/>
              </a:ext>
            </a:extLst>
          </p:cNvPr>
          <p:cNvSpPr txBox="1"/>
          <p:nvPr/>
        </p:nvSpPr>
        <p:spPr>
          <a:xfrm>
            <a:off x="8817086" y="7863825"/>
            <a:ext cx="1405936" cy="461665"/>
          </a:xfrm>
          <a:prstGeom prst="rect">
            <a:avLst/>
          </a:prstGeom>
          <a:noFill/>
        </p:spPr>
        <p:txBody>
          <a:bodyPr wrap="square" rtlCol="0">
            <a:spAutoFit/>
          </a:bodyPr>
          <a:lstStyle/>
          <a:p>
            <a:pPr algn="l"/>
            <a:r>
              <a:rPr lang="en-CA" sz="2400" b="1" dirty="0">
                <a:solidFill>
                  <a:srgbClr val="002060"/>
                </a:solidFill>
              </a:rPr>
              <a:t>33-62</a:t>
            </a:r>
          </a:p>
        </p:txBody>
      </p:sp>
      <p:sp>
        <p:nvSpPr>
          <p:cNvPr id="48" name="TextBox 47">
            <a:extLst>
              <a:ext uri="{FF2B5EF4-FFF2-40B4-BE49-F238E27FC236}">
                <a16:creationId xmlns:a16="http://schemas.microsoft.com/office/drawing/2014/main" id="{54CD798B-5648-A3BA-341A-F7BA7FC51473}"/>
              </a:ext>
            </a:extLst>
          </p:cNvPr>
          <p:cNvSpPr txBox="1"/>
          <p:nvPr/>
        </p:nvSpPr>
        <p:spPr>
          <a:xfrm>
            <a:off x="8799704" y="8397788"/>
            <a:ext cx="1405936" cy="461665"/>
          </a:xfrm>
          <a:prstGeom prst="rect">
            <a:avLst/>
          </a:prstGeom>
          <a:noFill/>
        </p:spPr>
        <p:txBody>
          <a:bodyPr wrap="square" rtlCol="0">
            <a:spAutoFit/>
          </a:bodyPr>
          <a:lstStyle/>
          <a:p>
            <a:pPr algn="l"/>
            <a:r>
              <a:rPr lang="en-CA" sz="2400" b="1" dirty="0">
                <a:solidFill>
                  <a:srgbClr val="002060"/>
                </a:solidFill>
              </a:rPr>
              <a:t>65-94</a:t>
            </a:r>
          </a:p>
        </p:txBody>
      </p:sp>
      <p:sp>
        <p:nvSpPr>
          <p:cNvPr id="49" name="TextBox 48">
            <a:extLst>
              <a:ext uri="{FF2B5EF4-FFF2-40B4-BE49-F238E27FC236}">
                <a16:creationId xmlns:a16="http://schemas.microsoft.com/office/drawing/2014/main" id="{B64BB454-B9F6-345C-6147-B466971A180E}"/>
              </a:ext>
            </a:extLst>
          </p:cNvPr>
          <p:cNvSpPr txBox="1"/>
          <p:nvPr/>
        </p:nvSpPr>
        <p:spPr>
          <a:xfrm>
            <a:off x="8817086" y="8917762"/>
            <a:ext cx="1405936" cy="461665"/>
          </a:xfrm>
          <a:prstGeom prst="rect">
            <a:avLst/>
          </a:prstGeom>
          <a:noFill/>
        </p:spPr>
        <p:txBody>
          <a:bodyPr wrap="square" rtlCol="0">
            <a:spAutoFit/>
          </a:bodyPr>
          <a:lstStyle/>
          <a:p>
            <a:pPr algn="l"/>
            <a:r>
              <a:rPr lang="en-CA" sz="2400" b="1" dirty="0">
                <a:solidFill>
                  <a:srgbClr val="002060"/>
                </a:solidFill>
              </a:rPr>
              <a:t>97-126</a:t>
            </a:r>
          </a:p>
        </p:txBody>
      </p:sp>
      <p:cxnSp>
        <p:nvCxnSpPr>
          <p:cNvPr id="51" name="Straight Arrow Connector 50">
            <a:extLst>
              <a:ext uri="{FF2B5EF4-FFF2-40B4-BE49-F238E27FC236}">
                <a16:creationId xmlns:a16="http://schemas.microsoft.com/office/drawing/2014/main" id="{089092E6-6554-B21E-CE5A-5E25FE0E4271}"/>
              </a:ext>
            </a:extLst>
          </p:cNvPr>
          <p:cNvCxnSpPr/>
          <p:nvPr/>
        </p:nvCxnSpPr>
        <p:spPr>
          <a:xfrm>
            <a:off x="647700" y="5589588"/>
            <a:ext cx="1173917"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54362CA-DD87-CBBF-F8A8-4AE2BB246BAC}"/>
              </a:ext>
            </a:extLst>
          </p:cNvPr>
          <p:cNvCxnSpPr>
            <a:cxnSpLocks/>
          </p:cNvCxnSpPr>
          <p:nvPr/>
        </p:nvCxnSpPr>
        <p:spPr>
          <a:xfrm>
            <a:off x="1821617" y="5578320"/>
            <a:ext cx="705452" cy="0"/>
          </a:xfrm>
          <a:prstGeom prst="straightConnector1">
            <a:avLst/>
          </a:prstGeom>
          <a:ln w="7620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C2905F3-C36F-4473-E065-1C3B3519E516}"/>
              </a:ext>
            </a:extLst>
          </p:cNvPr>
          <p:cNvSpPr txBox="1"/>
          <p:nvPr/>
        </p:nvSpPr>
        <p:spPr>
          <a:xfrm>
            <a:off x="542198" y="5765597"/>
            <a:ext cx="1384919" cy="461664"/>
          </a:xfrm>
          <a:prstGeom prst="rect">
            <a:avLst/>
          </a:prstGeom>
          <a:noFill/>
        </p:spPr>
        <p:txBody>
          <a:bodyPr wrap="square" rtlCol="0">
            <a:spAutoFit/>
          </a:bodyPr>
          <a:lstStyle/>
          <a:p>
            <a:r>
              <a:rPr lang="en-CA" sz="2400" dirty="0"/>
              <a:t>Class C</a:t>
            </a:r>
          </a:p>
        </p:txBody>
      </p:sp>
      <p:sp>
        <p:nvSpPr>
          <p:cNvPr id="55" name="TextBox 54">
            <a:extLst>
              <a:ext uri="{FF2B5EF4-FFF2-40B4-BE49-F238E27FC236}">
                <a16:creationId xmlns:a16="http://schemas.microsoft.com/office/drawing/2014/main" id="{1A1FF353-F88A-B28B-7EBC-0F9628530F86}"/>
              </a:ext>
            </a:extLst>
          </p:cNvPr>
          <p:cNvSpPr txBox="1"/>
          <p:nvPr/>
        </p:nvSpPr>
        <p:spPr>
          <a:xfrm>
            <a:off x="1551481" y="5770920"/>
            <a:ext cx="1384919" cy="646331"/>
          </a:xfrm>
          <a:prstGeom prst="rect">
            <a:avLst/>
          </a:prstGeom>
          <a:noFill/>
        </p:spPr>
        <p:txBody>
          <a:bodyPr wrap="square" rtlCol="0">
            <a:spAutoFit/>
          </a:bodyPr>
          <a:lstStyle/>
          <a:p>
            <a:r>
              <a:rPr lang="en-CA" sz="1800" dirty="0"/>
              <a:t>3 bits borrowed</a:t>
            </a:r>
          </a:p>
        </p:txBody>
      </p:sp>
    </p:spTree>
    <p:extLst>
      <p:ext uri="{BB962C8B-B14F-4D97-AF65-F5344CB8AC3E}">
        <p14:creationId xmlns:p14="http://schemas.microsoft.com/office/powerpoint/2010/main" val="2891620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53" presetClass="exit" presetSubtype="32" fill="hold" grpId="1" nodeType="clickEffect">
                                  <p:stCondLst>
                                    <p:cond delay="0"/>
                                  </p:stCondLst>
                                  <p:childTnLst>
                                    <p:anim calcmode="lin" valueType="num">
                                      <p:cBhvr>
                                        <p:cTn id="84" dur="500"/>
                                        <p:tgtEl>
                                          <p:spTgt spid="38"/>
                                        </p:tgtEl>
                                        <p:attrNameLst>
                                          <p:attrName>ppt_w</p:attrName>
                                        </p:attrNameLst>
                                      </p:cBhvr>
                                      <p:tavLst>
                                        <p:tav tm="0">
                                          <p:val>
                                            <p:strVal val="ppt_w"/>
                                          </p:val>
                                        </p:tav>
                                        <p:tav tm="100000">
                                          <p:val>
                                            <p:fltVal val="0"/>
                                          </p:val>
                                        </p:tav>
                                      </p:tavLst>
                                    </p:anim>
                                    <p:anim calcmode="lin" valueType="num">
                                      <p:cBhvr>
                                        <p:cTn id="85" dur="500"/>
                                        <p:tgtEl>
                                          <p:spTgt spid="38"/>
                                        </p:tgtEl>
                                        <p:attrNameLst>
                                          <p:attrName>ppt_h</p:attrName>
                                        </p:attrNameLst>
                                      </p:cBhvr>
                                      <p:tavLst>
                                        <p:tav tm="0">
                                          <p:val>
                                            <p:strVal val="ppt_h"/>
                                          </p:val>
                                        </p:tav>
                                        <p:tav tm="100000">
                                          <p:val>
                                            <p:fltVal val="0"/>
                                          </p:val>
                                        </p:tav>
                                      </p:tavLst>
                                    </p:anim>
                                    <p:animEffect transition="out" filter="fade">
                                      <p:cBhvr>
                                        <p:cTn id="86" dur="500"/>
                                        <p:tgtEl>
                                          <p:spTgt spid="38"/>
                                        </p:tgtEl>
                                      </p:cBhvr>
                                    </p:animEffect>
                                    <p:set>
                                      <p:cBhvr>
                                        <p:cTn id="87" dur="1" fill="hold">
                                          <p:stCondLst>
                                            <p:cond delay="499"/>
                                          </p:stCondLst>
                                        </p:cTn>
                                        <p:tgtEl>
                                          <p:spTgt spid="38"/>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40"/>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32"/>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53" presetClass="exit" presetSubtype="32" fill="hold" grpId="1" nodeType="clickEffect">
                                  <p:stCondLst>
                                    <p:cond delay="0"/>
                                  </p:stCondLst>
                                  <p:childTnLst>
                                    <p:anim calcmode="lin" valueType="num">
                                      <p:cBhvr>
                                        <p:cTn id="99" dur="500"/>
                                        <p:tgtEl>
                                          <p:spTgt spid="40"/>
                                        </p:tgtEl>
                                        <p:attrNameLst>
                                          <p:attrName>ppt_w</p:attrName>
                                        </p:attrNameLst>
                                      </p:cBhvr>
                                      <p:tavLst>
                                        <p:tav tm="0">
                                          <p:val>
                                            <p:strVal val="ppt_w"/>
                                          </p:val>
                                        </p:tav>
                                        <p:tav tm="100000">
                                          <p:val>
                                            <p:fltVal val="0"/>
                                          </p:val>
                                        </p:tav>
                                      </p:tavLst>
                                    </p:anim>
                                    <p:anim calcmode="lin" valueType="num">
                                      <p:cBhvr>
                                        <p:cTn id="100" dur="500"/>
                                        <p:tgtEl>
                                          <p:spTgt spid="40"/>
                                        </p:tgtEl>
                                        <p:attrNameLst>
                                          <p:attrName>ppt_h</p:attrName>
                                        </p:attrNameLst>
                                      </p:cBhvr>
                                      <p:tavLst>
                                        <p:tav tm="0">
                                          <p:val>
                                            <p:strVal val="ppt_h"/>
                                          </p:val>
                                        </p:tav>
                                        <p:tav tm="100000">
                                          <p:val>
                                            <p:fltVal val="0"/>
                                          </p:val>
                                        </p:tav>
                                      </p:tavLst>
                                    </p:anim>
                                    <p:animEffect transition="out" filter="fade">
                                      <p:cBhvr>
                                        <p:cTn id="101" dur="500"/>
                                        <p:tgtEl>
                                          <p:spTgt spid="40"/>
                                        </p:tgtEl>
                                      </p:cBhvr>
                                    </p:animEffect>
                                    <p:set>
                                      <p:cBhvr>
                                        <p:cTn id="102" dur="1" fill="hold">
                                          <p:stCondLst>
                                            <p:cond delay="499"/>
                                          </p:stCondLst>
                                        </p:cTn>
                                        <p:tgtEl>
                                          <p:spTgt spid="40"/>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53" presetClass="exit" presetSubtype="32" fill="hold" grpId="1" nodeType="clickEffect">
                                  <p:stCondLst>
                                    <p:cond delay="0"/>
                                  </p:stCondLst>
                                  <p:childTnLst>
                                    <p:anim calcmode="lin" valueType="num">
                                      <p:cBhvr>
                                        <p:cTn id="114" dur="500"/>
                                        <p:tgtEl>
                                          <p:spTgt spid="41"/>
                                        </p:tgtEl>
                                        <p:attrNameLst>
                                          <p:attrName>ppt_w</p:attrName>
                                        </p:attrNameLst>
                                      </p:cBhvr>
                                      <p:tavLst>
                                        <p:tav tm="0">
                                          <p:val>
                                            <p:strVal val="ppt_w"/>
                                          </p:val>
                                        </p:tav>
                                        <p:tav tm="100000">
                                          <p:val>
                                            <p:fltVal val="0"/>
                                          </p:val>
                                        </p:tav>
                                      </p:tavLst>
                                    </p:anim>
                                    <p:anim calcmode="lin" valueType="num">
                                      <p:cBhvr>
                                        <p:cTn id="115" dur="500"/>
                                        <p:tgtEl>
                                          <p:spTgt spid="41"/>
                                        </p:tgtEl>
                                        <p:attrNameLst>
                                          <p:attrName>ppt_h</p:attrName>
                                        </p:attrNameLst>
                                      </p:cBhvr>
                                      <p:tavLst>
                                        <p:tav tm="0">
                                          <p:val>
                                            <p:strVal val="ppt_h"/>
                                          </p:val>
                                        </p:tav>
                                        <p:tav tm="100000">
                                          <p:val>
                                            <p:fltVal val="0"/>
                                          </p:val>
                                        </p:tav>
                                      </p:tavLst>
                                    </p:anim>
                                    <p:animEffect transition="out" filter="fade">
                                      <p:cBhvr>
                                        <p:cTn id="116" dur="500"/>
                                        <p:tgtEl>
                                          <p:spTgt spid="41"/>
                                        </p:tgtEl>
                                      </p:cBhvr>
                                    </p:animEffect>
                                    <p:set>
                                      <p:cBhvr>
                                        <p:cTn id="117" dur="1" fill="hold">
                                          <p:stCondLst>
                                            <p:cond delay="499"/>
                                          </p:stCondLst>
                                        </p:cTn>
                                        <p:tgtEl>
                                          <p:spTgt spid="41"/>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42"/>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53" presetClass="exit" presetSubtype="32" fill="hold" grpId="1" nodeType="clickEffect">
                                  <p:stCondLst>
                                    <p:cond delay="0"/>
                                  </p:stCondLst>
                                  <p:childTnLst>
                                    <p:anim calcmode="lin" valueType="num">
                                      <p:cBhvr>
                                        <p:cTn id="125" dur="500"/>
                                        <p:tgtEl>
                                          <p:spTgt spid="42"/>
                                        </p:tgtEl>
                                        <p:attrNameLst>
                                          <p:attrName>ppt_w</p:attrName>
                                        </p:attrNameLst>
                                      </p:cBhvr>
                                      <p:tavLst>
                                        <p:tav tm="0">
                                          <p:val>
                                            <p:strVal val="ppt_w"/>
                                          </p:val>
                                        </p:tav>
                                        <p:tav tm="100000">
                                          <p:val>
                                            <p:fltVal val="0"/>
                                          </p:val>
                                        </p:tav>
                                      </p:tavLst>
                                    </p:anim>
                                    <p:anim calcmode="lin" valueType="num">
                                      <p:cBhvr>
                                        <p:cTn id="126" dur="500"/>
                                        <p:tgtEl>
                                          <p:spTgt spid="42"/>
                                        </p:tgtEl>
                                        <p:attrNameLst>
                                          <p:attrName>ppt_h</p:attrName>
                                        </p:attrNameLst>
                                      </p:cBhvr>
                                      <p:tavLst>
                                        <p:tav tm="0">
                                          <p:val>
                                            <p:strVal val="ppt_h"/>
                                          </p:val>
                                        </p:tav>
                                        <p:tav tm="100000">
                                          <p:val>
                                            <p:fltVal val="0"/>
                                          </p:val>
                                        </p:tav>
                                      </p:tavLst>
                                    </p:anim>
                                    <p:animEffect transition="out" filter="fade">
                                      <p:cBhvr>
                                        <p:cTn id="127" dur="500"/>
                                        <p:tgtEl>
                                          <p:spTgt spid="42"/>
                                        </p:tgtEl>
                                      </p:cBhvr>
                                    </p:animEffect>
                                    <p:set>
                                      <p:cBhvr>
                                        <p:cTn id="128" dur="1" fill="hold">
                                          <p:stCondLst>
                                            <p:cond delay="499"/>
                                          </p:stCondLst>
                                        </p:cTn>
                                        <p:tgtEl>
                                          <p:spTgt spid="42"/>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35"/>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43"/>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44"/>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45"/>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4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48"/>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6" grpId="0"/>
      <p:bldP spid="19" grpId="0"/>
      <p:bldP spid="20" grpId="0"/>
      <p:bldP spid="21" grpId="0"/>
      <p:bldP spid="23" grpId="0"/>
      <p:bldP spid="24" grpId="0"/>
      <p:bldP spid="25" grpId="0"/>
      <p:bldP spid="26" grpId="0"/>
      <p:bldP spid="27" grpId="0"/>
      <p:bldP spid="28" grpId="0"/>
      <p:bldP spid="29" grpId="0"/>
      <p:bldP spid="30" grpId="0"/>
      <p:bldP spid="31" grpId="0"/>
      <p:bldP spid="32" grpId="0"/>
      <p:bldP spid="33" grpId="0"/>
      <p:bldP spid="35" grpId="0"/>
      <p:bldP spid="38" grpId="0" animBg="1"/>
      <p:bldP spid="38" grpId="1" animBg="1"/>
      <p:bldP spid="40" grpId="0" animBg="1"/>
      <p:bldP spid="40" grpId="1" animBg="1"/>
      <p:bldP spid="41" grpId="0" animBg="1"/>
      <p:bldP spid="41" grpId="1" animBg="1"/>
      <p:bldP spid="42" grpId="0" animBg="1"/>
      <p:bldP spid="42" grpId="1" animBg="1"/>
      <p:bldP spid="43" grpId="0"/>
      <p:bldP spid="44" grpId="0"/>
      <p:bldP spid="45" grpId="0"/>
      <p:bldP spid="46" grpId="0"/>
      <p:bldP spid="48" grpId="0"/>
      <p:bldP spid="49" grpId="0"/>
      <p:bldP spid="54" grpId="0"/>
      <p:bldP spid="5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FF73F2D-23BA-4C3F-BBB4-704602968CF1}"/>
              </a:ext>
            </a:extLst>
          </p:cNvPr>
          <p:cNvSpPr>
            <a:spLocks noGrp="1"/>
          </p:cNvSpPr>
          <p:nvPr>
            <p:ph type="sldNum" sz="quarter" idx="2"/>
          </p:nvPr>
        </p:nvSpPr>
        <p:spPr>
          <a:xfrm>
            <a:off x="6310529" y="8239127"/>
            <a:ext cx="371042" cy="317215"/>
          </a:xfrm>
        </p:spPr>
        <p:txBody>
          <a:bodyPr/>
          <a:lstStyle/>
          <a:p>
            <a:fld id="{86CB4B4D-7CA3-9044-876B-883B54F8677D}" type="slidenum">
              <a:rPr lang="en-CA">
                <a:solidFill>
                  <a:srgbClr val="A5A5A5">
                    <a:lumOff val="44000"/>
                    <a:alpha val="95000"/>
                  </a:srgbClr>
                </a:solidFill>
              </a:rPr>
              <a:pPr/>
              <a:t>31</a:t>
            </a:fld>
            <a:endParaRPr lang="en-CA">
              <a:solidFill>
                <a:srgbClr val="A5A5A5">
                  <a:lumOff val="44000"/>
                  <a:alpha val="95000"/>
                </a:srgbClr>
              </a:solidFill>
            </a:endParaRPr>
          </a:p>
        </p:txBody>
      </p:sp>
      <p:graphicFrame>
        <p:nvGraphicFramePr>
          <p:cNvPr id="591" name="Table"/>
          <p:cNvGraphicFramePr/>
          <p:nvPr/>
        </p:nvGraphicFramePr>
        <p:xfrm>
          <a:off x="2373325" y="6956010"/>
          <a:ext cx="8245449" cy="2469365"/>
        </p:xfrm>
        <a:graphic>
          <a:graphicData uri="http://schemas.openxmlformats.org/drawingml/2006/table">
            <a:tbl>
              <a:tblPr bandRow="1">
                <a:tableStyleId>{4C3C2611-4C71-4FC5-86AE-919BDF0F9419}</a:tableStyleId>
              </a:tblPr>
              <a:tblGrid>
                <a:gridCol w="2748483">
                  <a:extLst>
                    <a:ext uri="{9D8B030D-6E8A-4147-A177-3AD203B41FA5}">
                      <a16:colId xmlns:a16="http://schemas.microsoft.com/office/drawing/2014/main" val="20000"/>
                    </a:ext>
                  </a:extLst>
                </a:gridCol>
                <a:gridCol w="2748483">
                  <a:extLst>
                    <a:ext uri="{9D8B030D-6E8A-4147-A177-3AD203B41FA5}">
                      <a16:colId xmlns:a16="http://schemas.microsoft.com/office/drawing/2014/main" val="20001"/>
                    </a:ext>
                  </a:extLst>
                </a:gridCol>
                <a:gridCol w="2748483">
                  <a:extLst>
                    <a:ext uri="{9D8B030D-6E8A-4147-A177-3AD203B41FA5}">
                      <a16:colId xmlns:a16="http://schemas.microsoft.com/office/drawing/2014/main" val="20002"/>
                    </a:ext>
                  </a:extLst>
                </a:gridCol>
              </a:tblGrid>
              <a:tr h="371601">
                <a:tc>
                  <a:txBody>
                    <a:bodyPr/>
                    <a:lstStyle/>
                    <a:p>
                      <a:pPr algn="l" defTabSz="914400">
                        <a:defRPr b="0" i="0"/>
                      </a:pPr>
                      <a:r>
                        <a:rPr sz="1800" b="1" i="1">
                          <a:sym typeface="Candara"/>
                        </a:rPr>
                        <a:t>Subnet ID </a:t>
                      </a:r>
                    </a:p>
                  </a:txBody>
                  <a:tcPr marL="47625" marR="47625" marT="47625" marB="47625" horzOverflow="overflow"/>
                </a:tc>
                <a:tc>
                  <a:txBody>
                    <a:bodyPr/>
                    <a:lstStyle/>
                    <a:p>
                      <a:pPr algn="l" defTabSz="914400">
                        <a:defRPr b="0" i="0"/>
                      </a:pPr>
                      <a:r>
                        <a:rPr sz="1800" b="1" i="1">
                          <a:sym typeface="Candara"/>
                        </a:rPr>
                        <a:t>Broadcast ID</a:t>
                      </a:r>
                    </a:p>
                  </a:txBody>
                  <a:tcPr marL="47625" marR="47625" marT="47625" marB="47625" horzOverflow="overflow"/>
                </a:tc>
                <a:tc>
                  <a:txBody>
                    <a:bodyPr/>
                    <a:lstStyle/>
                    <a:p>
                      <a:pPr algn="l" defTabSz="914400">
                        <a:defRPr b="0" i="0"/>
                      </a:pPr>
                      <a:r>
                        <a:rPr sz="1800" b="1" i="1">
                          <a:sym typeface="Candara"/>
                        </a:rPr>
                        <a:t>Valid Host Range</a:t>
                      </a:r>
                    </a:p>
                  </a:txBody>
                  <a:tcPr marL="47625" marR="47625" marT="47625" marB="47625" horzOverflow="overflow"/>
                </a:tc>
                <a:extLst>
                  <a:ext uri="{0D108BD9-81ED-4DB2-BD59-A6C34878D82A}">
                    <a16:rowId xmlns:a16="http://schemas.microsoft.com/office/drawing/2014/main" val="10000"/>
                  </a:ext>
                </a:extLst>
              </a:tr>
              <a:tr h="524441">
                <a:tc>
                  <a:txBody>
                    <a:bodyPr/>
                    <a:lstStyle/>
                    <a:p>
                      <a:pPr algn="r" defTabSz="914400">
                        <a:defRPr b="0" i="0"/>
                      </a:pPr>
                      <a:endParaRPr sz="1800" b="1" dirty="0">
                        <a:sym typeface="Candara"/>
                      </a:endParaRPr>
                    </a:p>
                  </a:txBody>
                  <a:tcPr marL="47625" marR="47625" marT="47625" marB="47625" horzOverflow="overflow"/>
                </a:tc>
                <a:tc>
                  <a:txBody>
                    <a:bodyPr/>
                    <a:lstStyle/>
                    <a:p>
                      <a:pPr algn="r" defTabSz="914400">
                        <a:defRPr b="0" i="0"/>
                      </a:pPr>
                      <a:endParaRPr sz="1800" b="1" dirty="0">
                        <a:sym typeface="Candara"/>
                      </a:endParaRPr>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extLst>
                  <a:ext uri="{0D108BD9-81ED-4DB2-BD59-A6C34878D82A}">
                    <a16:rowId xmlns:a16="http://schemas.microsoft.com/office/drawing/2014/main" val="10001"/>
                  </a:ext>
                </a:extLst>
              </a:tr>
              <a:tr h="524441">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extLst>
                  <a:ext uri="{0D108BD9-81ED-4DB2-BD59-A6C34878D82A}">
                    <a16:rowId xmlns:a16="http://schemas.microsoft.com/office/drawing/2014/main" val="10002"/>
                  </a:ext>
                </a:extLst>
              </a:tr>
              <a:tr h="524441">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extLst>
                  <a:ext uri="{0D108BD9-81ED-4DB2-BD59-A6C34878D82A}">
                    <a16:rowId xmlns:a16="http://schemas.microsoft.com/office/drawing/2014/main" val="10003"/>
                  </a:ext>
                </a:extLst>
              </a:tr>
              <a:tr h="524441">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extLst>
                  <a:ext uri="{0D108BD9-81ED-4DB2-BD59-A6C34878D82A}">
                    <a16:rowId xmlns:a16="http://schemas.microsoft.com/office/drawing/2014/main" val="10004"/>
                  </a:ext>
                </a:extLst>
              </a:tr>
            </a:tbl>
          </a:graphicData>
        </a:graphic>
      </p:graphicFrame>
      <p:grpSp>
        <p:nvGrpSpPr>
          <p:cNvPr id="4" name="Group 3">
            <a:extLst>
              <a:ext uri="{FF2B5EF4-FFF2-40B4-BE49-F238E27FC236}">
                <a16:creationId xmlns:a16="http://schemas.microsoft.com/office/drawing/2014/main" id="{956A3616-30B7-4D58-99B2-D58ECFB21157}"/>
              </a:ext>
            </a:extLst>
          </p:cNvPr>
          <p:cNvGrpSpPr/>
          <p:nvPr/>
        </p:nvGrpSpPr>
        <p:grpSpPr>
          <a:xfrm>
            <a:off x="1821617" y="2060762"/>
            <a:ext cx="8977823" cy="304697"/>
            <a:chOff x="1544345" y="1475933"/>
            <a:chExt cx="8416709" cy="285654"/>
          </a:xfrm>
        </p:grpSpPr>
        <p:sp>
          <p:nvSpPr>
            <p:cNvPr id="12" name="128  64  32  16  8  4  2  1">
              <a:extLst>
                <a:ext uri="{FF2B5EF4-FFF2-40B4-BE49-F238E27FC236}">
                  <a16:creationId xmlns:a16="http://schemas.microsoft.com/office/drawing/2014/main" id="{467A59B1-F186-4460-B095-A6CF56283D07}"/>
                </a:ext>
              </a:extLst>
            </p:cNvPr>
            <p:cNvSpPr txBox="1"/>
            <p:nvPr/>
          </p:nvSpPr>
          <p:spPr>
            <a:xfrm>
              <a:off x="1544345" y="1475933"/>
              <a:ext cx="2090218" cy="285654"/>
            </a:xfrm>
            <a:prstGeom prst="rect">
              <a:avLst/>
            </a:prstGeom>
            <a:solidFill>
              <a:srgbClr val="FF000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dirty="0">
                  <a:solidFill>
                    <a:srgbClr val="000000"/>
                  </a:solidFill>
                  <a:latin typeface="Candara"/>
                  <a:ea typeface="Microsoft Sans Serif"/>
                  <a:cs typeface="Microsoft Sans Serif"/>
                  <a:sym typeface="Candara"/>
                </a:rPr>
                <a:t>128  64  32  16  8  4  2  1</a:t>
              </a:r>
            </a:p>
          </p:txBody>
        </p:sp>
        <p:sp>
          <p:nvSpPr>
            <p:cNvPr id="13" name="128  64  32  16  8  4  2  1">
              <a:extLst>
                <a:ext uri="{FF2B5EF4-FFF2-40B4-BE49-F238E27FC236}">
                  <a16:creationId xmlns:a16="http://schemas.microsoft.com/office/drawing/2014/main" id="{8AFA03CE-E213-4A75-8A79-9C0E8C2DE00F}"/>
                </a:ext>
              </a:extLst>
            </p:cNvPr>
            <p:cNvSpPr txBox="1"/>
            <p:nvPr/>
          </p:nvSpPr>
          <p:spPr>
            <a:xfrm>
              <a:off x="3653175" y="1475933"/>
              <a:ext cx="2090218" cy="285654"/>
            </a:xfrm>
            <a:prstGeom prst="rect">
              <a:avLst/>
            </a:prstGeom>
            <a:solidFill>
              <a:srgbClr val="FF000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dirty="0">
                  <a:solidFill>
                    <a:srgbClr val="000000"/>
                  </a:solidFill>
                  <a:latin typeface="Candara"/>
                  <a:ea typeface="Microsoft Sans Serif"/>
                  <a:cs typeface="Microsoft Sans Serif"/>
                  <a:sym typeface="Candara"/>
                </a:rPr>
                <a:t>128  64  32  16  8  4  2  1</a:t>
              </a:r>
            </a:p>
          </p:txBody>
        </p:sp>
        <p:sp>
          <p:nvSpPr>
            <p:cNvPr id="14" name="128  64  32  16  8  4  2  1">
              <a:extLst>
                <a:ext uri="{FF2B5EF4-FFF2-40B4-BE49-F238E27FC236}">
                  <a16:creationId xmlns:a16="http://schemas.microsoft.com/office/drawing/2014/main" id="{D693EA84-ACF6-4813-A715-40B5177B6940}"/>
                </a:ext>
              </a:extLst>
            </p:cNvPr>
            <p:cNvSpPr txBox="1"/>
            <p:nvPr/>
          </p:nvSpPr>
          <p:spPr>
            <a:xfrm>
              <a:off x="5762006" y="1475933"/>
              <a:ext cx="2090218" cy="285654"/>
            </a:xfrm>
            <a:prstGeom prst="rect">
              <a:avLst/>
            </a:prstGeom>
            <a:solidFill>
              <a:srgbClr val="FF000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a:solidFill>
                    <a:srgbClr val="000000"/>
                  </a:solidFill>
                  <a:latin typeface="Candara"/>
                  <a:ea typeface="Microsoft Sans Serif"/>
                  <a:cs typeface="Microsoft Sans Serif"/>
                  <a:sym typeface="Candara"/>
                </a:rPr>
                <a:t>128  64  32  16  8  4  2  1</a:t>
              </a:r>
            </a:p>
          </p:txBody>
        </p:sp>
        <p:sp>
          <p:nvSpPr>
            <p:cNvPr id="15" name="128  64  32  16  8  4  2  1">
              <a:extLst>
                <a:ext uri="{FF2B5EF4-FFF2-40B4-BE49-F238E27FC236}">
                  <a16:creationId xmlns:a16="http://schemas.microsoft.com/office/drawing/2014/main" id="{7658F328-B27C-4F60-9A31-4C652973F193}"/>
                </a:ext>
              </a:extLst>
            </p:cNvPr>
            <p:cNvSpPr txBox="1"/>
            <p:nvPr/>
          </p:nvSpPr>
          <p:spPr>
            <a:xfrm>
              <a:off x="7870836" y="1475933"/>
              <a:ext cx="2090218" cy="285654"/>
            </a:xfrm>
            <a:prstGeom prst="rect">
              <a:avLst/>
            </a:prstGeom>
            <a:solidFill>
              <a:srgbClr val="92D05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p>
              <a:pPr algn="l" defTabSz="685797">
                <a:defRPr sz="2000"/>
              </a:pPr>
              <a:r>
                <a:rPr sz="1500" dirty="0">
                  <a:solidFill>
                    <a:srgbClr val="000000"/>
                  </a:solidFill>
                  <a:latin typeface="Candara"/>
                  <a:ea typeface="Microsoft Sans Serif"/>
                  <a:cs typeface="Microsoft Sans Serif"/>
                  <a:sym typeface="Candara"/>
                </a:rPr>
                <a:t>128  64  32  16  8  4  2  1</a:t>
              </a:r>
            </a:p>
          </p:txBody>
        </p:sp>
      </p:grpSp>
      <p:sp>
        <p:nvSpPr>
          <p:cNvPr id="18" name="Rectangle 17">
            <a:extLst>
              <a:ext uri="{FF2B5EF4-FFF2-40B4-BE49-F238E27FC236}">
                <a16:creationId xmlns:a16="http://schemas.microsoft.com/office/drawing/2014/main" id="{DCFC83FE-ECE2-4F2B-9F47-81EF205E1047}"/>
              </a:ext>
            </a:extLst>
          </p:cNvPr>
          <p:cNvSpPr/>
          <p:nvPr/>
        </p:nvSpPr>
        <p:spPr>
          <a:xfrm>
            <a:off x="8569873" y="2014596"/>
            <a:ext cx="1156017" cy="350863"/>
          </a:xfrm>
          <a:prstGeom prst="rect">
            <a:avLst/>
          </a:prstGeom>
          <a:solidFill>
            <a:srgbClr val="F9A6A3">
              <a:alpha val="75000"/>
            </a:srgb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575" tIns="36575" rIns="36575" bIns="36575" numCol="1" spcCol="38100" rtlCol="0" anchor="ctr">
            <a:spAutoFit/>
          </a:bodyPr>
          <a:lstStyle/>
          <a:p>
            <a:pPr algn="l" defTabSz="685797"/>
            <a:endParaRPr lang="en-CA" sz="1800">
              <a:solidFill>
                <a:srgbClr val="000000"/>
              </a:solidFill>
              <a:latin typeface="Candara"/>
              <a:ea typeface="Candara"/>
              <a:cs typeface="Candara"/>
              <a:sym typeface="Candara"/>
            </a:endParaRPr>
          </a:p>
        </p:txBody>
      </p:sp>
      <p:sp>
        <p:nvSpPr>
          <p:cNvPr id="5" name="Slide Number Placeholder 6">
            <a:extLst>
              <a:ext uri="{FF2B5EF4-FFF2-40B4-BE49-F238E27FC236}">
                <a16:creationId xmlns:a16="http://schemas.microsoft.com/office/drawing/2014/main" id="{00909230-D184-19EC-F46D-2B6150E3F735}"/>
              </a:ext>
            </a:extLst>
          </p:cNvPr>
          <p:cNvSpPr txBox="1">
            <a:spLocks/>
          </p:cNvSpPr>
          <p:nvPr/>
        </p:nvSpPr>
        <p:spPr>
          <a:xfrm>
            <a:off x="12495187" y="9275584"/>
            <a:ext cx="333425" cy="379591"/>
          </a:xfrm>
          <a:prstGeom prst="rect">
            <a:avLst/>
          </a:prstGeom>
        </p:spPr>
        <p:txBody>
          <a:bodyPr vert="horz" wrap="none" lIns="35718" tIns="35718" rIns="35718" bIns="35718"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38163" rtl="0" fontAlgn="auto" latinLnBrk="0" hangingPunct="0">
              <a:lnSpc>
                <a:spcPct val="100000"/>
              </a:lnSpc>
              <a:spcBef>
                <a:spcPts val="0"/>
              </a:spcBef>
              <a:spcAft>
                <a:spcPts val="0"/>
              </a:spcAft>
              <a:buClrTx/>
              <a:buSzTx/>
              <a:buFontTx/>
              <a:buNone/>
              <a:tabLst/>
              <a:defRPr kumimoji="0" sz="1280" b="0" i="0" u="none" strike="noStrike" cap="none" spc="0" normalizeH="0" baseline="0">
                <a:ln>
                  <a:noFill/>
                </a:ln>
                <a:solidFill>
                  <a:schemeClr val="accent3">
                    <a:lumOff val="44000"/>
                    <a:alpha val="95000"/>
                  </a:schemeClr>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defTabSz="584200"/>
            <a:fld id="{86CB4B4D-7CA3-9044-876B-883B54F8677D}" type="slidenum">
              <a:rPr lang="en-CA" sz="1800" b="1" smtClean="0">
                <a:solidFill>
                  <a:srgbClr val="600C52">
                    <a:lumMod val="50000"/>
                    <a:alpha val="95000"/>
                  </a:srgbClr>
                </a:solidFill>
              </a:rPr>
              <a:pPr defTabSz="584200"/>
              <a:t>31</a:t>
            </a:fld>
            <a:endParaRPr lang="en-CA" sz="1800" b="1" dirty="0">
              <a:solidFill>
                <a:srgbClr val="600C52">
                  <a:lumMod val="50000"/>
                  <a:alpha val="95000"/>
                </a:srgbClr>
              </a:solidFill>
            </a:endParaRPr>
          </a:p>
        </p:txBody>
      </p:sp>
      <p:sp>
        <p:nvSpPr>
          <p:cNvPr id="6" name="SSANWDTRDTRTCWFLSLFO">
            <a:extLst>
              <a:ext uri="{FF2B5EF4-FFF2-40B4-BE49-F238E27FC236}">
                <a16:creationId xmlns:a16="http://schemas.microsoft.com/office/drawing/2014/main" id="{CDD49038-F858-1093-D06B-065EC56735F6}"/>
              </a:ext>
            </a:extLst>
          </p:cNvPr>
          <p:cNvSpPr txBox="1">
            <a:spLocks/>
          </p:cNvSpPr>
          <p:nvPr/>
        </p:nvSpPr>
        <p:spPr>
          <a:xfrm>
            <a:off x="647700" y="626382"/>
            <a:ext cx="11709400" cy="1325563"/>
          </a:xfrm>
          <a:prstGeom prst="rect">
            <a:avLst/>
          </a:prstGeom>
          <a:blipFill>
            <a:blip r:embed="rId3"/>
            <a:stretch>
              <a:fillRect/>
            </a:stretch>
          </a:blipFill>
        </p:spPr>
        <p:txBody>
          <a:bodyPr anchor="ctr">
            <a:no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4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IPv4 – 200.200.200.X - Class C – 4 bits borrowed</a:t>
            </a:r>
          </a:p>
        </p:txBody>
      </p:sp>
      <p:graphicFrame>
        <p:nvGraphicFramePr>
          <p:cNvPr id="7" name="Table 7">
            <a:extLst>
              <a:ext uri="{FF2B5EF4-FFF2-40B4-BE49-F238E27FC236}">
                <a16:creationId xmlns:a16="http://schemas.microsoft.com/office/drawing/2014/main" id="{9B5D3F41-025A-F219-E25D-DDA6FA09AE72}"/>
              </a:ext>
            </a:extLst>
          </p:cNvPr>
          <p:cNvGraphicFramePr>
            <a:graphicFrameLocks noGrp="1"/>
          </p:cNvGraphicFramePr>
          <p:nvPr/>
        </p:nvGraphicFramePr>
        <p:xfrm>
          <a:off x="232998" y="2553653"/>
          <a:ext cx="12452225" cy="4094669"/>
        </p:xfrm>
        <a:graphic>
          <a:graphicData uri="http://schemas.openxmlformats.org/drawingml/2006/table">
            <a:tbl>
              <a:tblPr firstRow="1" bandRow="1">
                <a:tableStyleId>{5940675A-B579-460E-94D1-54222C63F5DA}</a:tableStyleId>
              </a:tblPr>
              <a:tblGrid>
                <a:gridCol w="2490445">
                  <a:extLst>
                    <a:ext uri="{9D8B030D-6E8A-4147-A177-3AD203B41FA5}">
                      <a16:colId xmlns:a16="http://schemas.microsoft.com/office/drawing/2014/main" val="342091382"/>
                    </a:ext>
                  </a:extLst>
                </a:gridCol>
                <a:gridCol w="2490445">
                  <a:extLst>
                    <a:ext uri="{9D8B030D-6E8A-4147-A177-3AD203B41FA5}">
                      <a16:colId xmlns:a16="http://schemas.microsoft.com/office/drawing/2014/main" val="3848972476"/>
                    </a:ext>
                  </a:extLst>
                </a:gridCol>
                <a:gridCol w="2490445">
                  <a:extLst>
                    <a:ext uri="{9D8B030D-6E8A-4147-A177-3AD203B41FA5}">
                      <a16:colId xmlns:a16="http://schemas.microsoft.com/office/drawing/2014/main" val="2082967655"/>
                    </a:ext>
                  </a:extLst>
                </a:gridCol>
                <a:gridCol w="2490445">
                  <a:extLst>
                    <a:ext uri="{9D8B030D-6E8A-4147-A177-3AD203B41FA5}">
                      <a16:colId xmlns:a16="http://schemas.microsoft.com/office/drawing/2014/main" val="1383642345"/>
                    </a:ext>
                  </a:extLst>
                </a:gridCol>
                <a:gridCol w="2490445">
                  <a:extLst>
                    <a:ext uri="{9D8B030D-6E8A-4147-A177-3AD203B41FA5}">
                      <a16:colId xmlns:a16="http://schemas.microsoft.com/office/drawing/2014/main" val="3462960953"/>
                    </a:ext>
                  </a:extLst>
                </a:gridCol>
              </a:tblGrid>
              <a:tr h="630208">
                <a:tc>
                  <a:txBody>
                    <a:bodyPr/>
                    <a:lstStyle/>
                    <a:p>
                      <a:r>
                        <a:rPr lang="en-CA" dirty="0"/>
                        <a:t>1. Schematic</a:t>
                      </a:r>
                    </a:p>
                  </a:txBody>
                  <a:tcPr/>
                </a:tc>
                <a:tc>
                  <a:txBody>
                    <a:bodyPr/>
                    <a:lstStyle/>
                    <a:p>
                      <a:r>
                        <a:rPr lang="en-CA" dirty="0"/>
                        <a:t>2. Subnet Mask</a:t>
                      </a:r>
                    </a:p>
                  </a:txBody>
                  <a:tcPr/>
                </a:tc>
                <a:tc>
                  <a:txBody>
                    <a:bodyPr/>
                    <a:lstStyle/>
                    <a:p>
                      <a:r>
                        <a:rPr lang="en-CA" dirty="0"/>
                        <a:t>3. Block Size </a:t>
                      </a:r>
                    </a:p>
                  </a:txBody>
                  <a:tcPr/>
                </a:tc>
                <a:tc>
                  <a:txBody>
                    <a:bodyPr/>
                    <a:lstStyle/>
                    <a:p>
                      <a:r>
                        <a:rPr lang="en-CA" dirty="0"/>
                        <a:t>4. #subnets</a:t>
                      </a:r>
                    </a:p>
                  </a:txBody>
                  <a:tcPr/>
                </a:tc>
                <a:tc>
                  <a:txBody>
                    <a:bodyPr/>
                    <a:lstStyle/>
                    <a:p>
                      <a:r>
                        <a:rPr lang="en-CA" dirty="0"/>
                        <a:t>5. # hosts</a:t>
                      </a:r>
                    </a:p>
                  </a:txBody>
                  <a:tcPr/>
                </a:tc>
                <a:extLst>
                  <a:ext uri="{0D108BD9-81ED-4DB2-BD59-A6C34878D82A}">
                    <a16:rowId xmlns:a16="http://schemas.microsoft.com/office/drawing/2014/main" val="2111597761"/>
                  </a:ext>
                </a:extLst>
              </a:tr>
              <a:tr h="1039004">
                <a:tc>
                  <a:txBody>
                    <a:bodyPr/>
                    <a:lstStyle/>
                    <a:p>
                      <a:r>
                        <a:rPr lang="en-CA" dirty="0"/>
                        <a:t>This is a made up step that I use to help find the subnet mask </a:t>
                      </a:r>
                    </a:p>
                  </a:txBody>
                  <a:tcPr/>
                </a:tc>
                <a:tc>
                  <a:txBody>
                    <a:bodyPr/>
                    <a:lstStyle/>
                    <a:p>
                      <a:r>
                        <a:rPr lang="en-CA" dirty="0"/>
                        <a:t>Add up the bits of the schematic </a:t>
                      </a:r>
                    </a:p>
                  </a:txBody>
                  <a:tcPr/>
                </a:tc>
                <a:tc>
                  <a:txBody>
                    <a:bodyPr/>
                    <a:lstStyle/>
                    <a:p>
                      <a:r>
                        <a:rPr lang="en-CA" dirty="0"/>
                        <a:t>256 – rightmost, non-zero number in the subnet mask </a:t>
                      </a:r>
                    </a:p>
                  </a:txBody>
                  <a:tcPr/>
                </a:tc>
                <a:tc>
                  <a:txBody>
                    <a:bodyPr/>
                    <a:lstStyle/>
                    <a:p>
                      <a:r>
                        <a:rPr lang="en-CA" dirty="0"/>
                        <a:t>2^n </a:t>
                      </a:r>
                    </a:p>
                    <a:p>
                      <a:r>
                        <a:rPr lang="en-CA" dirty="0"/>
                        <a:t>n = #bits borrowed</a:t>
                      </a:r>
                    </a:p>
                  </a:txBody>
                  <a:tcPr/>
                </a:tc>
                <a:tc>
                  <a:txBody>
                    <a:bodyPr/>
                    <a:lstStyle/>
                    <a:p>
                      <a:r>
                        <a:rPr lang="en-CA" dirty="0"/>
                        <a:t>2^m – 2 </a:t>
                      </a:r>
                    </a:p>
                    <a:p>
                      <a:r>
                        <a:rPr lang="en-CA" dirty="0"/>
                        <a:t>m = number of bits </a:t>
                      </a:r>
                      <a:r>
                        <a:rPr lang="en-CA" dirty="0">
                          <a:highlight>
                            <a:srgbClr val="FFFF00"/>
                          </a:highlight>
                        </a:rPr>
                        <a:t>NOT used </a:t>
                      </a:r>
                      <a:r>
                        <a:rPr lang="en-CA" dirty="0"/>
                        <a:t>for network info</a:t>
                      </a:r>
                    </a:p>
                  </a:txBody>
                  <a:tcPr/>
                </a:tc>
                <a:extLst>
                  <a:ext uri="{0D108BD9-81ED-4DB2-BD59-A6C34878D82A}">
                    <a16:rowId xmlns:a16="http://schemas.microsoft.com/office/drawing/2014/main" val="2103112067"/>
                  </a:ext>
                </a:extLst>
              </a:tr>
              <a:tr h="2202589">
                <a:tc>
                  <a:txBody>
                    <a:bodyPr/>
                    <a:lstStyle/>
                    <a:p>
                      <a:endParaRPr lang="en-CA"/>
                    </a:p>
                  </a:txBody>
                  <a:tcPr/>
                </a:tc>
                <a:tc>
                  <a:txBody>
                    <a:bodyPr/>
                    <a:lstStyle/>
                    <a:p>
                      <a:endParaRPr lang="en-CA"/>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897625178"/>
                  </a:ext>
                </a:extLst>
              </a:tr>
            </a:tbl>
          </a:graphicData>
        </a:graphic>
      </p:graphicFrame>
      <p:sp>
        <p:nvSpPr>
          <p:cNvPr id="8" name="TextBox 7">
            <a:extLst>
              <a:ext uri="{FF2B5EF4-FFF2-40B4-BE49-F238E27FC236}">
                <a16:creationId xmlns:a16="http://schemas.microsoft.com/office/drawing/2014/main" id="{01358917-A2BA-0751-7CF2-523E80581704}"/>
              </a:ext>
            </a:extLst>
          </p:cNvPr>
          <p:cNvSpPr txBox="1"/>
          <p:nvPr/>
        </p:nvSpPr>
        <p:spPr>
          <a:xfrm>
            <a:off x="319577" y="5127923"/>
            <a:ext cx="2427075" cy="461665"/>
          </a:xfrm>
          <a:prstGeom prst="rect">
            <a:avLst/>
          </a:prstGeom>
          <a:noFill/>
        </p:spPr>
        <p:txBody>
          <a:bodyPr wrap="square" rtlCol="0">
            <a:spAutoFit/>
          </a:bodyPr>
          <a:lstStyle/>
          <a:p>
            <a:r>
              <a:rPr lang="en-CA" sz="2400" dirty="0"/>
              <a:t>&lt;8&gt;&lt;8&gt;&lt;8&gt;&lt;4&gt;</a:t>
            </a:r>
          </a:p>
        </p:txBody>
      </p:sp>
      <p:sp>
        <p:nvSpPr>
          <p:cNvPr id="9" name="TextBox 8">
            <a:extLst>
              <a:ext uri="{FF2B5EF4-FFF2-40B4-BE49-F238E27FC236}">
                <a16:creationId xmlns:a16="http://schemas.microsoft.com/office/drawing/2014/main" id="{72D810EA-4818-DFB2-4AB2-935349ECDFE4}"/>
              </a:ext>
            </a:extLst>
          </p:cNvPr>
          <p:cNvSpPr txBox="1"/>
          <p:nvPr/>
        </p:nvSpPr>
        <p:spPr>
          <a:xfrm>
            <a:off x="2746652" y="5127923"/>
            <a:ext cx="2427075" cy="461665"/>
          </a:xfrm>
          <a:prstGeom prst="rect">
            <a:avLst/>
          </a:prstGeom>
          <a:noFill/>
        </p:spPr>
        <p:txBody>
          <a:bodyPr wrap="square" rtlCol="0">
            <a:spAutoFit/>
          </a:bodyPr>
          <a:lstStyle/>
          <a:p>
            <a:r>
              <a:rPr lang="en-CA" sz="2400" dirty="0"/>
              <a:t>255.255.255.240</a:t>
            </a:r>
          </a:p>
        </p:txBody>
      </p:sp>
      <p:sp>
        <p:nvSpPr>
          <p:cNvPr id="11" name="TextBox 10">
            <a:extLst>
              <a:ext uri="{FF2B5EF4-FFF2-40B4-BE49-F238E27FC236}">
                <a16:creationId xmlns:a16="http://schemas.microsoft.com/office/drawing/2014/main" id="{FD871C8F-DB03-0A22-157D-2B92941B8760}"/>
              </a:ext>
            </a:extLst>
          </p:cNvPr>
          <p:cNvSpPr txBox="1"/>
          <p:nvPr/>
        </p:nvSpPr>
        <p:spPr>
          <a:xfrm>
            <a:off x="5288862" y="5186549"/>
            <a:ext cx="2427075" cy="461665"/>
          </a:xfrm>
          <a:prstGeom prst="rect">
            <a:avLst/>
          </a:prstGeom>
          <a:noFill/>
        </p:spPr>
        <p:txBody>
          <a:bodyPr wrap="square" rtlCol="0">
            <a:spAutoFit/>
          </a:bodyPr>
          <a:lstStyle/>
          <a:p>
            <a:r>
              <a:rPr lang="en-CA" sz="2400" dirty="0"/>
              <a:t>*256* - 240 = 16</a:t>
            </a:r>
          </a:p>
        </p:txBody>
      </p:sp>
      <p:sp>
        <p:nvSpPr>
          <p:cNvPr id="16" name="TextBox 15">
            <a:extLst>
              <a:ext uri="{FF2B5EF4-FFF2-40B4-BE49-F238E27FC236}">
                <a16:creationId xmlns:a16="http://schemas.microsoft.com/office/drawing/2014/main" id="{DBA8BBAD-F2E0-213F-748E-2A4C0ED8C210}"/>
              </a:ext>
            </a:extLst>
          </p:cNvPr>
          <p:cNvSpPr txBox="1"/>
          <p:nvPr/>
        </p:nvSpPr>
        <p:spPr>
          <a:xfrm>
            <a:off x="7656175" y="4632551"/>
            <a:ext cx="2427075" cy="1569660"/>
          </a:xfrm>
          <a:prstGeom prst="rect">
            <a:avLst/>
          </a:prstGeom>
          <a:noFill/>
        </p:spPr>
        <p:txBody>
          <a:bodyPr wrap="square" rtlCol="0">
            <a:spAutoFit/>
          </a:bodyPr>
          <a:lstStyle/>
          <a:p>
            <a:r>
              <a:rPr lang="en-CA" sz="2400" dirty="0"/>
              <a:t>There are 4 bits borrowed </a:t>
            </a:r>
          </a:p>
          <a:p>
            <a:endParaRPr lang="en-CA" sz="2400" dirty="0"/>
          </a:p>
          <a:p>
            <a:r>
              <a:rPr lang="en-CA" sz="2400" dirty="0"/>
              <a:t>2^4 = 16</a:t>
            </a:r>
          </a:p>
        </p:txBody>
      </p:sp>
      <p:sp>
        <p:nvSpPr>
          <p:cNvPr id="19" name="TextBox 18">
            <a:extLst>
              <a:ext uri="{FF2B5EF4-FFF2-40B4-BE49-F238E27FC236}">
                <a16:creationId xmlns:a16="http://schemas.microsoft.com/office/drawing/2014/main" id="{E8DFB30D-DD1B-14FD-108E-85F6D99F3BE6}"/>
              </a:ext>
            </a:extLst>
          </p:cNvPr>
          <p:cNvSpPr txBox="1"/>
          <p:nvPr/>
        </p:nvSpPr>
        <p:spPr>
          <a:xfrm>
            <a:off x="10245909" y="5347488"/>
            <a:ext cx="2427075" cy="461665"/>
          </a:xfrm>
          <a:prstGeom prst="rect">
            <a:avLst/>
          </a:prstGeom>
          <a:noFill/>
        </p:spPr>
        <p:txBody>
          <a:bodyPr wrap="square" rtlCol="0">
            <a:spAutoFit/>
          </a:bodyPr>
          <a:lstStyle/>
          <a:p>
            <a:r>
              <a:rPr lang="en-CA" sz="2400" dirty="0"/>
              <a:t>&lt;8&gt;&lt;8&gt;&lt;8&gt;&lt;4&gt;</a:t>
            </a:r>
          </a:p>
        </p:txBody>
      </p:sp>
      <p:sp>
        <p:nvSpPr>
          <p:cNvPr id="20" name="TextBox 19">
            <a:extLst>
              <a:ext uri="{FF2B5EF4-FFF2-40B4-BE49-F238E27FC236}">
                <a16:creationId xmlns:a16="http://schemas.microsoft.com/office/drawing/2014/main" id="{03A68DFF-6C74-E296-9974-6B6AD3EDED80}"/>
              </a:ext>
            </a:extLst>
          </p:cNvPr>
          <p:cNvSpPr txBox="1"/>
          <p:nvPr/>
        </p:nvSpPr>
        <p:spPr>
          <a:xfrm>
            <a:off x="10234824" y="4417868"/>
            <a:ext cx="2427075" cy="830997"/>
          </a:xfrm>
          <a:prstGeom prst="rect">
            <a:avLst/>
          </a:prstGeom>
          <a:noFill/>
        </p:spPr>
        <p:txBody>
          <a:bodyPr wrap="square" rtlCol="0">
            <a:spAutoFit/>
          </a:bodyPr>
          <a:lstStyle/>
          <a:p>
            <a:r>
              <a:rPr lang="en-CA" sz="2400" dirty="0"/>
              <a:t>I use the schematic</a:t>
            </a:r>
          </a:p>
        </p:txBody>
      </p:sp>
      <p:sp>
        <p:nvSpPr>
          <p:cNvPr id="21" name="TextBox 20">
            <a:extLst>
              <a:ext uri="{FF2B5EF4-FFF2-40B4-BE49-F238E27FC236}">
                <a16:creationId xmlns:a16="http://schemas.microsoft.com/office/drawing/2014/main" id="{E13D50CF-DB4F-78EF-0448-642C47B9C8DF}"/>
              </a:ext>
            </a:extLst>
          </p:cNvPr>
          <p:cNvSpPr txBox="1"/>
          <p:nvPr/>
        </p:nvSpPr>
        <p:spPr>
          <a:xfrm>
            <a:off x="10198386" y="5799628"/>
            <a:ext cx="2427075" cy="830997"/>
          </a:xfrm>
          <a:prstGeom prst="rect">
            <a:avLst/>
          </a:prstGeom>
          <a:noFill/>
        </p:spPr>
        <p:txBody>
          <a:bodyPr wrap="square" rtlCol="0">
            <a:spAutoFit/>
          </a:bodyPr>
          <a:lstStyle/>
          <a:p>
            <a:r>
              <a:rPr lang="en-CA" sz="2400" dirty="0"/>
              <a:t>There are 4 bits free = 2^4 – 2 </a:t>
            </a:r>
          </a:p>
        </p:txBody>
      </p:sp>
      <p:sp>
        <p:nvSpPr>
          <p:cNvPr id="22" name="TextBox 21">
            <a:extLst>
              <a:ext uri="{FF2B5EF4-FFF2-40B4-BE49-F238E27FC236}">
                <a16:creationId xmlns:a16="http://schemas.microsoft.com/office/drawing/2014/main" id="{E5414F5D-3FFE-A124-7B2A-279394C853E3}"/>
              </a:ext>
            </a:extLst>
          </p:cNvPr>
          <p:cNvSpPr txBox="1"/>
          <p:nvPr/>
        </p:nvSpPr>
        <p:spPr>
          <a:xfrm>
            <a:off x="-23808" y="7009696"/>
            <a:ext cx="2289027" cy="2308324"/>
          </a:xfrm>
          <a:prstGeom prst="rect">
            <a:avLst/>
          </a:prstGeom>
          <a:noFill/>
        </p:spPr>
        <p:txBody>
          <a:bodyPr wrap="square" rtlCol="0">
            <a:spAutoFit/>
          </a:bodyPr>
          <a:lstStyle/>
          <a:p>
            <a:pPr algn="l"/>
            <a:r>
              <a:rPr lang="en-CA" sz="2400" dirty="0"/>
              <a:t>To fill out the chart, write the given octets, then start at 0 in SID and count by the block size</a:t>
            </a:r>
          </a:p>
        </p:txBody>
      </p:sp>
      <p:sp>
        <p:nvSpPr>
          <p:cNvPr id="23" name="TextBox 22">
            <a:extLst>
              <a:ext uri="{FF2B5EF4-FFF2-40B4-BE49-F238E27FC236}">
                <a16:creationId xmlns:a16="http://schemas.microsoft.com/office/drawing/2014/main" id="{5FD633CD-C1E2-C194-E90A-64C45ED6E9DD}"/>
              </a:ext>
            </a:extLst>
          </p:cNvPr>
          <p:cNvSpPr txBox="1"/>
          <p:nvPr/>
        </p:nvSpPr>
        <p:spPr>
          <a:xfrm>
            <a:off x="2373325" y="7462005"/>
            <a:ext cx="2427075" cy="461665"/>
          </a:xfrm>
          <a:prstGeom prst="rect">
            <a:avLst/>
          </a:prstGeom>
          <a:noFill/>
        </p:spPr>
        <p:txBody>
          <a:bodyPr wrap="square" rtlCol="0">
            <a:spAutoFit/>
          </a:bodyPr>
          <a:lstStyle/>
          <a:p>
            <a:pPr algn="l"/>
            <a:r>
              <a:rPr lang="en-CA" sz="2400" dirty="0"/>
              <a:t>200.200.200.</a:t>
            </a:r>
          </a:p>
        </p:txBody>
      </p:sp>
      <p:sp>
        <p:nvSpPr>
          <p:cNvPr id="24" name="TextBox 23">
            <a:extLst>
              <a:ext uri="{FF2B5EF4-FFF2-40B4-BE49-F238E27FC236}">
                <a16:creationId xmlns:a16="http://schemas.microsoft.com/office/drawing/2014/main" id="{8C01EF31-4D23-7B8A-1507-F0505EB9093B}"/>
              </a:ext>
            </a:extLst>
          </p:cNvPr>
          <p:cNvSpPr txBox="1"/>
          <p:nvPr/>
        </p:nvSpPr>
        <p:spPr>
          <a:xfrm>
            <a:off x="5106917" y="7462004"/>
            <a:ext cx="2427075" cy="461665"/>
          </a:xfrm>
          <a:prstGeom prst="rect">
            <a:avLst/>
          </a:prstGeom>
          <a:noFill/>
        </p:spPr>
        <p:txBody>
          <a:bodyPr wrap="square" rtlCol="0">
            <a:spAutoFit/>
          </a:bodyPr>
          <a:lstStyle/>
          <a:p>
            <a:pPr algn="l"/>
            <a:r>
              <a:rPr lang="en-CA" sz="2400" dirty="0"/>
              <a:t>200.200.200.</a:t>
            </a:r>
          </a:p>
        </p:txBody>
      </p:sp>
      <p:sp>
        <p:nvSpPr>
          <p:cNvPr id="25" name="TextBox 24">
            <a:extLst>
              <a:ext uri="{FF2B5EF4-FFF2-40B4-BE49-F238E27FC236}">
                <a16:creationId xmlns:a16="http://schemas.microsoft.com/office/drawing/2014/main" id="{C6849FB4-57C0-6239-87E2-8EFBDA135150}"/>
              </a:ext>
            </a:extLst>
          </p:cNvPr>
          <p:cNvSpPr txBox="1"/>
          <p:nvPr/>
        </p:nvSpPr>
        <p:spPr>
          <a:xfrm>
            <a:off x="9585902" y="6920403"/>
            <a:ext cx="2427075" cy="461665"/>
          </a:xfrm>
          <a:prstGeom prst="rect">
            <a:avLst/>
          </a:prstGeom>
          <a:noFill/>
        </p:spPr>
        <p:txBody>
          <a:bodyPr wrap="square" rtlCol="0">
            <a:spAutoFit/>
          </a:bodyPr>
          <a:lstStyle/>
          <a:p>
            <a:pPr algn="l"/>
            <a:r>
              <a:rPr lang="en-CA" sz="2400" dirty="0"/>
              <a:t>200.200.200.</a:t>
            </a:r>
          </a:p>
        </p:txBody>
      </p:sp>
      <p:sp>
        <p:nvSpPr>
          <p:cNvPr id="26" name="TextBox 25">
            <a:extLst>
              <a:ext uri="{FF2B5EF4-FFF2-40B4-BE49-F238E27FC236}">
                <a16:creationId xmlns:a16="http://schemas.microsoft.com/office/drawing/2014/main" id="{D4FED791-ABD4-FB3F-A8B9-877535AAADA3}"/>
              </a:ext>
            </a:extLst>
          </p:cNvPr>
          <p:cNvSpPr txBox="1"/>
          <p:nvPr/>
        </p:nvSpPr>
        <p:spPr>
          <a:xfrm>
            <a:off x="4283964" y="7382068"/>
            <a:ext cx="624542" cy="461665"/>
          </a:xfrm>
          <a:prstGeom prst="rect">
            <a:avLst/>
          </a:prstGeom>
          <a:noFill/>
        </p:spPr>
        <p:txBody>
          <a:bodyPr wrap="square" rtlCol="0">
            <a:spAutoFit/>
          </a:bodyPr>
          <a:lstStyle/>
          <a:p>
            <a:pPr algn="l"/>
            <a:r>
              <a:rPr lang="en-CA" sz="2400" b="1" dirty="0">
                <a:solidFill>
                  <a:srgbClr val="002060"/>
                </a:solidFill>
              </a:rPr>
              <a:t>0</a:t>
            </a:r>
          </a:p>
        </p:txBody>
      </p:sp>
      <p:sp>
        <p:nvSpPr>
          <p:cNvPr id="27" name="TextBox 26">
            <a:extLst>
              <a:ext uri="{FF2B5EF4-FFF2-40B4-BE49-F238E27FC236}">
                <a16:creationId xmlns:a16="http://schemas.microsoft.com/office/drawing/2014/main" id="{F0032520-6081-5C67-47C7-EC37BB7A6BEF}"/>
              </a:ext>
            </a:extLst>
          </p:cNvPr>
          <p:cNvSpPr txBox="1"/>
          <p:nvPr/>
        </p:nvSpPr>
        <p:spPr>
          <a:xfrm>
            <a:off x="4269677" y="7902088"/>
            <a:ext cx="624542" cy="461665"/>
          </a:xfrm>
          <a:prstGeom prst="rect">
            <a:avLst/>
          </a:prstGeom>
          <a:noFill/>
        </p:spPr>
        <p:txBody>
          <a:bodyPr wrap="square" rtlCol="0">
            <a:spAutoFit/>
          </a:bodyPr>
          <a:lstStyle/>
          <a:p>
            <a:pPr algn="l"/>
            <a:r>
              <a:rPr lang="en-CA" sz="2400" b="1" dirty="0">
                <a:solidFill>
                  <a:srgbClr val="002060"/>
                </a:solidFill>
              </a:rPr>
              <a:t>16</a:t>
            </a:r>
          </a:p>
        </p:txBody>
      </p:sp>
      <p:sp>
        <p:nvSpPr>
          <p:cNvPr id="28" name="TextBox 27">
            <a:extLst>
              <a:ext uri="{FF2B5EF4-FFF2-40B4-BE49-F238E27FC236}">
                <a16:creationId xmlns:a16="http://schemas.microsoft.com/office/drawing/2014/main" id="{C5C69D7F-E1E9-FF33-398D-DCC8365F5AA9}"/>
              </a:ext>
            </a:extLst>
          </p:cNvPr>
          <p:cNvSpPr txBox="1"/>
          <p:nvPr/>
        </p:nvSpPr>
        <p:spPr>
          <a:xfrm>
            <a:off x="4242115" y="8379234"/>
            <a:ext cx="864802" cy="461665"/>
          </a:xfrm>
          <a:prstGeom prst="rect">
            <a:avLst/>
          </a:prstGeom>
          <a:noFill/>
        </p:spPr>
        <p:txBody>
          <a:bodyPr wrap="square" rtlCol="0">
            <a:spAutoFit/>
          </a:bodyPr>
          <a:lstStyle/>
          <a:p>
            <a:pPr algn="l"/>
            <a:r>
              <a:rPr lang="en-CA" sz="2400" b="1" dirty="0">
                <a:solidFill>
                  <a:srgbClr val="002060"/>
                </a:solidFill>
              </a:rPr>
              <a:t>32</a:t>
            </a:r>
          </a:p>
        </p:txBody>
      </p:sp>
      <p:sp>
        <p:nvSpPr>
          <p:cNvPr id="29" name="TextBox 28">
            <a:extLst>
              <a:ext uri="{FF2B5EF4-FFF2-40B4-BE49-F238E27FC236}">
                <a16:creationId xmlns:a16="http://schemas.microsoft.com/office/drawing/2014/main" id="{A16DBC8A-38A8-AEA8-E1ED-F350BD8192A1}"/>
              </a:ext>
            </a:extLst>
          </p:cNvPr>
          <p:cNvSpPr txBox="1"/>
          <p:nvPr/>
        </p:nvSpPr>
        <p:spPr>
          <a:xfrm>
            <a:off x="4269677" y="8898543"/>
            <a:ext cx="864802" cy="461665"/>
          </a:xfrm>
          <a:prstGeom prst="rect">
            <a:avLst/>
          </a:prstGeom>
          <a:noFill/>
        </p:spPr>
        <p:txBody>
          <a:bodyPr wrap="square" rtlCol="0">
            <a:spAutoFit/>
          </a:bodyPr>
          <a:lstStyle/>
          <a:p>
            <a:pPr algn="l"/>
            <a:r>
              <a:rPr lang="en-CA" sz="2400" b="1" dirty="0">
                <a:solidFill>
                  <a:srgbClr val="002060"/>
                </a:solidFill>
              </a:rPr>
              <a:t>48</a:t>
            </a:r>
          </a:p>
        </p:txBody>
      </p:sp>
      <p:sp>
        <p:nvSpPr>
          <p:cNvPr id="30" name="TextBox 29">
            <a:extLst>
              <a:ext uri="{FF2B5EF4-FFF2-40B4-BE49-F238E27FC236}">
                <a16:creationId xmlns:a16="http://schemas.microsoft.com/office/drawing/2014/main" id="{77B55AA4-5AA1-5700-FF27-131B63D8D426}"/>
              </a:ext>
            </a:extLst>
          </p:cNvPr>
          <p:cNvSpPr txBox="1"/>
          <p:nvPr/>
        </p:nvSpPr>
        <p:spPr>
          <a:xfrm>
            <a:off x="4269677" y="9397248"/>
            <a:ext cx="1066661" cy="461665"/>
          </a:xfrm>
          <a:prstGeom prst="rect">
            <a:avLst/>
          </a:prstGeom>
          <a:noFill/>
        </p:spPr>
        <p:txBody>
          <a:bodyPr wrap="square" rtlCol="0">
            <a:spAutoFit/>
          </a:bodyPr>
          <a:lstStyle/>
          <a:p>
            <a:pPr algn="l"/>
            <a:r>
              <a:rPr lang="en-CA" sz="2400" b="1" dirty="0">
                <a:solidFill>
                  <a:srgbClr val="002060"/>
                </a:solidFill>
              </a:rPr>
              <a:t>64</a:t>
            </a:r>
          </a:p>
        </p:txBody>
      </p:sp>
      <p:sp>
        <p:nvSpPr>
          <p:cNvPr id="31" name="TextBox 30">
            <a:extLst>
              <a:ext uri="{FF2B5EF4-FFF2-40B4-BE49-F238E27FC236}">
                <a16:creationId xmlns:a16="http://schemas.microsoft.com/office/drawing/2014/main" id="{C8147CA9-79E2-E92E-6F98-A8F7BFECCE3A}"/>
              </a:ext>
            </a:extLst>
          </p:cNvPr>
          <p:cNvSpPr txBox="1"/>
          <p:nvPr/>
        </p:nvSpPr>
        <p:spPr>
          <a:xfrm>
            <a:off x="7038135" y="7464594"/>
            <a:ext cx="624542" cy="461665"/>
          </a:xfrm>
          <a:prstGeom prst="rect">
            <a:avLst/>
          </a:prstGeom>
          <a:noFill/>
        </p:spPr>
        <p:txBody>
          <a:bodyPr wrap="square" rtlCol="0">
            <a:spAutoFit/>
          </a:bodyPr>
          <a:lstStyle/>
          <a:p>
            <a:pPr algn="l"/>
            <a:r>
              <a:rPr lang="en-CA" sz="2400" b="1" dirty="0">
                <a:solidFill>
                  <a:srgbClr val="002060"/>
                </a:solidFill>
              </a:rPr>
              <a:t>15</a:t>
            </a:r>
          </a:p>
        </p:txBody>
      </p:sp>
      <p:sp>
        <p:nvSpPr>
          <p:cNvPr id="32" name="TextBox 31">
            <a:extLst>
              <a:ext uri="{FF2B5EF4-FFF2-40B4-BE49-F238E27FC236}">
                <a16:creationId xmlns:a16="http://schemas.microsoft.com/office/drawing/2014/main" id="{A7CB27C6-8A72-FA4A-F3F7-BE9D76A75931}"/>
              </a:ext>
            </a:extLst>
          </p:cNvPr>
          <p:cNvSpPr txBox="1"/>
          <p:nvPr/>
        </p:nvSpPr>
        <p:spPr>
          <a:xfrm>
            <a:off x="6965558" y="7933025"/>
            <a:ext cx="864802" cy="461665"/>
          </a:xfrm>
          <a:prstGeom prst="rect">
            <a:avLst/>
          </a:prstGeom>
          <a:noFill/>
        </p:spPr>
        <p:txBody>
          <a:bodyPr wrap="square" rtlCol="0">
            <a:spAutoFit/>
          </a:bodyPr>
          <a:lstStyle/>
          <a:p>
            <a:pPr algn="l"/>
            <a:r>
              <a:rPr lang="en-CA" sz="2400" b="1" dirty="0">
                <a:solidFill>
                  <a:srgbClr val="002060"/>
                </a:solidFill>
              </a:rPr>
              <a:t>31</a:t>
            </a:r>
          </a:p>
        </p:txBody>
      </p:sp>
      <p:sp>
        <p:nvSpPr>
          <p:cNvPr id="33" name="TextBox 32">
            <a:extLst>
              <a:ext uri="{FF2B5EF4-FFF2-40B4-BE49-F238E27FC236}">
                <a16:creationId xmlns:a16="http://schemas.microsoft.com/office/drawing/2014/main" id="{773CF5E6-4AE2-8F76-DB26-EEDC4EAAE80F}"/>
              </a:ext>
            </a:extLst>
          </p:cNvPr>
          <p:cNvSpPr txBox="1"/>
          <p:nvPr/>
        </p:nvSpPr>
        <p:spPr>
          <a:xfrm>
            <a:off x="6965558" y="8448367"/>
            <a:ext cx="864802" cy="461665"/>
          </a:xfrm>
          <a:prstGeom prst="rect">
            <a:avLst/>
          </a:prstGeom>
          <a:noFill/>
        </p:spPr>
        <p:txBody>
          <a:bodyPr wrap="square" rtlCol="0">
            <a:spAutoFit/>
          </a:bodyPr>
          <a:lstStyle/>
          <a:p>
            <a:pPr algn="l"/>
            <a:r>
              <a:rPr lang="en-CA" sz="2400" b="1" dirty="0">
                <a:solidFill>
                  <a:srgbClr val="002060"/>
                </a:solidFill>
              </a:rPr>
              <a:t>47</a:t>
            </a:r>
          </a:p>
        </p:txBody>
      </p:sp>
      <p:sp>
        <p:nvSpPr>
          <p:cNvPr id="35" name="TextBox 34">
            <a:extLst>
              <a:ext uri="{FF2B5EF4-FFF2-40B4-BE49-F238E27FC236}">
                <a16:creationId xmlns:a16="http://schemas.microsoft.com/office/drawing/2014/main" id="{EF4717C2-D77B-75EC-7C79-BEB18F3E6A7D}"/>
              </a:ext>
            </a:extLst>
          </p:cNvPr>
          <p:cNvSpPr txBox="1"/>
          <p:nvPr/>
        </p:nvSpPr>
        <p:spPr>
          <a:xfrm>
            <a:off x="7002837" y="8935523"/>
            <a:ext cx="864802" cy="461665"/>
          </a:xfrm>
          <a:prstGeom prst="rect">
            <a:avLst/>
          </a:prstGeom>
          <a:noFill/>
        </p:spPr>
        <p:txBody>
          <a:bodyPr wrap="square" rtlCol="0">
            <a:spAutoFit/>
          </a:bodyPr>
          <a:lstStyle/>
          <a:p>
            <a:pPr algn="l"/>
            <a:r>
              <a:rPr lang="en-CA" sz="2400" b="1" dirty="0">
                <a:solidFill>
                  <a:srgbClr val="002060"/>
                </a:solidFill>
              </a:rPr>
              <a:t>63</a:t>
            </a:r>
          </a:p>
        </p:txBody>
      </p:sp>
      <p:sp>
        <p:nvSpPr>
          <p:cNvPr id="38" name="Rectangle 37">
            <a:extLst>
              <a:ext uri="{FF2B5EF4-FFF2-40B4-BE49-F238E27FC236}">
                <a16:creationId xmlns:a16="http://schemas.microsoft.com/office/drawing/2014/main" id="{66EB061E-C974-0D78-CEE4-AF08A8A0B6BA}"/>
              </a:ext>
            </a:extLst>
          </p:cNvPr>
          <p:cNvSpPr/>
          <p:nvPr/>
        </p:nvSpPr>
        <p:spPr>
          <a:xfrm>
            <a:off x="4219585" y="7875961"/>
            <a:ext cx="580815" cy="520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592FCD80-0519-EE67-2900-7560A8F5CA57}"/>
              </a:ext>
            </a:extLst>
          </p:cNvPr>
          <p:cNvSpPr/>
          <p:nvPr/>
        </p:nvSpPr>
        <p:spPr>
          <a:xfrm>
            <a:off x="4258209" y="8329123"/>
            <a:ext cx="580815" cy="520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Rectangle 40">
            <a:extLst>
              <a:ext uri="{FF2B5EF4-FFF2-40B4-BE49-F238E27FC236}">
                <a16:creationId xmlns:a16="http://schemas.microsoft.com/office/drawing/2014/main" id="{70749035-A9EE-587D-CC96-B7223E1C6670}"/>
              </a:ext>
            </a:extLst>
          </p:cNvPr>
          <p:cNvSpPr/>
          <p:nvPr/>
        </p:nvSpPr>
        <p:spPr>
          <a:xfrm>
            <a:off x="4275017" y="8859453"/>
            <a:ext cx="580815" cy="520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Rectangle 41">
            <a:extLst>
              <a:ext uri="{FF2B5EF4-FFF2-40B4-BE49-F238E27FC236}">
                <a16:creationId xmlns:a16="http://schemas.microsoft.com/office/drawing/2014/main" id="{01119524-B953-E0DE-20C5-7AA1EB186FD9}"/>
              </a:ext>
            </a:extLst>
          </p:cNvPr>
          <p:cNvSpPr/>
          <p:nvPr/>
        </p:nvSpPr>
        <p:spPr>
          <a:xfrm>
            <a:off x="4271335" y="9359545"/>
            <a:ext cx="580815" cy="520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TextBox 42">
            <a:extLst>
              <a:ext uri="{FF2B5EF4-FFF2-40B4-BE49-F238E27FC236}">
                <a16:creationId xmlns:a16="http://schemas.microsoft.com/office/drawing/2014/main" id="{EBA9C75F-5E5F-18E4-11B2-3241FEFA7BCE}"/>
              </a:ext>
            </a:extLst>
          </p:cNvPr>
          <p:cNvSpPr txBox="1"/>
          <p:nvPr/>
        </p:nvSpPr>
        <p:spPr>
          <a:xfrm>
            <a:off x="4269677" y="7019197"/>
            <a:ext cx="624542" cy="461665"/>
          </a:xfrm>
          <a:prstGeom prst="rect">
            <a:avLst/>
          </a:prstGeom>
          <a:noFill/>
        </p:spPr>
        <p:txBody>
          <a:bodyPr wrap="square" rtlCol="0">
            <a:spAutoFit/>
          </a:bodyPr>
          <a:lstStyle/>
          <a:p>
            <a:pPr algn="l"/>
            <a:r>
              <a:rPr lang="en-CA" sz="2400" b="1" dirty="0">
                <a:solidFill>
                  <a:srgbClr val="FF0000"/>
                </a:solidFill>
              </a:rPr>
              <a:t>+1</a:t>
            </a:r>
          </a:p>
        </p:txBody>
      </p:sp>
      <p:sp>
        <p:nvSpPr>
          <p:cNvPr id="44" name="TextBox 43">
            <a:extLst>
              <a:ext uri="{FF2B5EF4-FFF2-40B4-BE49-F238E27FC236}">
                <a16:creationId xmlns:a16="http://schemas.microsoft.com/office/drawing/2014/main" id="{072DDB37-5D76-9457-4E85-EA58D0549E80}"/>
              </a:ext>
            </a:extLst>
          </p:cNvPr>
          <p:cNvSpPr txBox="1"/>
          <p:nvPr/>
        </p:nvSpPr>
        <p:spPr>
          <a:xfrm>
            <a:off x="6934933" y="6923446"/>
            <a:ext cx="624542" cy="461665"/>
          </a:xfrm>
          <a:prstGeom prst="rect">
            <a:avLst/>
          </a:prstGeom>
          <a:noFill/>
        </p:spPr>
        <p:txBody>
          <a:bodyPr wrap="square" rtlCol="0">
            <a:spAutoFit/>
          </a:bodyPr>
          <a:lstStyle/>
          <a:p>
            <a:pPr algn="l"/>
            <a:r>
              <a:rPr lang="en-CA" sz="2400" b="1" dirty="0">
                <a:solidFill>
                  <a:srgbClr val="FF0000"/>
                </a:solidFill>
              </a:rPr>
              <a:t>-1</a:t>
            </a:r>
          </a:p>
        </p:txBody>
      </p:sp>
      <p:sp>
        <p:nvSpPr>
          <p:cNvPr id="45" name="TextBox 44">
            <a:extLst>
              <a:ext uri="{FF2B5EF4-FFF2-40B4-BE49-F238E27FC236}">
                <a16:creationId xmlns:a16="http://schemas.microsoft.com/office/drawing/2014/main" id="{4616E695-AB98-4FEC-68E1-CBB148890266}"/>
              </a:ext>
            </a:extLst>
          </p:cNvPr>
          <p:cNvSpPr txBox="1"/>
          <p:nvPr/>
        </p:nvSpPr>
        <p:spPr>
          <a:xfrm>
            <a:off x="8839973" y="7412397"/>
            <a:ext cx="1405936" cy="461665"/>
          </a:xfrm>
          <a:prstGeom prst="rect">
            <a:avLst/>
          </a:prstGeom>
          <a:noFill/>
        </p:spPr>
        <p:txBody>
          <a:bodyPr wrap="square" rtlCol="0">
            <a:spAutoFit/>
          </a:bodyPr>
          <a:lstStyle/>
          <a:p>
            <a:pPr algn="l"/>
            <a:r>
              <a:rPr lang="en-CA" sz="2400" b="1" dirty="0">
                <a:solidFill>
                  <a:srgbClr val="002060"/>
                </a:solidFill>
              </a:rPr>
              <a:t>1-14</a:t>
            </a:r>
          </a:p>
        </p:txBody>
      </p:sp>
      <p:sp>
        <p:nvSpPr>
          <p:cNvPr id="46" name="TextBox 45">
            <a:extLst>
              <a:ext uri="{FF2B5EF4-FFF2-40B4-BE49-F238E27FC236}">
                <a16:creationId xmlns:a16="http://schemas.microsoft.com/office/drawing/2014/main" id="{73E6E095-975D-EC1D-A857-2C5CA89506BB}"/>
              </a:ext>
            </a:extLst>
          </p:cNvPr>
          <p:cNvSpPr txBox="1"/>
          <p:nvPr/>
        </p:nvSpPr>
        <p:spPr>
          <a:xfrm>
            <a:off x="8817086" y="7863825"/>
            <a:ext cx="1405936" cy="461665"/>
          </a:xfrm>
          <a:prstGeom prst="rect">
            <a:avLst/>
          </a:prstGeom>
          <a:noFill/>
        </p:spPr>
        <p:txBody>
          <a:bodyPr wrap="square" rtlCol="0">
            <a:spAutoFit/>
          </a:bodyPr>
          <a:lstStyle/>
          <a:p>
            <a:pPr algn="l"/>
            <a:r>
              <a:rPr lang="en-CA" sz="2400" b="1" dirty="0">
                <a:solidFill>
                  <a:srgbClr val="002060"/>
                </a:solidFill>
              </a:rPr>
              <a:t>17-30</a:t>
            </a:r>
          </a:p>
        </p:txBody>
      </p:sp>
      <p:sp>
        <p:nvSpPr>
          <p:cNvPr id="48" name="TextBox 47">
            <a:extLst>
              <a:ext uri="{FF2B5EF4-FFF2-40B4-BE49-F238E27FC236}">
                <a16:creationId xmlns:a16="http://schemas.microsoft.com/office/drawing/2014/main" id="{54CD798B-5648-A3BA-341A-F7BA7FC51473}"/>
              </a:ext>
            </a:extLst>
          </p:cNvPr>
          <p:cNvSpPr txBox="1"/>
          <p:nvPr/>
        </p:nvSpPr>
        <p:spPr>
          <a:xfrm>
            <a:off x="8799704" y="8397788"/>
            <a:ext cx="1405936" cy="461665"/>
          </a:xfrm>
          <a:prstGeom prst="rect">
            <a:avLst/>
          </a:prstGeom>
          <a:noFill/>
        </p:spPr>
        <p:txBody>
          <a:bodyPr wrap="square" rtlCol="0">
            <a:spAutoFit/>
          </a:bodyPr>
          <a:lstStyle/>
          <a:p>
            <a:pPr algn="l"/>
            <a:r>
              <a:rPr lang="en-CA" sz="2400" b="1" dirty="0">
                <a:solidFill>
                  <a:srgbClr val="002060"/>
                </a:solidFill>
              </a:rPr>
              <a:t>33-46</a:t>
            </a:r>
          </a:p>
        </p:txBody>
      </p:sp>
      <p:sp>
        <p:nvSpPr>
          <p:cNvPr id="49" name="TextBox 48">
            <a:extLst>
              <a:ext uri="{FF2B5EF4-FFF2-40B4-BE49-F238E27FC236}">
                <a16:creationId xmlns:a16="http://schemas.microsoft.com/office/drawing/2014/main" id="{B64BB454-B9F6-345C-6147-B466971A180E}"/>
              </a:ext>
            </a:extLst>
          </p:cNvPr>
          <p:cNvSpPr txBox="1"/>
          <p:nvPr/>
        </p:nvSpPr>
        <p:spPr>
          <a:xfrm>
            <a:off x="8817086" y="8917762"/>
            <a:ext cx="1405936" cy="461665"/>
          </a:xfrm>
          <a:prstGeom prst="rect">
            <a:avLst/>
          </a:prstGeom>
          <a:noFill/>
        </p:spPr>
        <p:txBody>
          <a:bodyPr wrap="square" rtlCol="0">
            <a:spAutoFit/>
          </a:bodyPr>
          <a:lstStyle/>
          <a:p>
            <a:pPr algn="l"/>
            <a:r>
              <a:rPr lang="en-CA" sz="2400" b="1" dirty="0">
                <a:solidFill>
                  <a:srgbClr val="002060"/>
                </a:solidFill>
              </a:rPr>
              <a:t>49-62</a:t>
            </a:r>
          </a:p>
        </p:txBody>
      </p:sp>
      <p:cxnSp>
        <p:nvCxnSpPr>
          <p:cNvPr id="51" name="Straight Arrow Connector 50">
            <a:extLst>
              <a:ext uri="{FF2B5EF4-FFF2-40B4-BE49-F238E27FC236}">
                <a16:creationId xmlns:a16="http://schemas.microsoft.com/office/drawing/2014/main" id="{089092E6-6554-B21E-CE5A-5E25FE0E4271}"/>
              </a:ext>
            </a:extLst>
          </p:cNvPr>
          <p:cNvCxnSpPr/>
          <p:nvPr/>
        </p:nvCxnSpPr>
        <p:spPr>
          <a:xfrm>
            <a:off x="647700" y="5589588"/>
            <a:ext cx="1173917"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54362CA-DD87-CBBF-F8A8-4AE2BB246BAC}"/>
              </a:ext>
            </a:extLst>
          </p:cNvPr>
          <p:cNvCxnSpPr>
            <a:cxnSpLocks/>
          </p:cNvCxnSpPr>
          <p:nvPr/>
        </p:nvCxnSpPr>
        <p:spPr>
          <a:xfrm>
            <a:off x="1821617" y="5578320"/>
            <a:ext cx="705452" cy="0"/>
          </a:xfrm>
          <a:prstGeom prst="straightConnector1">
            <a:avLst/>
          </a:prstGeom>
          <a:ln w="7620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C2905F3-C36F-4473-E065-1C3B3519E516}"/>
              </a:ext>
            </a:extLst>
          </p:cNvPr>
          <p:cNvSpPr txBox="1"/>
          <p:nvPr/>
        </p:nvSpPr>
        <p:spPr>
          <a:xfrm>
            <a:off x="542198" y="5765597"/>
            <a:ext cx="1384919" cy="461664"/>
          </a:xfrm>
          <a:prstGeom prst="rect">
            <a:avLst/>
          </a:prstGeom>
          <a:noFill/>
        </p:spPr>
        <p:txBody>
          <a:bodyPr wrap="square" rtlCol="0">
            <a:spAutoFit/>
          </a:bodyPr>
          <a:lstStyle/>
          <a:p>
            <a:r>
              <a:rPr lang="en-CA" sz="2400" dirty="0"/>
              <a:t>Class C</a:t>
            </a:r>
          </a:p>
        </p:txBody>
      </p:sp>
      <p:sp>
        <p:nvSpPr>
          <p:cNvPr id="55" name="TextBox 54">
            <a:extLst>
              <a:ext uri="{FF2B5EF4-FFF2-40B4-BE49-F238E27FC236}">
                <a16:creationId xmlns:a16="http://schemas.microsoft.com/office/drawing/2014/main" id="{1A1FF353-F88A-B28B-7EBC-0F9628530F86}"/>
              </a:ext>
            </a:extLst>
          </p:cNvPr>
          <p:cNvSpPr txBox="1"/>
          <p:nvPr/>
        </p:nvSpPr>
        <p:spPr>
          <a:xfrm>
            <a:off x="1551481" y="5770920"/>
            <a:ext cx="1384919" cy="646331"/>
          </a:xfrm>
          <a:prstGeom prst="rect">
            <a:avLst/>
          </a:prstGeom>
          <a:noFill/>
        </p:spPr>
        <p:txBody>
          <a:bodyPr wrap="square" rtlCol="0">
            <a:spAutoFit/>
          </a:bodyPr>
          <a:lstStyle/>
          <a:p>
            <a:r>
              <a:rPr lang="en-CA" sz="1800" dirty="0"/>
              <a:t>4 bits borrowed</a:t>
            </a:r>
          </a:p>
        </p:txBody>
      </p:sp>
    </p:spTree>
    <p:extLst>
      <p:ext uri="{BB962C8B-B14F-4D97-AF65-F5344CB8AC3E}">
        <p14:creationId xmlns:p14="http://schemas.microsoft.com/office/powerpoint/2010/main" val="3339548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53" presetClass="exit" presetSubtype="32" fill="hold" grpId="1" nodeType="clickEffect">
                                  <p:stCondLst>
                                    <p:cond delay="0"/>
                                  </p:stCondLst>
                                  <p:childTnLst>
                                    <p:anim calcmode="lin" valueType="num">
                                      <p:cBhvr>
                                        <p:cTn id="84" dur="500"/>
                                        <p:tgtEl>
                                          <p:spTgt spid="38"/>
                                        </p:tgtEl>
                                        <p:attrNameLst>
                                          <p:attrName>ppt_w</p:attrName>
                                        </p:attrNameLst>
                                      </p:cBhvr>
                                      <p:tavLst>
                                        <p:tav tm="0">
                                          <p:val>
                                            <p:strVal val="ppt_w"/>
                                          </p:val>
                                        </p:tav>
                                        <p:tav tm="100000">
                                          <p:val>
                                            <p:fltVal val="0"/>
                                          </p:val>
                                        </p:tav>
                                      </p:tavLst>
                                    </p:anim>
                                    <p:anim calcmode="lin" valueType="num">
                                      <p:cBhvr>
                                        <p:cTn id="85" dur="500"/>
                                        <p:tgtEl>
                                          <p:spTgt spid="38"/>
                                        </p:tgtEl>
                                        <p:attrNameLst>
                                          <p:attrName>ppt_h</p:attrName>
                                        </p:attrNameLst>
                                      </p:cBhvr>
                                      <p:tavLst>
                                        <p:tav tm="0">
                                          <p:val>
                                            <p:strVal val="ppt_h"/>
                                          </p:val>
                                        </p:tav>
                                        <p:tav tm="100000">
                                          <p:val>
                                            <p:fltVal val="0"/>
                                          </p:val>
                                        </p:tav>
                                      </p:tavLst>
                                    </p:anim>
                                    <p:animEffect transition="out" filter="fade">
                                      <p:cBhvr>
                                        <p:cTn id="86" dur="500"/>
                                        <p:tgtEl>
                                          <p:spTgt spid="38"/>
                                        </p:tgtEl>
                                      </p:cBhvr>
                                    </p:animEffect>
                                    <p:set>
                                      <p:cBhvr>
                                        <p:cTn id="87" dur="1" fill="hold">
                                          <p:stCondLst>
                                            <p:cond delay="499"/>
                                          </p:stCondLst>
                                        </p:cTn>
                                        <p:tgtEl>
                                          <p:spTgt spid="38"/>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40"/>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32"/>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53" presetClass="exit" presetSubtype="32" fill="hold" grpId="1" nodeType="clickEffect">
                                  <p:stCondLst>
                                    <p:cond delay="0"/>
                                  </p:stCondLst>
                                  <p:childTnLst>
                                    <p:anim calcmode="lin" valueType="num">
                                      <p:cBhvr>
                                        <p:cTn id="99" dur="500"/>
                                        <p:tgtEl>
                                          <p:spTgt spid="40"/>
                                        </p:tgtEl>
                                        <p:attrNameLst>
                                          <p:attrName>ppt_w</p:attrName>
                                        </p:attrNameLst>
                                      </p:cBhvr>
                                      <p:tavLst>
                                        <p:tav tm="0">
                                          <p:val>
                                            <p:strVal val="ppt_w"/>
                                          </p:val>
                                        </p:tav>
                                        <p:tav tm="100000">
                                          <p:val>
                                            <p:fltVal val="0"/>
                                          </p:val>
                                        </p:tav>
                                      </p:tavLst>
                                    </p:anim>
                                    <p:anim calcmode="lin" valueType="num">
                                      <p:cBhvr>
                                        <p:cTn id="100" dur="500"/>
                                        <p:tgtEl>
                                          <p:spTgt spid="40"/>
                                        </p:tgtEl>
                                        <p:attrNameLst>
                                          <p:attrName>ppt_h</p:attrName>
                                        </p:attrNameLst>
                                      </p:cBhvr>
                                      <p:tavLst>
                                        <p:tav tm="0">
                                          <p:val>
                                            <p:strVal val="ppt_h"/>
                                          </p:val>
                                        </p:tav>
                                        <p:tav tm="100000">
                                          <p:val>
                                            <p:fltVal val="0"/>
                                          </p:val>
                                        </p:tav>
                                      </p:tavLst>
                                    </p:anim>
                                    <p:animEffect transition="out" filter="fade">
                                      <p:cBhvr>
                                        <p:cTn id="101" dur="500"/>
                                        <p:tgtEl>
                                          <p:spTgt spid="40"/>
                                        </p:tgtEl>
                                      </p:cBhvr>
                                    </p:animEffect>
                                    <p:set>
                                      <p:cBhvr>
                                        <p:cTn id="102" dur="1" fill="hold">
                                          <p:stCondLst>
                                            <p:cond delay="499"/>
                                          </p:stCondLst>
                                        </p:cTn>
                                        <p:tgtEl>
                                          <p:spTgt spid="40"/>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53" presetClass="exit" presetSubtype="32" fill="hold" grpId="1" nodeType="clickEffect">
                                  <p:stCondLst>
                                    <p:cond delay="0"/>
                                  </p:stCondLst>
                                  <p:childTnLst>
                                    <p:anim calcmode="lin" valueType="num">
                                      <p:cBhvr>
                                        <p:cTn id="114" dur="500"/>
                                        <p:tgtEl>
                                          <p:spTgt spid="41"/>
                                        </p:tgtEl>
                                        <p:attrNameLst>
                                          <p:attrName>ppt_w</p:attrName>
                                        </p:attrNameLst>
                                      </p:cBhvr>
                                      <p:tavLst>
                                        <p:tav tm="0">
                                          <p:val>
                                            <p:strVal val="ppt_w"/>
                                          </p:val>
                                        </p:tav>
                                        <p:tav tm="100000">
                                          <p:val>
                                            <p:fltVal val="0"/>
                                          </p:val>
                                        </p:tav>
                                      </p:tavLst>
                                    </p:anim>
                                    <p:anim calcmode="lin" valueType="num">
                                      <p:cBhvr>
                                        <p:cTn id="115" dur="500"/>
                                        <p:tgtEl>
                                          <p:spTgt spid="41"/>
                                        </p:tgtEl>
                                        <p:attrNameLst>
                                          <p:attrName>ppt_h</p:attrName>
                                        </p:attrNameLst>
                                      </p:cBhvr>
                                      <p:tavLst>
                                        <p:tav tm="0">
                                          <p:val>
                                            <p:strVal val="ppt_h"/>
                                          </p:val>
                                        </p:tav>
                                        <p:tav tm="100000">
                                          <p:val>
                                            <p:fltVal val="0"/>
                                          </p:val>
                                        </p:tav>
                                      </p:tavLst>
                                    </p:anim>
                                    <p:animEffect transition="out" filter="fade">
                                      <p:cBhvr>
                                        <p:cTn id="116" dur="500"/>
                                        <p:tgtEl>
                                          <p:spTgt spid="41"/>
                                        </p:tgtEl>
                                      </p:cBhvr>
                                    </p:animEffect>
                                    <p:set>
                                      <p:cBhvr>
                                        <p:cTn id="117" dur="1" fill="hold">
                                          <p:stCondLst>
                                            <p:cond delay="499"/>
                                          </p:stCondLst>
                                        </p:cTn>
                                        <p:tgtEl>
                                          <p:spTgt spid="41"/>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42"/>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53" presetClass="exit" presetSubtype="32" fill="hold" grpId="1" nodeType="clickEffect">
                                  <p:stCondLst>
                                    <p:cond delay="0"/>
                                  </p:stCondLst>
                                  <p:childTnLst>
                                    <p:anim calcmode="lin" valueType="num">
                                      <p:cBhvr>
                                        <p:cTn id="125" dur="500"/>
                                        <p:tgtEl>
                                          <p:spTgt spid="42"/>
                                        </p:tgtEl>
                                        <p:attrNameLst>
                                          <p:attrName>ppt_w</p:attrName>
                                        </p:attrNameLst>
                                      </p:cBhvr>
                                      <p:tavLst>
                                        <p:tav tm="0">
                                          <p:val>
                                            <p:strVal val="ppt_w"/>
                                          </p:val>
                                        </p:tav>
                                        <p:tav tm="100000">
                                          <p:val>
                                            <p:fltVal val="0"/>
                                          </p:val>
                                        </p:tav>
                                      </p:tavLst>
                                    </p:anim>
                                    <p:anim calcmode="lin" valueType="num">
                                      <p:cBhvr>
                                        <p:cTn id="126" dur="500"/>
                                        <p:tgtEl>
                                          <p:spTgt spid="42"/>
                                        </p:tgtEl>
                                        <p:attrNameLst>
                                          <p:attrName>ppt_h</p:attrName>
                                        </p:attrNameLst>
                                      </p:cBhvr>
                                      <p:tavLst>
                                        <p:tav tm="0">
                                          <p:val>
                                            <p:strVal val="ppt_h"/>
                                          </p:val>
                                        </p:tav>
                                        <p:tav tm="100000">
                                          <p:val>
                                            <p:fltVal val="0"/>
                                          </p:val>
                                        </p:tav>
                                      </p:tavLst>
                                    </p:anim>
                                    <p:animEffect transition="out" filter="fade">
                                      <p:cBhvr>
                                        <p:cTn id="127" dur="500"/>
                                        <p:tgtEl>
                                          <p:spTgt spid="42"/>
                                        </p:tgtEl>
                                      </p:cBhvr>
                                    </p:animEffect>
                                    <p:set>
                                      <p:cBhvr>
                                        <p:cTn id="128" dur="1" fill="hold">
                                          <p:stCondLst>
                                            <p:cond delay="499"/>
                                          </p:stCondLst>
                                        </p:cTn>
                                        <p:tgtEl>
                                          <p:spTgt spid="42"/>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35"/>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43"/>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44"/>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45"/>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4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48"/>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6" grpId="0"/>
      <p:bldP spid="19" grpId="0"/>
      <p:bldP spid="20" grpId="0"/>
      <p:bldP spid="21" grpId="0"/>
      <p:bldP spid="23" grpId="0"/>
      <p:bldP spid="24" grpId="0"/>
      <p:bldP spid="25" grpId="0"/>
      <p:bldP spid="26" grpId="0"/>
      <p:bldP spid="27" grpId="0"/>
      <p:bldP spid="28" grpId="0"/>
      <p:bldP spid="29" grpId="0"/>
      <p:bldP spid="30" grpId="0"/>
      <p:bldP spid="31" grpId="0"/>
      <p:bldP spid="32" grpId="0"/>
      <p:bldP spid="33" grpId="0"/>
      <p:bldP spid="35" grpId="0"/>
      <p:bldP spid="38" grpId="0" animBg="1"/>
      <p:bldP spid="38" grpId="1" animBg="1"/>
      <p:bldP spid="40" grpId="0" animBg="1"/>
      <p:bldP spid="40" grpId="1" animBg="1"/>
      <p:bldP spid="41" grpId="0" animBg="1"/>
      <p:bldP spid="41" grpId="1" animBg="1"/>
      <p:bldP spid="42" grpId="0" animBg="1"/>
      <p:bldP spid="42" grpId="1" animBg="1"/>
      <p:bldP spid="43" grpId="0"/>
      <p:bldP spid="44" grpId="0"/>
      <p:bldP spid="45" grpId="0"/>
      <p:bldP spid="46" grpId="0"/>
      <p:bldP spid="48" grpId="0"/>
      <p:bldP spid="49" grpId="0"/>
      <p:bldP spid="54" grpId="0"/>
      <p:bldP spid="55"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FF73F2D-23BA-4C3F-BBB4-704602968CF1}"/>
              </a:ext>
            </a:extLst>
          </p:cNvPr>
          <p:cNvSpPr>
            <a:spLocks noGrp="1"/>
          </p:cNvSpPr>
          <p:nvPr>
            <p:ph type="sldNum" sz="quarter" idx="2"/>
          </p:nvPr>
        </p:nvSpPr>
        <p:spPr>
          <a:xfrm>
            <a:off x="6310529" y="8239127"/>
            <a:ext cx="371042" cy="317215"/>
          </a:xfrm>
        </p:spPr>
        <p:txBody>
          <a:bodyPr/>
          <a:lstStyle/>
          <a:p>
            <a:fld id="{86CB4B4D-7CA3-9044-876B-883B54F8677D}" type="slidenum">
              <a:rPr lang="en-CA">
                <a:solidFill>
                  <a:srgbClr val="A5A5A5">
                    <a:lumOff val="44000"/>
                    <a:alpha val="95000"/>
                  </a:srgbClr>
                </a:solidFill>
              </a:rPr>
              <a:pPr/>
              <a:t>32</a:t>
            </a:fld>
            <a:endParaRPr lang="en-CA">
              <a:solidFill>
                <a:srgbClr val="A5A5A5">
                  <a:lumOff val="44000"/>
                  <a:alpha val="95000"/>
                </a:srgbClr>
              </a:solidFill>
            </a:endParaRPr>
          </a:p>
        </p:txBody>
      </p:sp>
      <p:graphicFrame>
        <p:nvGraphicFramePr>
          <p:cNvPr id="591" name="Table"/>
          <p:cNvGraphicFramePr/>
          <p:nvPr/>
        </p:nvGraphicFramePr>
        <p:xfrm>
          <a:off x="2373325" y="6956010"/>
          <a:ext cx="8245449" cy="2469365"/>
        </p:xfrm>
        <a:graphic>
          <a:graphicData uri="http://schemas.openxmlformats.org/drawingml/2006/table">
            <a:tbl>
              <a:tblPr bandRow="1">
                <a:tableStyleId>{4C3C2611-4C71-4FC5-86AE-919BDF0F9419}</a:tableStyleId>
              </a:tblPr>
              <a:tblGrid>
                <a:gridCol w="2748483">
                  <a:extLst>
                    <a:ext uri="{9D8B030D-6E8A-4147-A177-3AD203B41FA5}">
                      <a16:colId xmlns:a16="http://schemas.microsoft.com/office/drawing/2014/main" val="20000"/>
                    </a:ext>
                  </a:extLst>
                </a:gridCol>
                <a:gridCol w="2748483">
                  <a:extLst>
                    <a:ext uri="{9D8B030D-6E8A-4147-A177-3AD203B41FA5}">
                      <a16:colId xmlns:a16="http://schemas.microsoft.com/office/drawing/2014/main" val="20001"/>
                    </a:ext>
                  </a:extLst>
                </a:gridCol>
                <a:gridCol w="2748483">
                  <a:extLst>
                    <a:ext uri="{9D8B030D-6E8A-4147-A177-3AD203B41FA5}">
                      <a16:colId xmlns:a16="http://schemas.microsoft.com/office/drawing/2014/main" val="20002"/>
                    </a:ext>
                  </a:extLst>
                </a:gridCol>
              </a:tblGrid>
              <a:tr h="371601">
                <a:tc>
                  <a:txBody>
                    <a:bodyPr/>
                    <a:lstStyle/>
                    <a:p>
                      <a:pPr algn="l" defTabSz="914400">
                        <a:defRPr b="0" i="0"/>
                      </a:pPr>
                      <a:r>
                        <a:rPr sz="1800" b="1" i="1">
                          <a:sym typeface="Candara"/>
                        </a:rPr>
                        <a:t>Subnet ID </a:t>
                      </a:r>
                    </a:p>
                  </a:txBody>
                  <a:tcPr marL="47625" marR="47625" marT="47625" marB="47625" horzOverflow="overflow"/>
                </a:tc>
                <a:tc>
                  <a:txBody>
                    <a:bodyPr/>
                    <a:lstStyle/>
                    <a:p>
                      <a:pPr algn="l" defTabSz="914400">
                        <a:defRPr b="0" i="0"/>
                      </a:pPr>
                      <a:r>
                        <a:rPr sz="1800" b="1" i="1">
                          <a:sym typeface="Candara"/>
                        </a:rPr>
                        <a:t>Broadcast ID</a:t>
                      </a:r>
                    </a:p>
                  </a:txBody>
                  <a:tcPr marL="47625" marR="47625" marT="47625" marB="47625" horzOverflow="overflow"/>
                </a:tc>
                <a:tc>
                  <a:txBody>
                    <a:bodyPr/>
                    <a:lstStyle/>
                    <a:p>
                      <a:pPr algn="l" defTabSz="914400">
                        <a:defRPr b="0" i="0"/>
                      </a:pPr>
                      <a:r>
                        <a:rPr sz="1800" b="1" i="1">
                          <a:sym typeface="Candara"/>
                        </a:rPr>
                        <a:t>Valid Host Range</a:t>
                      </a:r>
                    </a:p>
                  </a:txBody>
                  <a:tcPr marL="47625" marR="47625" marT="47625" marB="47625" horzOverflow="overflow"/>
                </a:tc>
                <a:extLst>
                  <a:ext uri="{0D108BD9-81ED-4DB2-BD59-A6C34878D82A}">
                    <a16:rowId xmlns:a16="http://schemas.microsoft.com/office/drawing/2014/main" val="10000"/>
                  </a:ext>
                </a:extLst>
              </a:tr>
              <a:tr h="524441">
                <a:tc>
                  <a:txBody>
                    <a:bodyPr/>
                    <a:lstStyle/>
                    <a:p>
                      <a:pPr algn="r" defTabSz="914400">
                        <a:defRPr b="0" i="0"/>
                      </a:pPr>
                      <a:endParaRPr sz="1800" b="1" dirty="0">
                        <a:sym typeface="Candara"/>
                      </a:endParaRPr>
                    </a:p>
                  </a:txBody>
                  <a:tcPr marL="47625" marR="47625" marT="47625" marB="47625" horzOverflow="overflow"/>
                </a:tc>
                <a:tc>
                  <a:txBody>
                    <a:bodyPr/>
                    <a:lstStyle/>
                    <a:p>
                      <a:pPr algn="r" defTabSz="914400">
                        <a:defRPr b="0" i="0"/>
                      </a:pPr>
                      <a:endParaRPr sz="1800" b="1" dirty="0">
                        <a:sym typeface="Candara"/>
                      </a:endParaRPr>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extLst>
                  <a:ext uri="{0D108BD9-81ED-4DB2-BD59-A6C34878D82A}">
                    <a16:rowId xmlns:a16="http://schemas.microsoft.com/office/drawing/2014/main" val="10001"/>
                  </a:ext>
                </a:extLst>
              </a:tr>
              <a:tr h="524441">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extLst>
                  <a:ext uri="{0D108BD9-81ED-4DB2-BD59-A6C34878D82A}">
                    <a16:rowId xmlns:a16="http://schemas.microsoft.com/office/drawing/2014/main" val="10002"/>
                  </a:ext>
                </a:extLst>
              </a:tr>
              <a:tr h="524441">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extLst>
                  <a:ext uri="{0D108BD9-81ED-4DB2-BD59-A6C34878D82A}">
                    <a16:rowId xmlns:a16="http://schemas.microsoft.com/office/drawing/2014/main" val="10003"/>
                  </a:ext>
                </a:extLst>
              </a:tr>
              <a:tr h="524441">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extLst>
                  <a:ext uri="{0D108BD9-81ED-4DB2-BD59-A6C34878D82A}">
                    <a16:rowId xmlns:a16="http://schemas.microsoft.com/office/drawing/2014/main" val="10004"/>
                  </a:ext>
                </a:extLst>
              </a:tr>
            </a:tbl>
          </a:graphicData>
        </a:graphic>
      </p:graphicFrame>
      <p:grpSp>
        <p:nvGrpSpPr>
          <p:cNvPr id="4" name="Group 3">
            <a:extLst>
              <a:ext uri="{FF2B5EF4-FFF2-40B4-BE49-F238E27FC236}">
                <a16:creationId xmlns:a16="http://schemas.microsoft.com/office/drawing/2014/main" id="{956A3616-30B7-4D58-99B2-D58ECFB21157}"/>
              </a:ext>
            </a:extLst>
          </p:cNvPr>
          <p:cNvGrpSpPr/>
          <p:nvPr/>
        </p:nvGrpSpPr>
        <p:grpSpPr>
          <a:xfrm>
            <a:off x="1821617" y="2060762"/>
            <a:ext cx="8977823" cy="304697"/>
            <a:chOff x="1544345" y="1475933"/>
            <a:chExt cx="8416709" cy="285654"/>
          </a:xfrm>
        </p:grpSpPr>
        <p:sp>
          <p:nvSpPr>
            <p:cNvPr id="12" name="128  64  32  16  8  4  2  1">
              <a:extLst>
                <a:ext uri="{FF2B5EF4-FFF2-40B4-BE49-F238E27FC236}">
                  <a16:creationId xmlns:a16="http://schemas.microsoft.com/office/drawing/2014/main" id="{467A59B1-F186-4460-B095-A6CF56283D07}"/>
                </a:ext>
              </a:extLst>
            </p:cNvPr>
            <p:cNvSpPr txBox="1"/>
            <p:nvPr/>
          </p:nvSpPr>
          <p:spPr>
            <a:xfrm>
              <a:off x="1544345" y="1475933"/>
              <a:ext cx="2090218" cy="285654"/>
            </a:xfrm>
            <a:prstGeom prst="rect">
              <a:avLst/>
            </a:prstGeom>
            <a:solidFill>
              <a:srgbClr val="FF0000"/>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575" tIns="36575" rIns="36575" bIns="36575">
              <a:spAutoFit/>
            </a:bodyPr>
            <a:lstStyle>
              <a:lvl1pPr>
                <a:defRPr sz="2000"/>
              </a:lvl1pPr>
            </a:lstStyle>
            <a:p>
              <a:pPr algn="l" defTabSz="685797"/>
              <a:r>
                <a:rPr sz="1500" dirty="0">
                  <a:solidFill>
                    <a:srgbClr val="000000"/>
                  </a:solidFill>
                  <a:latin typeface="Candara"/>
                  <a:ea typeface="Microsoft Sans Serif"/>
                  <a:cs typeface="Microsoft Sans Serif"/>
                  <a:sym typeface="Candara"/>
                </a:rPr>
                <a:t>128  64  32  16  8  4  2  1</a:t>
              </a:r>
            </a:p>
          </p:txBody>
        </p:sp>
        <p:sp>
          <p:nvSpPr>
            <p:cNvPr id="13" name="128  64  32  16  8  4  2  1">
              <a:extLst>
                <a:ext uri="{FF2B5EF4-FFF2-40B4-BE49-F238E27FC236}">
                  <a16:creationId xmlns:a16="http://schemas.microsoft.com/office/drawing/2014/main" id="{8AFA03CE-E213-4A75-8A79-9C0E8C2DE00F}"/>
                </a:ext>
              </a:extLst>
            </p:cNvPr>
            <p:cNvSpPr txBox="1"/>
            <p:nvPr/>
          </p:nvSpPr>
          <p:spPr>
            <a:xfrm>
              <a:off x="3653175" y="1475933"/>
              <a:ext cx="2090218" cy="285654"/>
            </a:xfrm>
            <a:prstGeom prst="rect">
              <a:avLst/>
            </a:prstGeom>
            <a:solidFill>
              <a:srgbClr val="FF0000"/>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575" tIns="36575" rIns="36575" bIns="36575">
              <a:spAutoFit/>
            </a:bodyPr>
            <a:lstStyle>
              <a:lvl1pPr>
                <a:defRPr sz="2000"/>
              </a:lvl1pPr>
            </a:lstStyle>
            <a:p>
              <a:pPr algn="l" defTabSz="685797"/>
              <a:r>
                <a:rPr sz="1500" dirty="0">
                  <a:solidFill>
                    <a:srgbClr val="000000"/>
                  </a:solidFill>
                  <a:latin typeface="Candara"/>
                  <a:ea typeface="Microsoft Sans Serif"/>
                  <a:cs typeface="Microsoft Sans Serif"/>
                  <a:sym typeface="Candara"/>
                </a:rPr>
                <a:t>128  64  32  16  8  4  2  1</a:t>
              </a:r>
            </a:p>
          </p:txBody>
        </p:sp>
        <p:sp>
          <p:nvSpPr>
            <p:cNvPr id="14" name="128  64  32  16  8  4  2  1">
              <a:extLst>
                <a:ext uri="{FF2B5EF4-FFF2-40B4-BE49-F238E27FC236}">
                  <a16:creationId xmlns:a16="http://schemas.microsoft.com/office/drawing/2014/main" id="{D693EA84-ACF6-4813-A715-40B5177B6940}"/>
                </a:ext>
              </a:extLst>
            </p:cNvPr>
            <p:cNvSpPr txBox="1"/>
            <p:nvPr/>
          </p:nvSpPr>
          <p:spPr>
            <a:xfrm>
              <a:off x="5762006" y="1475933"/>
              <a:ext cx="2090218" cy="285654"/>
            </a:xfrm>
            <a:prstGeom prst="rect">
              <a:avLst/>
            </a:prstGeom>
            <a:solidFill>
              <a:srgbClr val="FF0000"/>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575" tIns="36575" rIns="36575" bIns="36575">
              <a:spAutoFit/>
            </a:bodyPr>
            <a:lstStyle>
              <a:lvl1pPr>
                <a:defRPr sz="2000"/>
              </a:lvl1pPr>
            </a:lstStyle>
            <a:p>
              <a:pPr algn="l" defTabSz="685797"/>
              <a:r>
                <a:rPr sz="1500">
                  <a:solidFill>
                    <a:srgbClr val="000000"/>
                  </a:solidFill>
                  <a:latin typeface="Candara"/>
                  <a:ea typeface="Microsoft Sans Serif"/>
                  <a:cs typeface="Microsoft Sans Serif"/>
                  <a:sym typeface="Candara"/>
                </a:rPr>
                <a:t>128  64  32  16  8  4  2  1</a:t>
              </a:r>
            </a:p>
          </p:txBody>
        </p:sp>
        <p:sp>
          <p:nvSpPr>
            <p:cNvPr id="15" name="128  64  32  16  8  4  2  1">
              <a:extLst>
                <a:ext uri="{FF2B5EF4-FFF2-40B4-BE49-F238E27FC236}">
                  <a16:creationId xmlns:a16="http://schemas.microsoft.com/office/drawing/2014/main" id="{7658F328-B27C-4F60-9A31-4C652973F193}"/>
                </a:ext>
              </a:extLst>
            </p:cNvPr>
            <p:cNvSpPr txBox="1"/>
            <p:nvPr/>
          </p:nvSpPr>
          <p:spPr>
            <a:xfrm>
              <a:off x="7870836" y="1475933"/>
              <a:ext cx="2090218" cy="285654"/>
            </a:xfrm>
            <a:prstGeom prst="rect">
              <a:avLst/>
            </a:prstGeom>
            <a:solidFill>
              <a:srgbClr val="92D050"/>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575" tIns="36575" rIns="36575" bIns="36575">
              <a:spAutoFit/>
            </a:bodyPr>
            <a:lstStyle/>
            <a:p>
              <a:pPr algn="l" defTabSz="685797">
                <a:defRPr sz="2000"/>
              </a:pPr>
              <a:r>
                <a:rPr sz="1500" dirty="0">
                  <a:solidFill>
                    <a:srgbClr val="000000"/>
                  </a:solidFill>
                  <a:latin typeface="Candara"/>
                  <a:ea typeface="Microsoft Sans Serif"/>
                  <a:cs typeface="Microsoft Sans Serif"/>
                  <a:sym typeface="Candara"/>
                </a:rPr>
                <a:t>128  64  32  16  8  4  2  1</a:t>
              </a:r>
            </a:p>
          </p:txBody>
        </p:sp>
      </p:grpSp>
      <p:sp>
        <p:nvSpPr>
          <p:cNvPr id="18" name="Rectangle 17">
            <a:extLst>
              <a:ext uri="{FF2B5EF4-FFF2-40B4-BE49-F238E27FC236}">
                <a16:creationId xmlns:a16="http://schemas.microsoft.com/office/drawing/2014/main" id="{DCFC83FE-ECE2-4F2B-9F47-81EF205E1047}"/>
              </a:ext>
            </a:extLst>
          </p:cNvPr>
          <p:cNvSpPr/>
          <p:nvPr/>
        </p:nvSpPr>
        <p:spPr>
          <a:xfrm>
            <a:off x="8569873" y="2014596"/>
            <a:ext cx="1338898" cy="304697"/>
          </a:xfrm>
          <a:prstGeom prst="rect">
            <a:avLst/>
          </a:prstGeom>
          <a:solidFill>
            <a:srgbClr val="F9A6A3">
              <a:alpha val="75000"/>
            </a:srgb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575" tIns="36575" rIns="36575" bIns="36575" numCol="1" spcCol="38100" rtlCol="0" anchor="ctr">
            <a:spAutoFit/>
          </a:bodyPr>
          <a:lstStyle/>
          <a:p>
            <a:pPr algn="l" defTabSz="685797"/>
            <a:endParaRPr lang="en-CA" sz="1800">
              <a:solidFill>
                <a:srgbClr val="000000"/>
              </a:solidFill>
              <a:latin typeface="Candara"/>
              <a:ea typeface="Candara"/>
              <a:cs typeface="Candara"/>
              <a:sym typeface="Candara"/>
            </a:endParaRPr>
          </a:p>
        </p:txBody>
      </p:sp>
      <p:sp>
        <p:nvSpPr>
          <p:cNvPr id="5" name="Slide Number Placeholder 6">
            <a:extLst>
              <a:ext uri="{FF2B5EF4-FFF2-40B4-BE49-F238E27FC236}">
                <a16:creationId xmlns:a16="http://schemas.microsoft.com/office/drawing/2014/main" id="{00909230-D184-19EC-F46D-2B6150E3F735}"/>
              </a:ext>
            </a:extLst>
          </p:cNvPr>
          <p:cNvSpPr txBox="1">
            <a:spLocks/>
          </p:cNvSpPr>
          <p:nvPr/>
        </p:nvSpPr>
        <p:spPr>
          <a:xfrm>
            <a:off x="12495187" y="9275584"/>
            <a:ext cx="333425" cy="379591"/>
          </a:xfrm>
          <a:prstGeom prst="rect">
            <a:avLst/>
          </a:prstGeom>
        </p:spPr>
        <p:txBody>
          <a:bodyPr vert="horz" wrap="none" lIns="35718" tIns="35718" rIns="35718" bIns="35718"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38163" rtl="0" fontAlgn="auto" latinLnBrk="0" hangingPunct="0">
              <a:lnSpc>
                <a:spcPct val="100000"/>
              </a:lnSpc>
              <a:spcBef>
                <a:spcPts val="0"/>
              </a:spcBef>
              <a:spcAft>
                <a:spcPts val="0"/>
              </a:spcAft>
              <a:buClrTx/>
              <a:buSzTx/>
              <a:buFontTx/>
              <a:buNone/>
              <a:tabLst/>
              <a:defRPr kumimoji="0" sz="1280" b="0" i="0" u="none" strike="noStrike" cap="none" spc="0" normalizeH="0" baseline="0">
                <a:ln>
                  <a:noFill/>
                </a:ln>
                <a:solidFill>
                  <a:schemeClr val="accent3">
                    <a:lumOff val="44000"/>
                    <a:alpha val="95000"/>
                  </a:schemeClr>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defTabSz="584200"/>
            <a:fld id="{86CB4B4D-7CA3-9044-876B-883B54F8677D}" type="slidenum">
              <a:rPr lang="en-CA" sz="1800" b="1" smtClean="0">
                <a:solidFill>
                  <a:srgbClr val="600C52">
                    <a:lumMod val="50000"/>
                    <a:alpha val="95000"/>
                  </a:srgbClr>
                </a:solidFill>
              </a:rPr>
              <a:pPr defTabSz="584200"/>
              <a:t>32</a:t>
            </a:fld>
            <a:endParaRPr lang="en-CA" sz="1800" b="1" dirty="0">
              <a:solidFill>
                <a:srgbClr val="600C52">
                  <a:lumMod val="50000"/>
                  <a:alpha val="95000"/>
                </a:srgbClr>
              </a:solidFill>
            </a:endParaRPr>
          </a:p>
        </p:txBody>
      </p:sp>
      <p:sp>
        <p:nvSpPr>
          <p:cNvPr id="6" name="SSANWDTRDTRTCWFLSLFO">
            <a:extLst>
              <a:ext uri="{FF2B5EF4-FFF2-40B4-BE49-F238E27FC236}">
                <a16:creationId xmlns:a16="http://schemas.microsoft.com/office/drawing/2014/main" id="{CDD49038-F858-1093-D06B-065EC56735F6}"/>
              </a:ext>
            </a:extLst>
          </p:cNvPr>
          <p:cNvSpPr txBox="1">
            <a:spLocks/>
          </p:cNvSpPr>
          <p:nvPr/>
        </p:nvSpPr>
        <p:spPr>
          <a:xfrm>
            <a:off x="647700" y="626382"/>
            <a:ext cx="11709400" cy="1325563"/>
          </a:xfrm>
          <a:prstGeom prst="rect">
            <a:avLst/>
          </a:prstGeom>
          <a:blipFill>
            <a:blip r:embed="rId3"/>
            <a:stretch>
              <a:fillRect/>
            </a:stretch>
          </a:blipFill>
        </p:spPr>
        <p:txBody>
          <a:bodyPr anchor="ctr">
            <a:no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4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IPv4 – 200.200.200.X - Class C – 5 bits borrowed</a:t>
            </a:r>
          </a:p>
        </p:txBody>
      </p:sp>
      <p:graphicFrame>
        <p:nvGraphicFramePr>
          <p:cNvPr id="7" name="Table 7">
            <a:extLst>
              <a:ext uri="{FF2B5EF4-FFF2-40B4-BE49-F238E27FC236}">
                <a16:creationId xmlns:a16="http://schemas.microsoft.com/office/drawing/2014/main" id="{9B5D3F41-025A-F219-E25D-DDA6FA09AE72}"/>
              </a:ext>
            </a:extLst>
          </p:cNvPr>
          <p:cNvGraphicFramePr>
            <a:graphicFrameLocks noGrp="1"/>
          </p:cNvGraphicFramePr>
          <p:nvPr/>
        </p:nvGraphicFramePr>
        <p:xfrm>
          <a:off x="232998" y="2553653"/>
          <a:ext cx="12452225" cy="4094669"/>
        </p:xfrm>
        <a:graphic>
          <a:graphicData uri="http://schemas.openxmlformats.org/drawingml/2006/table">
            <a:tbl>
              <a:tblPr firstRow="1" bandRow="1">
                <a:tableStyleId>{5940675A-B579-460E-94D1-54222C63F5DA}</a:tableStyleId>
              </a:tblPr>
              <a:tblGrid>
                <a:gridCol w="2490445">
                  <a:extLst>
                    <a:ext uri="{9D8B030D-6E8A-4147-A177-3AD203B41FA5}">
                      <a16:colId xmlns:a16="http://schemas.microsoft.com/office/drawing/2014/main" val="342091382"/>
                    </a:ext>
                  </a:extLst>
                </a:gridCol>
                <a:gridCol w="2490445">
                  <a:extLst>
                    <a:ext uri="{9D8B030D-6E8A-4147-A177-3AD203B41FA5}">
                      <a16:colId xmlns:a16="http://schemas.microsoft.com/office/drawing/2014/main" val="3848972476"/>
                    </a:ext>
                  </a:extLst>
                </a:gridCol>
                <a:gridCol w="2490445">
                  <a:extLst>
                    <a:ext uri="{9D8B030D-6E8A-4147-A177-3AD203B41FA5}">
                      <a16:colId xmlns:a16="http://schemas.microsoft.com/office/drawing/2014/main" val="2082967655"/>
                    </a:ext>
                  </a:extLst>
                </a:gridCol>
                <a:gridCol w="2490445">
                  <a:extLst>
                    <a:ext uri="{9D8B030D-6E8A-4147-A177-3AD203B41FA5}">
                      <a16:colId xmlns:a16="http://schemas.microsoft.com/office/drawing/2014/main" val="1383642345"/>
                    </a:ext>
                  </a:extLst>
                </a:gridCol>
                <a:gridCol w="2490445">
                  <a:extLst>
                    <a:ext uri="{9D8B030D-6E8A-4147-A177-3AD203B41FA5}">
                      <a16:colId xmlns:a16="http://schemas.microsoft.com/office/drawing/2014/main" val="3462960953"/>
                    </a:ext>
                  </a:extLst>
                </a:gridCol>
              </a:tblGrid>
              <a:tr h="630208">
                <a:tc>
                  <a:txBody>
                    <a:bodyPr/>
                    <a:lstStyle/>
                    <a:p>
                      <a:r>
                        <a:rPr lang="en-CA" dirty="0"/>
                        <a:t>1. Schematic</a:t>
                      </a:r>
                    </a:p>
                  </a:txBody>
                  <a:tcPr/>
                </a:tc>
                <a:tc>
                  <a:txBody>
                    <a:bodyPr/>
                    <a:lstStyle/>
                    <a:p>
                      <a:r>
                        <a:rPr lang="en-CA" dirty="0"/>
                        <a:t>2. Subnet Mask</a:t>
                      </a:r>
                    </a:p>
                  </a:txBody>
                  <a:tcPr/>
                </a:tc>
                <a:tc>
                  <a:txBody>
                    <a:bodyPr/>
                    <a:lstStyle/>
                    <a:p>
                      <a:r>
                        <a:rPr lang="en-CA" dirty="0"/>
                        <a:t>3. Block Size </a:t>
                      </a:r>
                    </a:p>
                  </a:txBody>
                  <a:tcPr/>
                </a:tc>
                <a:tc>
                  <a:txBody>
                    <a:bodyPr/>
                    <a:lstStyle/>
                    <a:p>
                      <a:r>
                        <a:rPr lang="en-CA" dirty="0"/>
                        <a:t>4. #subnets</a:t>
                      </a:r>
                    </a:p>
                  </a:txBody>
                  <a:tcPr/>
                </a:tc>
                <a:tc>
                  <a:txBody>
                    <a:bodyPr/>
                    <a:lstStyle/>
                    <a:p>
                      <a:r>
                        <a:rPr lang="en-CA" dirty="0"/>
                        <a:t>5. # hosts</a:t>
                      </a:r>
                    </a:p>
                  </a:txBody>
                  <a:tcPr/>
                </a:tc>
                <a:extLst>
                  <a:ext uri="{0D108BD9-81ED-4DB2-BD59-A6C34878D82A}">
                    <a16:rowId xmlns:a16="http://schemas.microsoft.com/office/drawing/2014/main" val="2111597761"/>
                  </a:ext>
                </a:extLst>
              </a:tr>
              <a:tr h="1039004">
                <a:tc>
                  <a:txBody>
                    <a:bodyPr/>
                    <a:lstStyle/>
                    <a:p>
                      <a:r>
                        <a:rPr lang="en-CA" dirty="0"/>
                        <a:t>This is a made up step that I use to help find the subnet mask </a:t>
                      </a:r>
                    </a:p>
                  </a:txBody>
                  <a:tcPr/>
                </a:tc>
                <a:tc>
                  <a:txBody>
                    <a:bodyPr/>
                    <a:lstStyle/>
                    <a:p>
                      <a:r>
                        <a:rPr lang="en-CA" dirty="0"/>
                        <a:t>Add up the bits of the schematic </a:t>
                      </a:r>
                    </a:p>
                  </a:txBody>
                  <a:tcPr/>
                </a:tc>
                <a:tc>
                  <a:txBody>
                    <a:bodyPr/>
                    <a:lstStyle/>
                    <a:p>
                      <a:r>
                        <a:rPr lang="en-CA" dirty="0"/>
                        <a:t>256 – rightmost, non-zero number in the subnet mask </a:t>
                      </a:r>
                    </a:p>
                  </a:txBody>
                  <a:tcPr/>
                </a:tc>
                <a:tc>
                  <a:txBody>
                    <a:bodyPr/>
                    <a:lstStyle/>
                    <a:p>
                      <a:r>
                        <a:rPr lang="en-CA" dirty="0"/>
                        <a:t>2^n </a:t>
                      </a:r>
                    </a:p>
                    <a:p>
                      <a:r>
                        <a:rPr lang="en-CA" dirty="0"/>
                        <a:t>n = #bits borrowed</a:t>
                      </a:r>
                    </a:p>
                  </a:txBody>
                  <a:tcPr/>
                </a:tc>
                <a:tc>
                  <a:txBody>
                    <a:bodyPr/>
                    <a:lstStyle/>
                    <a:p>
                      <a:r>
                        <a:rPr lang="en-CA" dirty="0"/>
                        <a:t>2^m – 2 </a:t>
                      </a:r>
                    </a:p>
                    <a:p>
                      <a:r>
                        <a:rPr lang="en-CA" dirty="0"/>
                        <a:t>m = number of bits </a:t>
                      </a:r>
                      <a:r>
                        <a:rPr lang="en-CA" dirty="0">
                          <a:highlight>
                            <a:srgbClr val="FFFF00"/>
                          </a:highlight>
                        </a:rPr>
                        <a:t>NOT used </a:t>
                      </a:r>
                      <a:r>
                        <a:rPr lang="en-CA" dirty="0"/>
                        <a:t>for network info</a:t>
                      </a:r>
                    </a:p>
                  </a:txBody>
                  <a:tcPr/>
                </a:tc>
                <a:extLst>
                  <a:ext uri="{0D108BD9-81ED-4DB2-BD59-A6C34878D82A}">
                    <a16:rowId xmlns:a16="http://schemas.microsoft.com/office/drawing/2014/main" val="2103112067"/>
                  </a:ext>
                </a:extLst>
              </a:tr>
              <a:tr h="2202589">
                <a:tc>
                  <a:txBody>
                    <a:bodyPr/>
                    <a:lstStyle/>
                    <a:p>
                      <a:endParaRPr lang="en-CA"/>
                    </a:p>
                  </a:txBody>
                  <a:tcPr/>
                </a:tc>
                <a:tc>
                  <a:txBody>
                    <a:bodyPr/>
                    <a:lstStyle/>
                    <a:p>
                      <a:endParaRPr lang="en-CA"/>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897625178"/>
                  </a:ext>
                </a:extLst>
              </a:tr>
            </a:tbl>
          </a:graphicData>
        </a:graphic>
      </p:graphicFrame>
      <p:sp>
        <p:nvSpPr>
          <p:cNvPr id="8" name="TextBox 7">
            <a:extLst>
              <a:ext uri="{FF2B5EF4-FFF2-40B4-BE49-F238E27FC236}">
                <a16:creationId xmlns:a16="http://schemas.microsoft.com/office/drawing/2014/main" id="{01358917-A2BA-0751-7CF2-523E80581704}"/>
              </a:ext>
            </a:extLst>
          </p:cNvPr>
          <p:cNvSpPr txBox="1"/>
          <p:nvPr/>
        </p:nvSpPr>
        <p:spPr>
          <a:xfrm>
            <a:off x="319577" y="5127923"/>
            <a:ext cx="2427075" cy="461665"/>
          </a:xfrm>
          <a:prstGeom prst="rect">
            <a:avLst/>
          </a:prstGeom>
          <a:noFill/>
        </p:spPr>
        <p:txBody>
          <a:bodyPr wrap="square" rtlCol="0">
            <a:spAutoFit/>
          </a:bodyPr>
          <a:lstStyle/>
          <a:p>
            <a:r>
              <a:rPr lang="en-CA" sz="2400" dirty="0"/>
              <a:t>&lt;8&gt;&lt;8&gt;&lt;8&gt;&lt;5&gt;</a:t>
            </a:r>
          </a:p>
        </p:txBody>
      </p:sp>
      <p:sp>
        <p:nvSpPr>
          <p:cNvPr id="9" name="TextBox 8">
            <a:extLst>
              <a:ext uri="{FF2B5EF4-FFF2-40B4-BE49-F238E27FC236}">
                <a16:creationId xmlns:a16="http://schemas.microsoft.com/office/drawing/2014/main" id="{72D810EA-4818-DFB2-4AB2-935349ECDFE4}"/>
              </a:ext>
            </a:extLst>
          </p:cNvPr>
          <p:cNvSpPr txBox="1"/>
          <p:nvPr/>
        </p:nvSpPr>
        <p:spPr>
          <a:xfrm>
            <a:off x="2746652" y="5127923"/>
            <a:ext cx="2427075" cy="461665"/>
          </a:xfrm>
          <a:prstGeom prst="rect">
            <a:avLst/>
          </a:prstGeom>
          <a:noFill/>
        </p:spPr>
        <p:txBody>
          <a:bodyPr wrap="square" rtlCol="0">
            <a:spAutoFit/>
          </a:bodyPr>
          <a:lstStyle/>
          <a:p>
            <a:r>
              <a:rPr lang="en-CA" sz="2400" dirty="0"/>
              <a:t>255.255.255.248</a:t>
            </a:r>
          </a:p>
        </p:txBody>
      </p:sp>
      <p:sp>
        <p:nvSpPr>
          <p:cNvPr id="11" name="TextBox 10">
            <a:extLst>
              <a:ext uri="{FF2B5EF4-FFF2-40B4-BE49-F238E27FC236}">
                <a16:creationId xmlns:a16="http://schemas.microsoft.com/office/drawing/2014/main" id="{FD871C8F-DB03-0A22-157D-2B92941B8760}"/>
              </a:ext>
            </a:extLst>
          </p:cNvPr>
          <p:cNvSpPr txBox="1"/>
          <p:nvPr/>
        </p:nvSpPr>
        <p:spPr>
          <a:xfrm>
            <a:off x="5288862" y="5186549"/>
            <a:ext cx="2427075" cy="461665"/>
          </a:xfrm>
          <a:prstGeom prst="rect">
            <a:avLst/>
          </a:prstGeom>
          <a:noFill/>
        </p:spPr>
        <p:txBody>
          <a:bodyPr wrap="square" rtlCol="0">
            <a:spAutoFit/>
          </a:bodyPr>
          <a:lstStyle/>
          <a:p>
            <a:r>
              <a:rPr lang="en-CA" sz="2400" dirty="0"/>
              <a:t>*256* - 248 = 8</a:t>
            </a:r>
          </a:p>
        </p:txBody>
      </p:sp>
      <p:sp>
        <p:nvSpPr>
          <p:cNvPr id="16" name="TextBox 15">
            <a:extLst>
              <a:ext uri="{FF2B5EF4-FFF2-40B4-BE49-F238E27FC236}">
                <a16:creationId xmlns:a16="http://schemas.microsoft.com/office/drawing/2014/main" id="{DBA8BBAD-F2E0-213F-748E-2A4C0ED8C210}"/>
              </a:ext>
            </a:extLst>
          </p:cNvPr>
          <p:cNvSpPr txBox="1"/>
          <p:nvPr/>
        </p:nvSpPr>
        <p:spPr>
          <a:xfrm>
            <a:off x="7656175" y="4632551"/>
            <a:ext cx="2427075" cy="1569660"/>
          </a:xfrm>
          <a:prstGeom prst="rect">
            <a:avLst/>
          </a:prstGeom>
          <a:noFill/>
        </p:spPr>
        <p:txBody>
          <a:bodyPr wrap="square" rtlCol="0">
            <a:spAutoFit/>
          </a:bodyPr>
          <a:lstStyle/>
          <a:p>
            <a:r>
              <a:rPr lang="en-CA" sz="2400" dirty="0"/>
              <a:t>There are 5 bits borrowed </a:t>
            </a:r>
          </a:p>
          <a:p>
            <a:endParaRPr lang="en-CA" sz="2400" dirty="0"/>
          </a:p>
          <a:p>
            <a:r>
              <a:rPr lang="en-CA" sz="2400" dirty="0"/>
              <a:t>2^5 = 32</a:t>
            </a:r>
          </a:p>
        </p:txBody>
      </p:sp>
      <p:sp>
        <p:nvSpPr>
          <p:cNvPr id="19" name="TextBox 18">
            <a:extLst>
              <a:ext uri="{FF2B5EF4-FFF2-40B4-BE49-F238E27FC236}">
                <a16:creationId xmlns:a16="http://schemas.microsoft.com/office/drawing/2014/main" id="{E8DFB30D-DD1B-14FD-108E-85F6D99F3BE6}"/>
              </a:ext>
            </a:extLst>
          </p:cNvPr>
          <p:cNvSpPr txBox="1"/>
          <p:nvPr/>
        </p:nvSpPr>
        <p:spPr>
          <a:xfrm>
            <a:off x="10245909" y="5347488"/>
            <a:ext cx="2427075" cy="461665"/>
          </a:xfrm>
          <a:prstGeom prst="rect">
            <a:avLst/>
          </a:prstGeom>
          <a:noFill/>
        </p:spPr>
        <p:txBody>
          <a:bodyPr wrap="square" rtlCol="0">
            <a:spAutoFit/>
          </a:bodyPr>
          <a:lstStyle/>
          <a:p>
            <a:r>
              <a:rPr lang="en-CA" sz="2400" dirty="0"/>
              <a:t>&lt;8&gt;&lt;8&gt;&lt;8&gt;&lt;5&gt;</a:t>
            </a:r>
          </a:p>
        </p:txBody>
      </p:sp>
      <p:sp>
        <p:nvSpPr>
          <p:cNvPr id="20" name="TextBox 19">
            <a:extLst>
              <a:ext uri="{FF2B5EF4-FFF2-40B4-BE49-F238E27FC236}">
                <a16:creationId xmlns:a16="http://schemas.microsoft.com/office/drawing/2014/main" id="{03A68DFF-6C74-E296-9974-6B6AD3EDED80}"/>
              </a:ext>
            </a:extLst>
          </p:cNvPr>
          <p:cNvSpPr txBox="1"/>
          <p:nvPr/>
        </p:nvSpPr>
        <p:spPr>
          <a:xfrm>
            <a:off x="10234824" y="4417868"/>
            <a:ext cx="2427075" cy="830997"/>
          </a:xfrm>
          <a:prstGeom prst="rect">
            <a:avLst/>
          </a:prstGeom>
          <a:noFill/>
        </p:spPr>
        <p:txBody>
          <a:bodyPr wrap="square" rtlCol="0">
            <a:spAutoFit/>
          </a:bodyPr>
          <a:lstStyle/>
          <a:p>
            <a:r>
              <a:rPr lang="en-CA" sz="2400" dirty="0"/>
              <a:t>I use the schematic</a:t>
            </a:r>
          </a:p>
        </p:txBody>
      </p:sp>
      <p:sp>
        <p:nvSpPr>
          <p:cNvPr id="21" name="TextBox 20">
            <a:extLst>
              <a:ext uri="{FF2B5EF4-FFF2-40B4-BE49-F238E27FC236}">
                <a16:creationId xmlns:a16="http://schemas.microsoft.com/office/drawing/2014/main" id="{E13D50CF-DB4F-78EF-0448-642C47B9C8DF}"/>
              </a:ext>
            </a:extLst>
          </p:cNvPr>
          <p:cNvSpPr txBox="1"/>
          <p:nvPr/>
        </p:nvSpPr>
        <p:spPr>
          <a:xfrm>
            <a:off x="10198386" y="5799628"/>
            <a:ext cx="2427075" cy="830997"/>
          </a:xfrm>
          <a:prstGeom prst="rect">
            <a:avLst/>
          </a:prstGeom>
          <a:noFill/>
        </p:spPr>
        <p:txBody>
          <a:bodyPr wrap="square" rtlCol="0">
            <a:spAutoFit/>
          </a:bodyPr>
          <a:lstStyle/>
          <a:p>
            <a:r>
              <a:rPr lang="en-CA" sz="2400" dirty="0"/>
              <a:t>There are 3 bits free = 2^3 – 2 </a:t>
            </a:r>
          </a:p>
        </p:txBody>
      </p:sp>
      <p:sp>
        <p:nvSpPr>
          <p:cNvPr id="22" name="TextBox 21">
            <a:extLst>
              <a:ext uri="{FF2B5EF4-FFF2-40B4-BE49-F238E27FC236}">
                <a16:creationId xmlns:a16="http://schemas.microsoft.com/office/drawing/2014/main" id="{E5414F5D-3FFE-A124-7B2A-279394C853E3}"/>
              </a:ext>
            </a:extLst>
          </p:cNvPr>
          <p:cNvSpPr txBox="1"/>
          <p:nvPr/>
        </p:nvSpPr>
        <p:spPr>
          <a:xfrm>
            <a:off x="-23808" y="7009696"/>
            <a:ext cx="2289027" cy="2308324"/>
          </a:xfrm>
          <a:prstGeom prst="rect">
            <a:avLst/>
          </a:prstGeom>
          <a:noFill/>
        </p:spPr>
        <p:txBody>
          <a:bodyPr wrap="square" rtlCol="0">
            <a:spAutoFit/>
          </a:bodyPr>
          <a:lstStyle/>
          <a:p>
            <a:pPr algn="l"/>
            <a:r>
              <a:rPr lang="en-CA" sz="2400" dirty="0"/>
              <a:t>To fill out the chart, write the given octets, then start at 0 in SID and count by the block size</a:t>
            </a:r>
          </a:p>
        </p:txBody>
      </p:sp>
      <p:sp>
        <p:nvSpPr>
          <p:cNvPr id="23" name="TextBox 22">
            <a:extLst>
              <a:ext uri="{FF2B5EF4-FFF2-40B4-BE49-F238E27FC236}">
                <a16:creationId xmlns:a16="http://schemas.microsoft.com/office/drawing/2014/main" id="{5FD633CD-C1E2-C194-E90A-64C45ED6E9DD}"/>
              </a:ext>
            </a:extLst>
          </p:cNvPr>
          <p:cNvSpPr txBox="1"/>
          <p:nvPr/>
        </p:nvSpPr>
        <p:spPr>
          <a:xfrm>
            <a:off x="2373325" y="7462005"/>
            <a:ext cx="2427075" cy="461665"/>
          </a:xfrm>
          <a:prstGeom prst="rect">
            <a:avLst/>
          </a:prstGeom>
          <a:noFill/>
        </p:spPr>
        <p:txBody>
          <a:bodyPr wrap="square" rtlCol="0">
            <a:spAutoFit/>
          </a:bodyPr>
          <a:lstStyle/>
          <a:p>
            <a:pPr algn="l"/>
            <a:r>
              <a:rPr lang="en-CA" sz="2400" dirty="0"/>
              <a:t>200.200.200.</a:t>
            </a:r>
          </a:p>
        </p:txBody>
      </p:sp>
      <p:sp>
        <p:nvSpPr>
          <p:cNvPr id="24" name="TextBox 23">
            <a:extLst>
              <a:ext uri="{FF2B5EF4-FFF2-40B4-BE49-F238E27FC236}">
                <a16:creationId xmlns:a16="http://schemas.microsoft.com/office/drawing/2014/main" id="{8C01EF31-4D23-7B8A-1507-F0505EB9093B}"/>
              </a:ext>
            </a:extLst>
          </p:cNvPr>
          <p:cNvSpPr txBox="1"/>
          <p:nvPr/>
        </p:nvSpPr>
        <p:spPr>
          <a:xfrm>
            <a:off x="5106917" y="7462004"/>
            <a:ext cx="2427075" cy="461665"/>
          </a:xfrm>
          <a:prstGeom prst="rect">
            <a:avLst/>
          </a:prstGeom>
          <a:noFill/>
        </p:spPr>
        <p:txBody>
          <a:bodyPr wrap="square" rtlCol="0">
            <a:spAutoFit/>
          </a:bodyPr>
          <a:lstStyle/>
          <a:p>
            <a:pPr algn="l"/>
            <a:r>
              <a:rPr lang="en-CA" sz="2400" dirty="0"/>
              <a:t>200.200.200.</a:t>
            </a:r>
          </a:p>
        </p:txBody>
      </p:sp>
      <p:sp>
        <p:nvSpPr>
          <p:cNvPr id="25" name="TextBox 24">
            <a:extLst>
              <a:ext uri="{FF2B5EF4-FFF2-40B4-BE49-F238E27FC236}">
                <a16:creationId xmlns:a16="http://schemas.microsoft.com/office/drawing/2014/main" id="{C6849FB4-57C0-6239-87E2-8EFBDA135150}"/>
              </a:ext>
            </a:extLst>
          </p:cNvPr>
          <p:cNvSpPr txBox="1"/>
          <p:nvPr/>
        </p:nvSpPr>
        <p:spPr>
          <a:xfrm>
            <a:off x="9585902" y="6920403"/>
            <a:ext cx="2427075" cy="461665"/>
          </a:xfrm>
          <a:prstGeom prst="rect">
            <a:avLst/>
          </a:prstGeom>
          <a:noFill/>
        </p:spPr>
        <p:txBody>
          <a:bodyPr wrap="square" rtlCol="0">
            <a:spAutoFit/>
          </a:bodyPr>
          <a:lstStyle/>
          <a:p>
            <a:pPr algn="l"/>
            <a:r>
              <a:rPr lang="en-CA" sz="2400" dirty="0"/>
              <a:t>200.200.200.</a:t>
            </a:r>
          </a:p>
        </p:txBody>
      </p:sp>
      <p:sp>
        <p:nvSpPr>
          <p:cNvPr id="26" name="TextBox 25">
            <a:extLst>
              <a:ext uri="{FF2B5EF4-FFF2-40B4-BE49-F238E27FC236}">
                <a16:creationId xmlns:a16="http://schemas.microsoft.com/office/drawing/2014/main" id="{D4FED791-ABD4-FB3F-A8B9-877535AAADA3}"/>
              </a:ext>
            </a:extLst>
          </p:cNvPr>
          <p:cNvSpPr txBox="1"/>
          <p:nvPr/>
        </p:nvSpPr>
        <p:spPr>
          <a:xfrm>
            <a:off x="4283964" y="7382068"/>
            <a:ext cx="624542" cy="461665"/>
          </a:xfrm>
          <a:prstGeom prst="rect">
            <a:avLst/>
          </a:prstGeom>
          <a:noFill/>
        </p:spPr>
        <p:txBody>
          <a:bodyPr wrap="square" rtlCol="0">
            <a:spAutoFit/>
          </a:bodyPr>
          <a:lstStyle/>
          <a:p>
            <a:pPr algn="l"/>
            <a:r>
              <a:rPr lang="en-CA" sz="2400" b="1" dirty="0">
                <a:solidFill>
                  <a:srgbClr val="002060"/>
                </a:solidFill>
              </a:rPr>
              <a:t>0</a:t>
            </a:r>
          </a:p>
        </p:txBody>
      </p:sp>
      <p:sp>
        <p:nvSpPr>
          <p:cNvPr id="27" name="TextBox 26">
            <a:extLst>
              <a:ext uri="{FF2B5EF4-FFF2-40B4-BE49-F238E27FC236}">
                <a16:creationId xmlns:a16="http://schemas.microsoft.com/office/drawing/2014/main" id="{F0032520-6081-5C67-47C7-EC37BB7A6BEF}"/>
              </a:ext>
            </a:extLst>
          </p:cNvPr>
          <p:cNvSpPr txBox="1"/>
          <p:nvPr/>
        </p:nvSpPr>
        <p:spPr>
          <a:xfrm>
            <a:off x="4269677" y="7902088"/>
            <a:ext cx="624542" cy="461665"/>
          </a:xfrm>
          <a:prstGeom prst="rect">
            <a:avLst/>
          </a:prstGeom>
          <a:noFill/>
        </p:spPr>
        <p:txBody>
          <a:bodyPr wrap="square" rtlCol="0">
            <a:spAutoFit/>
          </a:bodyPr>
          <a:lstStyle/>
          <a:p>
            <a:pPr algn="l"/>
            <a:r>
              <a:rPr lang="en-CA" sz="2400" b="1" dirty="0">
                <a:solidFill>
                  <a:srgbClr val="002060"/>
                </a:solidFill>
              </a:rPr>
              <a:t>8</a:t>
            </a:r>
          </a:p>
        </p:txBody>
      </p:sp>
      <p:sp>
        <p:nvSpPr>
          <p:cNvPr id="28" name="TextBox 27">
            <a:extLst>
              <a:ext uri="{FF2B5EF4-FFF2-40B4-BE49-F238E27FC236}">
                <a16:creationId xmlns:a16="http://schemas.microsoft.com/office/drawing/2014/main" id="{C5C69D7F-E1E9-FF33-398D-DCC8365F5AA9}"/>
              </a:ext>
            </a:extLst>
          </p:cNvPr>
          <p:cNvSpPr txBox="1"/>
          <p:nvPr/>
        </p:nvSpPr>
        <p:spPr>
          <a:xfrm>
            <a:off x="4242115" y="8379234"/>
            <a:ext cx="864802" cy="461665"/>
          </a:xfrm>
          <a:prstGeom prst="rect">
            <a:avLst/>
          </a:prstGeom>
          <a:noFill/>
        </p:spPr>
        <p:txBody>
          <a:bodyPr wrap="square" rtlCol="0">
            <a:spAutoFit/>
          </a:bodyPr>
          <a:lstStyle/>
          <a:p>
            <a:pPr algn="l"/>
            <a:r>
              <a:rPr lang="en-CA" sz="2400" b="1" dirty="0">
                <a:solidFill>
                  <a:srgbClr val="002060"/>
                </a:solidFill>
              </a:rPr>
              <a:t>16</a:t>
            </a:r>
          </a:p>
        </p:txBody>
      </p:sp>
      <p:sp>
        <p:nvSpPr>
          <p:cNvPr id="29" name="TextBox 28">
            <a:extLst>
              <a:ext uri="{FF2B5EF4-FFF2-40B4-BE49-F238E27FC236}">
                <a16:creationId xmlns:a16="http://schemas.microsoft.com/office/drawing/2014/main" id="{A16DBC8A-38A8-AEA8-E1ED-F350BD8192A1}"/>
              </a:ext>
            </a:extLst>
          </p:cNvPr>
          <p:cNvSpPr txBox="1"/>
          <p:nvPr/>
        </p:nvSpPr>
        <p:spPr>
          <a:xfrm>
            <a:off x="4269677" y="8898543"/>
            <a:ext cx="864802" cy="461665"/>
          </a:xfrm>
          <a:prstGeom prst="rect">
            <a:avLst/>
          </a:prstGeom>
          <a:noFill/>
        </p:spPr>
        <p:txBody>
          <a:bodyPr wrap="square" rtlCol="0">
            <a:spAutoFit/>
          </a:bodyPr>
          <a:lstStyle/>
          <a:p>
            <a:pPr algn="l"/>
            <a:r>
              <a:rPr lang="en-CA" sz="2400" b="1" dirty="0">
                <a:solidFill>
                  <a:srgbClr val="002060"/>
                </a:solidFill>
              </a:rPr>
              <a:t>24</a:t>
            </a:r>
          </a:p>
        </p:txBody>
      </p:sp>
      <p:sp>
        <p:nvSpPr>
          <p:cNvPr id="30" name="TextBox 29">
            <a:extLst>
              <a:ext uri="{FF2B5EF4-FFF2-40B4-BE49-F238E27FC236}">
                <a16:creationId xmlns:a16="http://schemas.microsoft.com/office/drawing/2014/main" id="{77B55AA4-5AA1-5700-FF27-131B63D8D426}"/>
              </a:ext>
            </a:extLst>
          </p:cNvPr>
          <p:cNvSpPr txBox="1"/>
          <p:nvPr/>
        </p:nvSpPr>
        <p:spPr>
          <a:xfrm>
            <a:off x="4269677" y="9397248"/>
            <a:ext cx="1066661" cy="461665"/>
          </a:xfrm>
          <a:prstGeom prst="rect">
            <a:avLst/>
          </a:prstGeom>
          <a:noFill/>
        </p:spPr>
        <p:txBody>
          <a:bodyPr wrap="square" rtlCol="0">
            <a:spAutoFit/>
          </a:bodyPr>
          <a:lstStyle/>
          <a:p>
            <a:pPr algn="l"/>
            <a:r>
              <a:rPr lang="en-CA" sz="2400" b="1" dirty="0">
                <a:solidFill>
                  <a:srgbClr val="002060"/>
                </a:solidFill>
              </a:rPr>
              <a:t>32</a:t>
            </a:r>
          </a:p>
        </p:txBody>
      </p:sp>
      <p:sp>
        <p:nvSpPr>
          <p:cNvPr id="31" name="TextBox 30">
            <a:extLst>
              <a:ext uri="{FF2B5EF4-FFF2-40B4-BE49-F238E27FC236}">
                <a16:creationId xmlns:a16="http://schemas.microsoft.com/office/drawing/2014/main" id="{C8147CA9-79E2-E92E-6F98-A8F7BFECCE3A}"/>
              </a:ext>
            </a:extLst>
          </p:cNvPr>
          <p:cNvSpPr txBox="1"/>
          <p:nvPr/>
        </p:nvSpPr>
        <p:spPr>
          <a:xfrm>
            <a:off x="7038135" y="7464594"/>
            <a:ext cx="624542" cy="461665"/>
          </a:xfrm>
          <a:prstGeom prst="rect">
            <a:avLst/>
          </a:prstGeom>
          <a:noFill/>
        </p:spPr>
        <p:txBody>
          <a:bodyPr wrap="square" rtlCol="0">
            <a:spAutoFit/>
          </a:bodyPr>
          <a:lstStyle/>
          <a:p>
            <a:pPr algn="l"/>
            <a:r>
              <a:rPr lang="en-CA" sz="2400" b="1" dirty="0">
                <a:solidFill>
                  <a:srgbClr val="002060"/>
                </a:solidFill>
              </a:rPr>
              <a:t>7</a:t>
            </a:r>
          </a:p>
        </p:txBody>
      </p:sp>
      <p:sp>
        <p:nvSpPr>
          <p:cNvPr id="32" name="TextBox 31">
            <a:extLst>
              <a:ext uri="{FF2B5EF4-FFF2-40B4-BE49-F238E27FC236}">
                <a16:creationId xmlns:a16="http://schemas.microsoft.com/office/drawing/2014/main" id="{A7CB27C6-8A72-FA4A-F3F7-BE9D76A75931}"/>
              </a:ext>
            </a:extLst>
          </p:cNvPr>
          <p:cNvSpPr txBox="1"/>
          <p:nvPr/>
        </p:nvSpPr>
        <p:spPr>
          <a:xfrm>
            <a:off x="6965558" y="7933025"/>
            <a:ext cx="864802" cy="461665"/>
          </a:xfrm>
          <a:prstGeom prst="rect">
            <a:avLst/>
          </a:prstGeom>
          <a:noFill/>
        </p:spPr>
        <p:txBody>
          <a:bodyPr wrap="square" rtlCol="0">
            <a:spAutoFit/>
          </a:bodyPr>
          <a:lstStyle/>
          <a:p>
            <a:pPr algn="l"/>
            <a:r>
              <a:rPr lang="en-CA" sz="2400" b="1" dirty="0">
                <a:solidFill>
                  <a:srgbClr val="002060"/>
                </a:solidFill>
              </a:rPr>
              <a:t>15</a:t>
            </a:r>
          </a:p>
        </p:txBody>
      </p:sp>
      <p:sp>
        <p:nvSpPr>
          <p:cNvPr id="33" name="TextBox 32">
            <a:extLst>
              <a:ext uri="{FF2B5EF4-FFF2-40B4-BE49-F238E27FC236}">
                <a16:creationId xmlns:a16="http://schemas.microsoft.com/office/drawing/2014/main" id="{773CF5E6-4AE2-8F76-DB26-EEDC4EAAE80F}"/>
              </a:ext>
            </a:extLst>
          </p:cNvPr>
          <p:cNvSpPr txBox="1"/>
          <p:nvPr/>
        </p:nvSpPr>
        <p:spPr>
          <a:xfrm>
            <a:off x="6965558" y="8448367"/>
            <a:ext cx="864802" cy="461665"/>
          </a:xfrm>
          <a:prstGeom prst="rect">
            <a:avLst/>
          </a:prstGeom>
          <a:noFill/>
        </p:spPr>
        <p:txBody>
          <a:bodyPr wrap="square" rtlCol="0">
            <a:spAutoFit/>
          </a:bodyPr>
          <a:lstStyle/>
          <a:p>
            <a:pPr algn="l"/>
            <a:r>
              <a:rPr lang="en-CA" sz="2400" b="1" dirty="0">
                <a:solidFill>
                  <a:srgbClr val="002060"/>
                </a:solidFill>
              </a:rPr>
              <a:t>23</a:t>
            </a:r>
          </a:p>
        </p:txBody>
      </p:sp>
      <p:sp>
        <p:nvSpPr>
          <p:cNvPr id="35" name="TextBox 34">
            <a:extLst>
              <a:ext uri="{FF2B5EF4-FFF2-40B4-BE49-F238E27FC236}">
                <a16:creationId xmlns:a16="http://schemas.microsoft.com/office/drawing/2014/main" id="{EF4717C2-D77B-75EC-7C79-BEB18F3E6A7D}"/>
              </a:ext>
            </a:extLst>
          </p:cNvPr>
          <p:cNvSpPr txBox="1"/>
          <p:nvPr/>
        </p:nvSpPr>
        <p:spPr>
          <a:xfrm>
            <a:off x="7002837" y="8935523"/>
            <a:ext cx="864802" cy="461665"/>
          </a:xfrm>
          <a:prstGeom prst="rect">
            <a:avLst/>
          </a:prstGeom>
          <a:noFill/>
        </p:spPr>
        <p:txBody>
          <a:bodyPr wrap="square" rtlCol="0">
            <a:spAutoFit/>
          </a:bodyPr>
          <a:lstStyle/>
          <a:p>
            <a:pPr algn="l"/>
            <a:r>
              <a:rPr lang="en-CA" sz="2400" b="1" dirty="0">
                <a:solidFill>
                  <a:srgbClr val="002060"/>
                </a:solidFill>
              </a:rPr>
              <a:t>31</a:t>
            </a:r>
          </a:p>
        </p:txBody>
      </p:sp>
      <p:sp>
        <p:nvSpPr>
          <p:cNvPr id="38" name="Rectangle 37">
            <a:extLst>
              <a:ext uri="{FF2B5EF4-FFF2-40B4-BE49-F238E27FC236}">
                <a16:creationId xmlns:a16="http://schemas.microsoft.com/office/drawing/2014/main" id="{66EB061E-C974-0D78-CEE4-AF08A8A0B6BA}"/>
              </a:ext>
            </a:extLst>
          </p:cNvPr>
          <p:cNvSpPr/>
          <p:nvPr/>
        </p:nvSpPr>
        <p:spPr>
          <a:xfrm>
            <a:off x="4219585" y="7875961"/>
            <a:ext cx="580815" cy="520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592FCD80-0519-EE67-2900-7560A8F5CA57}"/>
              </a:ext>
            </a:extLst>
          </p:cNvPr>
          <p:cNvSpPr/>
          <p:nvPr/>
        </p:nvSpPr>
        <p:spPr>
          <a:xfrm>
            <a:off x="4258209" y="8329123"/>
            <a:ext cx="580815" cy="520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Rectangle 40">
            <a:extLst>
              <a:ext uri="{FF2B5EF4-FFF2-40B4-BE49-F238E27FC236}">
                <a16:creationId xmlns:a16="http://schemas.microsoft.com/office/drawing/2014/main" id="{70749035-A9EE-587D-CC96-B7223E1C6670}"/>
              </a:ext>
            </a:extLst>
          </p:cNvPr>
          <p:cNvSpPr/>
          <p:nvPr/>
        </p:nvSpPr>
        <p:spPr>
          <a:xfrm>
            <a:off x="4275017" y="8859453"/>
            <a:ext cx="580815" cy="520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Rectangle 41">
            <a:extLst>
              <a:ext uri="{FF2B5EF4-FFF2-40B4-BE49-F238E27FC236}">
                <a16:creationId xmlns:a16="http://schemas.microsoft.com/office/drawing/2014/main" id="{01119524-B953-E0DE-20C5-7AA1EB186FD9}"/>
              </a:ext>
            </a:extLst>
          </p:cNvPr>
          <p:cNvSpPr/>
          <p:nvPr/>
        </p:nvSpPr>
        <p:spPr>
          <a:xfrm>
            <a:off x="4271335" y="9359545"/>
            <a:ext cx="580815" cy="520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TextBox 42">
            <a:extLst>
              <a:ext uri="{FF2B5EF4-FFF2-40B4-BE49-F238E27FC236}">
                <a16:creationId xmlns:a16="http://schemas.microsoft.com/office/drawing/2014/main" id="{EBA9C75F-5E5F-18E4-11B2-3241FEFA7BCE}"/>
              </a:ext>
            </a:extLst>
          </p:cNvPr>
          <p:cNvSpPr txBox="1"/>
          <p:nvPr/>
        </p:nvSpPr>
        <p:spPr>
          <a:xfrm>
            <a:off x="4269677" y="7019197"/>
            <a:ext cx="624542" cy="461665"/>
          </a:xfrm>
          <a:prstGeom prst="rect">
            <a:avLst/>
          </a:prstGeom>
          <a:noFill/>
        </p:spPr>
        <p:txBody>
          <a:bodyPr wrap="square" rtlCol="0">
            <a:spAutoFit/>
          </a:bodyPr>
          <a:lstStyle/>
          <a:p>
            <a:pPr algn="l"/>
            <a:r>
              <a:rPr lang="en-CA" sz="2400" b="1" dirty="0">
                <a:solidFill>
                  <a:srgbClr val="FF0000"/>
                </a:solidFill>
              </a:rPr>
              <a:t>+1</a:t>
            </a:r>
          </a:p>
        </p:txBody>
      </p:sp>
      <p:sp>
        <p:nvSpPr>
          <p:cNvPr id="44" name="TextBox 43">
            <a:extLst>
              <a:ext uri="{FF2B5EF4-FFF2-40B4-BE49-F238E27FC236}">
                <a16:creationId xmlns:a16="http://schemas.microsoft.com/office/drawing/2014/main" id="{072DDB37-5D76-9457-4E85-EA58D0549E80}"/>
              </a:ext>
            </a:extLst>
          </p:cNvPr>
          <p:cNvSpPr txBox="1"/>
          <p:nvPr/>
        </p:nvSpPr>
        <p:spPr>
          <a:xfrm>
            <a:off x="6934933" y="6923446"/>
            <a:ext cx="624542" cy="461665"/>
          </a:xfrm>
          <a:prstGeom prst="rect">
            <a:avLst/>
          </a:prstGeom>
          <a:noFill/>
        </p:spPr>
        <p:txBody>
          <a:bodyPr wrap="square" rtlCol="0">
            <a:spAutoFit/>
          </a:bodyPr>
          <a:lstStyle/>
          <a:p>
            <a:pPr algn="l"/>
            <a:r>
              <a:rPr lang="en-CA" sz="2400" b="1" dirty="0">
                <a:solidFill>
                  <a:srgbClr val="FF0000"/>
                </a:solidFill>
              </a:rPr>
              <a:t>-1</a:t>
            </a:r>
          </a:p>
        </p:txBody>
      </p:sp>
      <p:sp>
        <p:nvSpPr>
          <p:cNvPr id="45" name="TextBox 44">
            <a:extLst>
              <a:ext uri="{FF2B5EF4-FFF2-40B4-BE49-F238E27FC236}">
                <a16:creationId xmlns:a16="http://schemas.microsoft.com/office/drawing/2014/main" id="{4616E695-AB98-4FEC-68E1-CBB148890266}"/>
              </a:ext>
            </a:extLst>
          </p:cNvPr>
          <p:cNvSpPr txBox="1"/>
          <p:nvPr/>
        </p:nvSpPr>
        <p:spPr>
          <a:xfrm>
            <a:off x="8839973" y="7412397"/>
            <a:ext cx="1405936" cy="461665"/>
          </a:xfrm>
          <a:prstGeom prst="rect">
            <a:avLst/>
          </a:prstGeom>
          <a:noFill/>
        </p:spPr>
        <p:txBody>
          <a:bodyPr wrap="square" rtlCol="0">
            <a:spAutoFit/>
          </a:bodyPr>
          <a:lstStyle/>
          <a:p>
            <a:pPr algn="l"/>
            <a:r>
              <a:rPr lang="en-CA" sz="2400" b="1" dirty="0">
                <a:solidFill>
                  <a:srgbClr val="002060"/>
                </a:solidFill>
              </a:rPr>
              <a:t>1-6</a:t>
            </a:r>
          </a:p>
        </p:txBody>
      </p:sp>
      <p:sp>
        <p:nvSpPr>
          <p:cNvPr id="46" name="TextBox 45">
            <a:extLst>
              <a:ext uri="{FF2B5EF4-FFF2-40B4-BE49-F238E27FC236}">
                <a16:creationId xmlns:a16="http://schemas.microsoft.com/office/drawing/2014/main" id="{73E6E095-975D-EC1D-A857-2C5CA89506BB}"/>
              </a:ext>
            </a:extLst>
          </p:cNvPr>
          <p:cNvSpPr txBox="1"/>
          <p:nvPr/>
        </p:nvSpPr>
        <p:spPr>
          <a:xfrm>
            <a:off x="8817086" y="7863825"/>
            <a:ext cx="1405936" cy="461665"/>
          </a:xfrm>
          <a:prstGeom prst="rect">
            <a:avLst/>
          </a:prstGeom>
          <a:noFill/>
        </p:spPr>
        <p:txBody>
          <a:bodyPr wrap="square" rtlCol="0">
            <a:spAutoFit/>
          </a:bodyPr>
          <a:lstStyle/>
          <a:p>
            <a:pPr algn="l"/>
            <a:r>
              <a:rPr lang="en-CA" sz="2400" b="1" dirty="0">
                <a:solidFill>
                  <a:srgbClr val="002060"/>
                </a:solidFill>
              </a:rPr>
              <a:t>9-14</a:t>
            </a:r>
          </a:p>
        </p:txBody>
      </p:sp>
      <p:sp>
        <p:nvSpPr>
          <p:cNvPr id="48" name="TextBox 47">
            <a:extLst>
              <a:ext uri="{FF2B5EF4-FFF2-40B4-BE49-F238E27FC236}">
                <a16:creationId xmlns:a16="http://schemas.microsoft.com/office/drawing/2014/main" id="{54CD798B-5648-A3BA-341A-F7BA7FC51473}"/>
              </a:ext>
            </a:extLst>
          </p:cNvPr>
          <p:cNvSpPr txBox="1"/>
          <p:nvPr/>
        </p:nvSpPr>
        <p:spPr>
          <a:xfrm>
            <a:off x="8799704" y="8397788"/>
            <a:ext cx="1405936" cy="461665"/>
          </a:xfrm>
          <a:prstGeom prst="rect">
            <a:avLst/>
          </a:prstGeom>
          <a:noFill/>
        </p:spPr>
        <p:txBody>
          <a:bodyPr wrap="square" rtlCol="0">
            <a:spAutoFit/>
          </a:bodyPr>
          <a:lstStyle/>
          <a:p>
            <a:pPr algn="l"/>
            <a:r>
              <a:rPr lang="en-CA" sz="2400" b="1" dirty="0">
                <a:solidFill>
                  <a:srgbClr val="002060"/>
                </a:solidFill>
              </a:rPr>
              <a:t>17-22</a:t>
            </a:r>
          </a:p>
        </p:txBody>
      </p:sp>
      <p:sp>
        <p:nvSpPr>
          <p:cNvPr id="49" name="TextBox 48">
            <a:extLst>
              <a:ext uri="{FF2B5EF4-FFF2-40B4-BE49-F238E27FC236}">
                <a16:creationId xmlns:a16="http://schemas.microsoft.com/office/drawing/2014/main" id="{B64BB454-B9F6-345C-6147-B466971A180E}"/>
              </a:ext>
            </a:extLst>
          </p:cNvPr>
          <p:cNvSpPr txBox="1"/>
          <p:nvPr/>
        </p:nvSpPr>
        <p:spPr>
          <a:xfrm>
            <a:off x="8817086" y="8917762"/>
            <a:ext cx="1405936" cy="461665"/>
          </a:xfrm>
          <a:prstGeom prst="rect">
            <a:avLst/>
          </a:prstGeom>
          <a:noFill/>
        </p:spPr>
        <p:txBody>
          <a:bodyPr wrap="square" rtlCol="0">
            <a:spAutoFit/>
          </a:bodyPr>
          <a:lstStyle/>
          <a:p>
            <a:pPr algn="l"/>
            <a:r>
              <a:rPr lang="en-CA" sz="2400" b="1" dirty="0">
                <a:solidFill>
                  <a:srgbClr val="002060"/>
                </a:solidFill>
              </a:rPr>
              <a:t>25-30</a:t>
            </a:r>
          </a:p>
        </p:txBody>
      </p:sp>
      <p:cxnSp>
        <p:nvCxnSpPr>
          <p:cNvPr id="51" name="Straight Arrow Connector 50">
            <a:extLst>
              <a:ext uri="{FF2B5EF4-FFF2-40B4-BE49-F238E27FC236}">
                <a16:creationId xmlns:a16="http://schemas.microsoft.com/office/drawing/2014/main" id="{089092E6-6554-B21E-CE5A-5E25FE0E4271}"/>
              </a:ext>
            </a:extLst>
          </p:cNvPr>
          <p:cNvCxnSpPr/>
          <p:nvPr/>
        </p:nvCxnSpPr>
        <p:spPr>
          <a:xfrm>
            <a:off x="647700" y="5589588"/>
            <a:ext cx="1173917"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54362CA-DD87-CBBF-F8A8-4AE2BB246BAC}"/>
              </a:ext>
            </a:extLst>
          </p:cNvPr>
          <p:cNvCxnSpPr>
            <a:cxnSpLocks/>
          </p:cNvCxnSpPr>
          <p:nvPr/>
        </p:nvCxnSpPr>
        <p:spPr>
          <a:xfrm>
            <a:off x="1821617" y="5578320"/>
            <a:ext cx="705452" cy="0"/>
          </a:xfrm>
          <a:prstGeom prst="straightConnector1">
            <a:avLst/>
          </a:prstGeom>
          <a:ln w="7620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C2905F3-C36F-4473-E065-1C3B3519E516}"/>
              </a:ext>
            </a:extLst>
          </p:cNvPr>
          <p:cNvSpPr txBox="1"/>
          <p:nvPr/>
        </p:nvSpPr>
        <p:spPr>
          <a:xfrm>
            <a:off x="542198" y="5765597"/>
            <a:ext cx="1384919" cy="461664"/>
          </a:xfrm>
          <a:prstGeom prst="rect">
            <a:avLst/>
          </a:prstGeom>
          <a:noFill/>
        </p:spPr>
        <p:txBody>
          <a:bodyPr wrap="square" rtlCol="0">
            <a:spAutoFit/>
          </a:bodyPr>
          <a:lstStyle/>
          <a:p>
            <a:r>
              <a:rPr lang="en-CA" sz="2400" dirty="0"/>
              <a:t>Class C</a:t>
            </a:r>
          </a:p>
        </p:txBody>
      </p:sp>
      <p:sp>
        <p:nvSpPr>
          <p:cNvPr id="55" name="TextBox 54">
            <a:extLst>
              <a:ext uri="{FF2B5EF4-FFF2-40B4-BE49-F238E27FC236}">
                <a16:creationId xmlns:a16="http://schemas.microsoft.com/office/drawing/2014/main" id="{1A1FF353-F88A-B28B-7EBC-0F9628530F86}"/>
              </a:ext>
            </a:extLst>
          </p:cNvPr>
          <p:cNvSpPr txBox="1"/>
          <p:nvPr/>
        </p:nvSpPr>
        <p:spPr>
          <a:xfrm>
            <a:off x="1551481" y="5770920"/>
            <a:ext cx="1384919" cy="646331"/>
          </a:xfrm>
          <a:prstGeom prst="rect">
            <a:avLst/>
          </a:prstGeom>
          <a:noFill/>
        </p:spPr>
        <p:txBody>
          <a:bodyPr wrap="square" rtlCol="0">
            <a:spAutoFit/>
          </a:bodyPr>
          <a:lstStyle/>
          <a:p>
            <a:r>
              <a:rPr lang="en-CA" sz="1800" dirty="0"/>
              <a:t>5 bits borrowed</a:t>
            </a:r>
          </a:p>
        </p:txBody>
      </p:sp>
    </p:spTree>
    <p:extLst>
      <p:ext uri="{BB962C8B-B14F-4D97-AF65-F5344CB8AC3E}">
        <p14:creationId xmlns:p14="http://schemas.microsoft.com/office/powerpoint/2010/main" val="9982170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53" presetClass="exit" presetSubtype="32" fill="hold" grpId="1" nodeType="clickEffect">
                                  <p:stCondLst>
                                    <p:cond delay="0"/>
                                  </p:stCondLst>
                                  <p:childTnLst>
                                    <p:anim calcmode="lin" valueType="num">
                                      <p:cBhvr>
                                        <p:cTn id="84" dur="500"/>
                                        <p:tgtEl>
                                          <p:spTgt spid="38"/>
                                        </p:tgtEl>
                                        <p:attrNameLst>
                                          <p:attrName>ppt_w</p:attrName>
                                        </p:attrNameLst>
                                      </p:cBhvr>
                                      <p:tavLst>
                                        <p:tav tm="0">
                                          <p:val>
                                            <p:strVal val="ppt_w"/>
                                          </p:val>
                                        </p:tav>
                                        <p:tav tm="100000">
                                          <p:val>
                                            <p:fltVal val="0"/>
                                          </p:val>
                                        </p:tav>
                                      </p:tavLst>
                                    </p:anim>
                                    <p:anim calcmode="lin" valueType="num">
                                      <p:cBhvr>
                                        <p:cTn id="85" dur="500"/>
                                        <p:tgtEl>
                                          <p:spTgt spid="38"/>
                                        </p:tgtEl>
                                        <p:attrNameLst>
                                          <p:attrName>ppt_h</p:attrName>
                                        </p:attrNameLst>
                                      </p:cBhvr>
                                      <p:tavLst>
                                        <p:tav tm="0">
                                          <p:val>
                                            <p:strVal val="ppt_h"/>
                                          </p:val>
                                        </p:tav>
                                        <p:tav tm="100000">
                                          <p:val>
                                            <p:fltVal val="0"/>
                                          </p:val>
                                        </p:tav>
                                      </p:tavLst>
                                    </p:anim>
                                    <p:animEffect transition="out" filter="fade">
                                      <p:cBhvr>
                                        <p:cTn id="86" dur="500"/>
                                        <p:tgtEl>
                                          <p:spTgt spid="38"/>
                                        </p:tgtEl>
                                      </p:cBhvr>
                                    </p:animEffect>
                                    <p:set>
                                      <p:cBhvr>
                                        <p:cTn id="87" dur="1" fill="hold">
                                          <p:stCondLst>
                                            <p:cond delay="499"/>
                                          </p:stCondLst>
                                        </p:cTn>
                                        <p:tgtEl>
                                          <p:spTgt spid="38"/>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40"/>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32"/>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53" presetClass="exit" presetSubtype="32" fill="hold" grpId="1" nodeType="clickEffect">
                                  <p:stCondLst>
                                    <p:cond delay="0"/>
                                  </p:stCondLst>
                                  <p:childTnLst>
                                    <p:anim calcmode="lin" valueType="num">
                                      <p:cBhvr>
                                        <p:cTn id="99" dur="500"/>
                                        <p:tgtEl>
                                          <p:spTgt spid="40"/>
                                        </p:tgtEl>
                                        <p:attrNameLst>
                                          <p:attrName>ppt_w</p:attrName>
                                        </p:attrNameLst>
                                      </p:cBhvr>
                                      <p:tavLst>
                                        <p:tav tm="0">
                                          <p:val>
                                            <p:strVal val="ppt_w"/>
                                          </p:val>
                                        </p:tav>
                                        <p:tav tm="100000">
                                          <p:val>
                                            <p:fltVal val="0"/>
                                          </p:val>
                                        </p:tav>
                                      </p:tavLst>
                                    </p:anim>
                                    <p:anim calcmode="lin" valueType="num">
                                      <p:cBhvr>
                                        <p:cTn id="100" dur="500"/>
                                        <p:tgtEl>
                                          <p:spTgt spid="40"/>
                                        </p:tgtEl>
                                        <p:attrNameLst>
                                          <p:attrName>ppt_h</p:attrName>
                                        </p:attrNameLst>
                                      </p:cBhvr>
                                      <p:tavLst>
                                        <p:tav tm="0">
                                          <p:val>
                                            <p:strVal val="ppt_h"/>
                                          </p:val>
                                        </p:tav>
                                        <p:tav tm="100000">
                                          <p:val>
                                            <p:fltVal val="0"/>
                                          </p:val>
                                        </p:tav>
                                      </p:tavLst>
                                    </p:anim>
                                    <p:animEffect transition="out" filter="fade">
                                      <p:cBhvr>
                                        <p:cTn id="101" dur="500"/>
                                        <p:tgtEl>
                                          <p:spTgt spid="40"/>
                                        </p:tgtEl>
                                      </p:cBhvr>
                                    </p:animEffect>
                                    <p:set>
                                      <p:cBhvr>
                                        <p:cTn id="102" dur="1" fill="hold">
                                          <p:stCondLst>
                                            <p:cond delay="499"/>
                                          </p:stCondLst>
                                        </p:cTn>
                                        <p:tgtEl>
                                          <p:spTgt spid="40"/>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53" presetClass="exit" presetSubtype="32" fill="hold" grpId="1" nodeType="clickEffect">
                                  <p:stCondLst>
                                    <p:cond delay="0"/>
                                  </p:stCondLst>
                                  <p:childTnLst>
                                    <p:anim calcmode="lin" valueType="num">
                                      <p:cBhvr>
                                        <p:cTn id="114" dur="500"/>
                                        <p:tgtEl>
                                          <p:spTgt spid="41"/>
                                        </p:tgtEl>
                                        <p:attrNameLst>
                                          <p:attrName>ppt_w</p:attrName>
                                        </p:attrNameLst>
                                      </p:cBhvr>
                                      <p:tavLst>
                                        <p:tav tm="0">
                                          <p:val>
                                            <p:strVal val="ppt_w"/>
                                          </p:val>
                                        </p:tav>
                                        <p:tav tm="100000">
                                          <p:val>
                                            <p:fltVal val="0"/>
                                          </p:val>
                                        </p:tav>
                                      </p:tavLst>
                                    </p:anim>
                                    <p:anim calcmode="lin" valueType="num">
                                      <p:cBhvr>
                                        <p:cTn id="115" dur="500"/>
                                        <p:tgtEl>
                                          <p:spTgt spid="41"/>
                                        </p:tgtEl>
                                        <p:attrNameLst>
                                          <p:attrName>ppt_h</p:attrName>
                                        </p:attrNameLst>
                                      </p:cBhvr>
                                      <p:tavLst>
                                        <p:tav tm="0">
                                          <p:val>
                                            <p:strVal val="ppt_h"/>
                                          </p:val>
                                        </p:tav>
                                        <p:tav tm="100000">
                                          <p:val>
                                            <p:fltVal val="0"/>
                                          </p:val>
                                        </p:tav>
                                      </p:tavLst>
                                    </p:anim>
                                    <p:animEffect transition="out" filter="fade">
                                      <p:cBhvr>
                                        <p:cTn id="116" dur="500"/>
                                        <p:tgtEl>
                                          <p:spTgt spid="41"/>
                                        </p:tgtEl>
                                      </p:cBhvr>
                                    </p:animEffect>
                                    <p:set>
                                      <p:cBhvr>
                                        <p:cTn id="117" dur="1" fill="hold">
                                          <p:stCondLst>
                                            <p:cond delay="499"/>
                                          </p:stCondLst>
                                        </p:cTn>
                                        <p:tgtEl>
                                          <p:spTgt spid="41"/>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42"/>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53" presetClass="exit" presetSubtype="32" fill="hold" grpId="1" nodeType="clickEffect">
                                  <p:stCondLst>
                                    <p:cond delay="0"/>
                                  </p:stCondLst>
                                  <p:childTnLst>
                                    <p:anim calcmode="lin" valueType="num">
                                      <p:cBhvr>
                                        <p:cTn id="125" dur="500"/>
                                        <p:tgtEl>
                                          <p:spTgt spid="42"/>
                                        </p:tgtEl>
                                        <p:attrNameLst>
                                          <p:attrName>ppt_w</p:attrName>
                                        </p:attrNameLst>
                                      </p:cBhvr>
                                      <p:tavLst>
                                        <p:tav tm="0">
                                          <p:val>
                                            <p:strVal val="ppt_w"/>
                                          </p:val>
                                        </p:tav>
                                        <p:tav tm="100000">
                                          <p:val>
                                            <p:fltVal val="0"/>
                                          </p:val>
                                        </p:tav>
                                      </p:tavLst>
                                    </p:anim>
                                    <p:anim calcmode="lin" valueType="num">
                                      <p:cBhvr>
                                        <p:cTn id="126" dur="500"/>
                                        <p:tgtEl>
                                          <p:spTgt spid="42"/>
                                        </p:tgtEl>
                                        <p:attrNameLst>
                                          <p:attrName>ppt_h</p:attrName>
                                        </p:attrNameLst>
                                      </p:cBhvr>
                                      <p:tavLst>
                                        <p:tav tm="0">
                                          <p:val>
                                            <p:strVal val="ppt_h"/>
                                          </p:val>
                                        </p:tav>
                                        <p:tav tm="100000">
                                          <p:val>
                                            <p:fltVal val="0"/>
                                          </p:val>
                                        </p:tav>
                                      </p:tavLst>
                                    </p:anim>
                                    <p:animEffect transition="out" filter="fade">
                                      <p:cBhvr>
                                        <p:cTn id="127" dur="500"/>
                                        <p:tgtEl>
                                          <p:spTgt spid="42"/>
                                        </p:tgtEl>
                                      </p:cBhvr>
                                    </p:animEffect>
                                    <p:set>
                                      <p:cBhvr>
                                        <p:cTn id="128" dur="1" fill="hold">
                                          <p:stCondLst>
                                            <p:cond delay="499"/>
                                          </p:stCondLst>
                                        </p:cTn>
                                        <p:tgtEl>
                                          <p:spTgt spid="42"/>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35"/>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43"/>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44"/>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45"/>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4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48"/>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6" grpId="0"/>
      <p:bldP spid="19" grpId="0"/>
      <p:bldP spid="20" grpId="0"/>
      <p:bldP spid="21" grpId="0"/>
      <p:bldP spid="23" grpId="0"/>
      <p:bldP spid="24" grpId="0"/>
      <p:bldP spid="25" grpId="0"/>
      <p:bldP spid="26" grpId="0"/>
      <p:bldP spid="27" grpId="0"/>
      <p:bldP spid="28" grpId="0"/>
      <p:bldP spid="29" grpId="0"/>
      <p:bldP spid="30" grpId="0"/>
      <p:bldP spid="31" grpId="0"/>
      <p:bldP spid="32" grpId="0"/>
      <p:bldP spid="33" grpId="0"/>
      <p:bldP spid="35" grpId="0"/>
      <p:bldP spid="38" grpId="0" animBg="1"/>
      <p:bldP spid="38" grpId="1" animBg="1"/>
      <p:bldP spid="40" grpId="0" animBg="1"/>
      <p:bldP spid="40" grpId="1" animBg="1"/>
      <p:bldP spid="41" grpId="0" animBg="1"/>
      <p:bldP spid="41" grpId="1" animBg="1"/>
      <p:bldP spid="42" grpId="0" animBg="1"/>
      <p:bldP spid="42" grpId="1" animBg="1"/>
      <p:bldP spid="43" grpId="0"/>
      <p:bldP spid="44" grpId="0"/>
      <p:bldP spid="45" grpId="0"/>
      <p:bldP spid="46" grpId="0"/>
      <p:bldP spid="48" grpId="0"/>
      <p:bldP spid="49" grpId="0"/>
      <p:bldP spid="54" grpId="0"/>
      <p:bldP spid="5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FF73F2D-23BA-4C3F-BBB4-704602968CF1}"/>
              </a:ext>
            </a:extLst>
          </p:cNvPr>
          <p:cNvSpPr>
            <a:spLocks noGrp="1"/>
          </p:cNvSpPr>
          <p:nvPr>
            <p:ph type="sldNum" sz="quarter" idx="2"/>
          </p:nvPr>
        </p:nvSpPr>
        <p:spPr>
          <a:xfrm>
            <a:off x="6310529" y="8239127"/>
            <a:ext cx="371042" cy="317215"/>
          </a:xfrm>
        </p:spPr>
        <p:txBody>
          <a:bodyPr/>
          <a:lstStyle/>
          <a:p>
            <a:fld id="{86CB4B4D-7CA3-9044-876B-883B54F8677D}" type="slidenum">
              <a:rPr lang="en-CA">
                <a:solidFill>
                  <a:srgbClr val="A5A5A5">
                    <a:lumOff val="44000"/>
                    <a:alpha val="95000"/>
                  </a:srgbClr>
                </a:solidFill>
              </a:rPr>
              <a:pPr/>
              <a:t>33</a:t>
            </a:fld>
            <a:endParaRPr lang="en-CA">
              <a:solidFill>
                <a:srgbClr val="A5A5A5">
                  <a:lumOff val="44000"/>
                  <a:alpha val="95000"/>
                </a:srgbClr>
              </a:solidFill>
            </a:endParaRPr>
          </a:p>
        </p:txBody>
      </p:sp>
      <p:graphicFrame>
        <p:nvGraphicFramePr>
          <p:cNvPr id="591" name="Table"/>
          <p:cNvGraphicFramePr/>
          <p:nvPr/>
        </p:nvGraphicFramePr>
        <p:xfrm>
          <a:off x="2373325" y="6956010"/>
          <a:ext cx="8245449" cy="2469365"/>
        </p:xfrm>
        <a:graphic>
          <a:graphicData uri="http://schemas.openxmlformats.org/drawingml/2006/table">
            <a:tbl>
              <a:tblPr bandRow="1">
                <a:tableStyleId>{4C3C2611-4C71-4FC5-86AE-919BDF0F9419}</a:tableStyleId>
              </a:tblPr>
              <a:tblGrid>
                <a:gridCol w="2748483">
                  <a:extLst>
                    <a:ext uri="{9D8B030D-6E8A-4147-A177-3AD203B41FA5}">
                      <a16:colId xmlns:a16="http://schemas.microsoft.com/office/drawing/2014/main" val="20000"/>
                    </a:ext>
                  </a:extLst>
                </a:gridCol>
                <a:gridCol w="2748483">
                  <a:extLst>
                    <a:ext uri="{9D8B030D-6E8A-4147-A177-3AD203B41FA5}">
                      <a16:colId xmlns:a16="http://schemas.microsoft.com/office/drawing/2014/main" val="20001"/>
                    </a:ext>
                  </a:extLst>
                </a:gridCol>
                <a:gridCol w="2748483">
                  <a:extLst>
                    <a:ext uri="{9D8B030D-6E8A-4147-A177-3AD203B41FA5}">
                      <a16:colId xmlns:a16="http://schemas.microsoft.com/office/drawing/2014/main" val="20002"/>
                    </a:ext>
                  </a:extLst>
                </a:gridCol>
              </a:tblGrid>
              <a:tr h="371601">
                <a:tc>
                  <a:txBody>
                    <a:bodyPr/>
                    <a:lstStyle/>
                    <a:p>
                      <a:pPr algn="l" defTabSz="914400">
                        <a:defRPr b="0" i="0"/>
                      </a:pPr>
                      <a:r>
                        <a:rPr sz="1800" b="1" i="1">
                          <a:sym typeface="Candara"/>
                        </a:rPr>
                        <a:t>Subnet ID </a:t>
                      </a:r>
                    </a:p>
                  </a:txBody>
                  <a:tcPr marL="47625" marR="47625" marT="47625" marB="47625" horzOverflow="overflow"/>
                </a:tc>
                <a:tc>
                  <a:txBody>
                    <a:bodyPr/>
                    <a:lstStyle/>
                    <a:p>
                      <a:pPr algn="l" defTabSz="914400">
                        <a:defRPr b="0" i="0"/>
                      </a:pPr>
                      <a:r>
                        <a:rPr sz="1800" b="1" i="1">
                          <a:sym typeface="Candara"/>
                        </a:rPr>
                        <a:t>Broadcast ID</a:t>
                      </a:r>
                    </a:p>
                  </a:txBody>
                  <a:tcPr marL="47625" marR="47625" marT="47625" marB="47625" horzOverflow="overflow"/>
                </a:tc>
                <a:tc>
                  <a:txBody>
                    <a:bodyPr/>
                    <a:lstStyle/>
                    <a:p>
                      <a:pPr algn="l" defTabSz="914400">
                        <a:defRPr b="0" i="0"/>
                      </a:pPr>
                      <a:r>
                        <a:rPr sz="1800" b="1" i="1">
                          <a:sym typeface="Candara"/>
                        </a:rPr>
                        <a:t>Valid Host Range</a:t>
                      </a:r>
                    </a:p>
                  </a:txBody>
                  <a:tcPr marL="47625" marR="47625" marT="47625" marB="47625" horzOverflow="overflow"/>
                </a:tc>
                <a:extLst>
                  <a:ext uri="{0D108BD9-81ED-4DB2-BD59-A6C34878D82A}">
                    <a16:rowId xmlns:a16="http://schemas.microsoft.com/office/drawing/2014/main" val="10000"/>
                  </a:ext>
                </a:extLst>
              </a:tr>
              <a:tr h="524441">
                <a:tc>
                  <a:txBody>
                    <a:bodyPr/>
                    <a:lstStyle/>
                    <a:p>
                      <a:pPr algn="r" defTabSz="914400">
                        <a:defRPr b="0" i="0"/>
                      </a:pPr>
                      <a:endParaRPr sz="1800" b="1" dirty="0">
                        <a:sym typeface="Candara"/>
                      </a:endParaRPr>
                    </a:p>
                  </a:txBody>
                  <a:tcPr marL="47625" marR="47625" marT="47625" marB="47625" horzOverflow="overflow"/>
                </a:tc>
                <a:tc>
                  <a:txBody>
                    <a:bodyPr/>
                    <a:lstStyle/>
                    <a:p>
                      <a:pPr algn="r" defTabSz="914400">
                        <a:defRPr b="0" i="0"/>
                      </a:pPr>
                      <a:endParaRPr sz="1800" b="1" dirty="0">
                        <a:sym typeface="Candara"/>
                      </a:endParaRPr>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extLst>
                  <a:ext uri="{0D108BD9-81ED-4DB2-BD59-A6C34878D82A}">
                    <a16:rowId xmlns:a16="http://schemas.microsoft.com/office/drawing/2014/main" val="10001"/>
                  </a:ext>
                </a:extLst>
              </a:tr>
              <a:tr h="524441">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extLst>
                  <a:ext uri="{0D108BD9-81ED-4DB2-BD59-A6C34878D82A}">
                    <a16:rowId xmlns:a16="http://schemas.microsoft.com/office/drawing/2014/main" val="10002"/>
                  </a:ext>
                </a:extLst>
              </a:tr>
              <a:tr h="524441">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extLst>
                  <a:ext uri="{0D108BD9-81ED-4DB2-BD59-A6C34878D82A}">
                    <a16:rowId xmlns:a16="http://schemas.microsoft.com/office/drawing/2014/main" val="10003"/>
                  </a:ext>
                </a:extLst>
              </a:tr>
              <a:tr h="524441">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tc>
                  <a:txBody>
                    <a:bodyPr/>
                    <a:lstStyle/>
                    <a:p>
                      <a:pPr algn="r" defTabSz="914400">
                        <a:defRPr sz="2400" i="0">
                          <a:sym typeface="Candara"/>
                        </a:defRPr>
                      </a:pPr>
                      <a:endParaRPr sz="1800" dirty="0"/>
                    </a:p>
                  </a:txBody>
                  <a:tcPr marL="47625" marR="47625" marT="47625" marB="47625" horzOverflow="overflow"/>
                </a:tc>
                <a:extLst>
                  <a:ext uri="{0D108BD9-81ED-4DB2-BD59-A6C34878D82A}">
                    <a16:rowId xmlns:a16="http://schemas.microsoft.com/office/drawing/2014/main" val="10004"/>
                  </a:ext>
                </a:extLst>
              </a:tr>
            </a:tbl>
          </a:graphicData>
        </a:graphic>
      </p:graphicFrame>
      <p:grpSp>
        <p:nvGrpSpPr>
          <p:cNvPr id="4" name="Group 3">
            <a:extLst>
              <a:ext uri="{FF2B5EF4-FFF2-40B4-BE49-F238E27FC236}">
                <a16:creationId xmlns:a16="http://schemas.microsoft.com/office/drawing/2014/main" id="{956A3616-30B7-4D58-99B2-D58ECFB21157}"/>
              </a:ext>
            </a:extLst>
          </p:cNvPr>
          <p:cNvGrpSpPr/>
          <p:nvPr/>
        </p:nvGrpSpPr>
        <p:grpSpPr>
          <a:xfrm>
            <a:off x="1821617" y="2060762"/>
            <a:ext cx="8977823" cy="304697"/>
            <a:chOff x="1544345" y="1475933"/>
            <a:chExt cx="8416709" cy="285654"/>
          </a:xfrm>
        </p:grpSpPr>
        <p:sp>
          <p:nvSpPr>
            <p:cNvPr id="12" name="128  64  32  16  8  4  2  1">
              <a:extLst>
                <a:ext uri="{FF2B5EF4-FFF2-40B4-BE49-F238E27FC236}">
                  <a16:creationId xmlns:a16="http://schemas.microsoft.com/office/drawing/2014/main" id="{467A59B1-F186-4460-B095-A6CF56283D07}"/>
                </a:ext>
              </a:extLst>
            </p:cNvPr>
            <p:cNvSpPr txBox="1"/>
            <p:nvPr/>
          </p:nvSpPr>
          <p:spPr>
            <a:xfrm>
              <a:off x="1544345" y="1475933"/>
              <a:ext cx="2090218" cy="285654"/>
            </a:xfrm>
            <a:prstGeom prst="rect">
              <a:avLst/>
            </a:prstGeom>
            <a:solidFill>
              <a:srgbClr val="FF000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dirty="0">
                  <a:solidFill>
                    <a:srgbClr val="000000"/>
                  </a:solidFill>
                  <a:latin typeface="Candara"/>
                  <a:ea typeface="Microsoft Sans Serif"/>
                  <a:cs typeface="Microsoft Sans Serif"/>
                  <a:sym typeface="Candara"/>
                </a:rPr>
                <a:t>128  64  32  16  8  4  2  1</a:t>
              </a:r>
            </a:p>
          </p:txBody>
        </p:sp>
        <p:sp>
          <p:nvSpPr>
            <p:cNvPr id="13" name="128  64  32  16  8  4  2  1">
              <a:extLst>
                <a:ext uri="{FF2B5EF4-FFF2-40B4-BE49-F238E27FC236}">
                  <a16:creationId xmlns:a16="http://schemas.microsoft.com/office/drawing/2014/main" id="{8AFA03CE-E213-4A75-8A79-9C0E8C2DE00F}"/>
                </a:ext>
              </a:extLst>
            </p:cNvPr>
            <p:cNvSpPr txBox="1"/>
            <p:nvPr/>
          </p:nvSpPr>
          <p:spPr>
            <a:xfrm>
              <a:off x="3653175" y="1475933"/>
              <a:ext cx="2090218" cy="285654"/>
            </a:xfrm>
            <a:prstGeom prst="rect">
              <a:avLst/>
            </a:prstGeom>
            <a:solidFill>
              <a:srgbClr val="FF000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dirty="0">
                  <a:solidFill>
                    <a:srgbClr val="000000"/>
                  </a:solidFill>
                  <a:latin typeface="Candara"/>
                  <a:ea typeface="Microsoft Sans Serif"/>
                  <a:cs typeface="Microsoft Sans Serif"/>
                  <a:sym typeface="Candara"/>
                </a:rPr>
                <a:t>128  64  32  16  8  4  2  1</a:t>
              </a:r>
            </a:p>
          </p:txBody>
        </p:sp>
        <p:sp>
          <p:nvSpPr>
            <p:cNvPr id="14" name="128  64  32  16  8  4  2  1">
              <a:extLst>
                <a:ext uri="{FF2B5EF4-FFF2-40B4-BE49-F238E27FC236}">
                  <a16:creationId xmlns:a16="http://schemas.microsoft.com/office/drawing/2014/main" id="{D693EA84-ACF6-4813-A715-40B5177B6940}"/>
                </a:ext>
              </a:extLst>
            </p:cNvPr>
            <p:cNvSpPr txBox="1"/>
            <p:nvPr/>
          </p:nvSpPr>
          <p:spPr>
            <a:xfrm>
              <a:off x="5762006" y="1475933"/>
              <a:ext cx="2090218" cy="285654"/>
            </a:xfrm>
            <a:prstGeom prst="rect">
              <a:avLst/>
            </a:prstGeom>
            <a:solidFill>
              <a:srgbClr val="FF000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lvl1pPr>
                <a:defRPr sz="2000"/>
              </a:lvl1pPr>
            </a:lstStyle>
            <a:p>
              <a:pPr algn="l" defTabSz="685797"/>
              <a:r>
                <a:rPr sz="1500">
                  <a:solidFill>
                    <a:srgbClr val="000000"/>
                  </a:solidFill>
                  <a:latin typeface="Candara"/>
                  <a:ea typeface="Microsoft Sans Serif"/>
                  <a:cs typeface="Microsoft Sans Serif"/>
                  <a:sym typeface="Candara"/>
                </a:rPr>
                <a:t>128  64  32  16  8  4  2  1</a:t>
              </a:r>
            </a:p>
          </p:txBody>
        </p:sp>
        <p:sp>
          <p:nvSpPr>
            <p:cNvPr id="15" name="128  64  32  16  8  4  2  1">
              <a:extLst>
                <a:ext uri="{FF2B5EF4-FFF2-40B4-BE49-F238E27FC236}">
                  <a16:creationId xmlns:a16="http://schemas.microsoft.com/office/drawing/2014/main" id="{7658F328-B27C-4F60-9A31-4C652973F193}"/>
                </a:ext>
              </a:extLst>
            </p:cNvPr>
            <p:cNvSpPr txBox="1"/>
            <p:nvPr/>
          </p:nvSpPr>
          <p:spPr>
            <a:xfrm>
              <a:off x="7870836" y="1475933"/>
              <a:ext cx="2090218" cy="285654"/>
            </a:xfrm>
            <a:prstGeom prst="rect">
              <a:avLst/>
            </a:prstGeom>
            <a:solidFill>
              <a:srgbClr val="92D05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575" tIns="36575" rIns="36575" bIns="36575">
              <a:spAutoFit/>
            </a:bodyPr>
            <a:lstStyle/>
            <a:p>
              <a:pPr algn="l" defTabSz="685797">
                <a:defRPr sz="2000"/>
              </a:pPr>
              <a:r>
                <a:rPr sz="1500" dirty="0">
                  <a:solidFill>
                    <a:srgbClr val="000000"/>
                  </a:solidFill>
                  <a:latin typeface="Candara"/>
                  <a:ea typeface="Microsoft Sans Serif"/>
                  <a:cs typeface="Microsoft Sans Serif"/>
                  <a:sym typeface="Candara"/>
                </a:rPr>
                <a:t>128  64  32  16  8  4  2  1</a:t>
              </a:r>
            </a:p>
          </p:txBody>
        </p:sp>
      </p:grpSp>
      <p:sp>
        <p:nvSpPr>
          <p:cNvPr id="18" name="Rectangle 17">
            <a:extLst>
              <a:ext uri="{FF2B5EF4-FFF2-40B4-BE49-F238E27FC236}">
                <a16:creationId xmlns:a16="http://schemas.microsoft.com/office/drawing/2014/main" id="{DCFC83FE-ECE2-4F2B-9F47-81EF205E1047}"/>
              </a:ext>
            </a:extLst>
          </p:cNvPr>
          <p:cNvSpPr/>
          <p:nvPr/>
        </p:nvSpPr>
        <p:spPr>
          <a:xfrm>
            <a:off x="8569873" y="2014596"/>
            <a:ext cx="1513377" cy="388777"/>
          </a:xfrm>
          <a:prstGeom prst="rect">
            <a:avLst/>
          </a:prstGeom>
          <a:solidFill>
            <a:srgbClr val="F9A6A3">
              <a:alpha val="75000"/>
            </a:srgb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575" tIns="36575" rIns="36575" bIns="36575" numCol="1" spcCol="38100" rtlCol="0" anchor="ctr">
            <a:spAutoFit/>
          </a:bodyPr>
          <a:lstStyle/>
          <a:p>
            <a:pPr algn="l" defTabSz="685797"/>
            <a:endParaRPr lang="en-CA" sz="1800">
              <a:solidFill>
                <a:srgbClr val="000000"/>
              </a:solidFill>
              <a:latin typeface="Candara"/>
              <a:ea typeface="Candara"/>
              <a:cs typeface="Candara"/>
              <a:sym typeface="Candara"/>
            </a:endParaRPr>
          </a:p>
        </p:txBody>
      </p:sp>
      <p:sp>
        <p:nvSpPr>
          <p:cNvPr id="5" name="Slide Number Placeholder 6">
            <a:extLst>
              <a:ext uri="{FF2B5EF4-FFF2-40B4-BE49-F238E27FC236}">
                <a16:creationId xmlns:a16="http://schemas.microsoft.com/office/drawing/2014/main" id="{00909230-D184-19EC-F46D-2B6150E3F735}"/>
              </a:ext>
            </a:extLst>
          </p:cNvPr>
          <p:cNvSpPr txBox="1">
            <a:spLocks/>
          </p:cNvSpPr>
          <p:nvPr/>
        </p:nvSpPr>
        <p:spPr>
          <a:xfrm>
            <a:off x="12495187" y="9275584"/>
            <a:ext cx="333425" cy="379591"/>
          </a:xfrm>
          <a:prstGeom prst="rect">
            <a:avLst/>
          </a:prstGeom>
        </p:spPr>
        <p:txBody>
          <a:bodyPr vert="horz" wrap="none" lIns="35718" tIns="35718" rIns="35718" bIns="35718"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38163" rtl="0" fontAlgn="auto" latinLnBrk="0" hangingPunct="0">
              <a:lnSpc>
                <a:spcPct val="100000"/>
              </a:lnSpc>
              <a:spcBef>
                <a:spcPts val="0"/>
              </a:spcBef>
              <a:spcAft>
                <a:spcPts val="0"/>
              </a:spcAft>
              <a:buClrTx/>
              <a:buSzTx/>
              <a:buFontTx/>
              <a:buNone/>
              <a:tabLst/>
              <a:defRPr kumimoji="0" sz="1280" b="0" i="0" u="none" strike="noStrike" cap="none" spc="0" normalizeH="0" baseline="0">
                <a:ln>
                  <a:noFill/>
                </a:ln>
                <a:solidFill>
                  <a:schemeClr val="accent3">
                    <a:lumOff val="44000"/>
                    <a:alpha val="95000"/>
                  </a:schemeClr>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defTabSz="584200"/>
            <a:fld id="{86CB4B4D-7CA3-9044-876B-883B54F8677D}" type="slidenum">
              <a:rPr lang="en-CA" sz="1800" b="1" smtClean="0">
                <a:solidFill>
                  <a:srgbClr val="600C52">
                    <a:lumMod val="50000"/>
                    <a:alpha val="95000"/>
                  </a:srgbClr>
                </a:solidFill>
              </a:rPr>
              <a:pPr defTabSz="584200"/>
              <a:t>33</a:t>
            </a:fld>
            <a:endParaRPr lang="en-CA" sz="1800" b="1" dirty="0">
              <a:solidFill>
                <a:srgbClr val="600C52">
                  <a:lumMod val="50000"/>
                  <a:alpha val="95000"/>
                </a:srgbClr>
              </a:solidFill>
            </a:endParaRPr>
          </a:p>
        </p:txBody>
      </p:sp>
      <p:sp>
        <p:nvSpPr>
          <p:cNvPr id="6" name="SSANWDTRDTRTCWFLSLFO">
            <a:extLst>
              <a:ext uri="{FF2B5EF4-FFF2-40B4-BE49-F238E27FC236}">
                <a16:creationId xmlns:a16="http://schemas.microsoft.com/office/drawing/2014/main" id="{CDD49038-F858-1093-D06B-065EC56735F6}"/>
              </a:ext>
            </a:extLst>
          </p:cNvPr>
          <p:cNvSpPr txBox="1">
            <a:spLocks/>
          </p:cNvSpPr>
          <p:nvPr/>
        </p:nvSpPr>
        <p:spPr>
          <a:xfrm>
            <a:off x="647700" y="626382"/>
            <a:ext cx="11709400" cy="1325563"/>
          </a:xfrm>
          <a:prstGeom prst="rect">
            <a:avLst/>
          </a:prstGeom>
          <a:blipFill>
            <a:blip r:embed="rId3"/>
            <a:stretch>
              <a:fillRect/>
            </a:stretch>
          </a:blipFill>
        </p:spPr>
        <p:txBody>
          <a:bodyPr anchor="ctr">
            <a:no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4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IPv4 – 200.200.200.X - Class C – 6 bits borrowed</a:t>
            </a:r>
          </a:p>
        </p:txBody>
      </p:sp>
      <p:graphicFrame>
        <p:nvGraphicFramePr>
          <p:cNvPr id="7" name="Table 7">
            <a:extLst>
              <a:ext uri="{FF2B5EF4-FFF2-40B4-BE49-F238E27FC236}">
                <a16:creationId xmlns:a16="http://schemas.microsoft.com/office/drawing/2014/main" id="{9B5D3F41-025A-F219-E25D-DDA6FA09AE72}"/>
              </a:ext>
            </a:extLst>
          </p:cNvPr>
          <p:cNvGraphicFramePr>
            <a:graphicFrameLocks noGrp="1"/>
          </p:cNvGraphicFramePr>
          <p:nvPr/>
        </p:nvGraphicFramePr>
        <p:xfrm>
          <a:off x="232998" y="2553653"/>
          <a:ext cx="12452225" cy="4094669"/>
        </p:xfrm>
        <a:graphic>
          <a:graphicData uri="http://schemas.openxmlformats.org/drawingml/2006/table">
            <a:tbl>
              <a:tblPr firstRow="1" bandRow="1">
                <a:tableStyleId>{5940675A-B579-460E-94D1-54222C63F5DA}</a:tableStyleId>
              </a:tblPr>
              <a:tblGrid>
                <a:gridCol w="2490445">
                  <a:extLst>
                    <a:ext uri="{9D8B030D-6E8A-4147-A177-3AD203B41FA5}">
                      <a16:colId xmlns:a16="http://schemas.microsoft.com/office/drawing/2014/main" val="342091382"/>
                    </a:ext>
                  </a:extLst>
                </a:gridCol>
                <a:gridCol w="2490445">
                  <a:extLst>
                    <a:ext uri="{9D8B030D-6E8A-4147-A177-3AD203B41FA5}">
                      <a16:colId xmlns:a16="http://schemas.microsoft.com/office/drawing/2014/main" val="3848972476"/>
                    </a:ext>
                  </a:extLst>
                </a:gridCol>
                <a:gridCol w="2490445">
                  <a:extLst>
                    <a:ext uri="{9D8B030D-6E8A-4147-A177-3AD203B41FA5}">
                      <a16:colId xmlns:a16="http://schemas.microsoft.com/office/drawing/2014/main" val="2082967655"/>
                    </a:ext>
                  </a:extLst>
                </a:gridCol>
                <a:gridCol w="2490445">
                  <a:extLst>
                    <a:ext uri="{9D8B030D-6E8A-4147-A177-3AD203B41FA5}">
                      <a16:colId xmlns:a16="http://schemas.microsoft.com/office/drawing/2014/main" val="1383642345"/>
                    </a:ext>
                  </a:extLst>
                </a:gridCol>
                <a:gridCol w="2490445">
                  <a:extLst>
                    <a:ext uri="{9D8B030D-6E8A-4147-A177-3AD203B41FA5}">
                      <a16:colId xmlns:a16="http://schemas.microsoft.com/office/drawing/2014/main" val="3462960953"/>
                    </a:ext>
                  </a:extLst>
                </a:gridCol>
              </a:tblGrid>
              <a:tr h="630208">
                <a:tc>
                  <a:txBody>
                    <a:bodyPr/>
                    <a:lstStyle/>
                    <a:p>
                      <a:r>
                        <a:rPr lang="en-CA" dirty="0"/>
                        <a:t>1. Schematic</a:t>
                      </a:r>
                    </a:p>
                  </a:txBody>
                  <a:tcPr/>
                </a:tc>
                <a:tc>
                  <a:txBody>
                    <a:bodyPr/>
                    <a:lstStyle/>
                    <a:p>
                      <a:r>
                        <a:rPr lang="en-CA" dirty="0"/>
                        <a:t>2. Subnet Mask</a:t>
                      </a:r>
                    </a:p>
                  </a:txBody>
                  <a:tcPr/>
                </a:tc>
                <a:tc>
                  <a:txBody>
                    <a:bodyPr/>
                    <a:lstStyle/>
                    <a:p>
                      <a:r>
                        <a:rPr lang="en-CA" dirty="0"/>
                        <a:t>3. Block Size </a:t>
                      </a:r>
                    </a:p>
                  </a:txBody>
                  <a:tcPr/>
                </a:tc>
                <a:tc>
                  <a:txBody>
                    <a:bodyPr/>
                    <a:lstStyle/>
                    <a:p>
                      <a:r>
                        <a:rPr lang="en-CA" dirty="0"/>
                        <a:t>4. #subnets</a:t>
                      </a:r>
                    </a:p>
                  </a:txBody>
                  <a:tcPr/>
                </a:tc>
                <a:tc>
                  <a:txBody>
                    <a:bodyPr/>
                    <a:lstStyle/>
                    <a:p>
                      <a:r>
                        <a:rPr lang="en-CA" dirty="0"/>
                        <a:t>5. # hosts</a:t>
                      </a:r>
                    </a:p>
                  </a:txBody>
                  <a:tcPr/>
                </a:tc>
                <a:extLst>
                  <a:ext uri="{0D108BD9-81ED-4DB2-BD59-A6C34878D82A}">
                    <a16:rowId xmlns:a16="http://schemas.microsoft.com/office/drawing/2014/main" val="2111597761"/>
                  </a:ext>
                </a:extLst>
              </a:tr>
              <a:tr h="1039004">
                <a:tc>
                  <a:txBody>
                    <a:bodyPr/>
                    <a:lstStyle/>
                    <a:p>
                      <a:r>
                        <a:rPr lang="en-CA" dirty="0"/>
                        <a:t>This is a made up step that I use to help find the subnet mask </a:t>
                      </a:r>
                    </a:p>
                  </a:txBody>
                  <a:tcPr/>
                </a:tc>
                <a:tc>
                  <a:txBody>
                    <a:bodyPr/>
                    <a:lstStyle/>
                    <a:p>
                      <a:r>
                        <a:rPr lang="en-CA" dirty="0"/>
                        <a:t>Add up the bits of the schematic </a:t>
                      </a:r>
                    </a:p>
                  </a:txBody>
                  <a:tcPr/>
                </a:tc>
                <a:tc>
                  <a:txBody>
                    <a:bodyPr/>
                    <a:lstStyle/>
                    <a:p>
                      <a:r>
                        <a:rPr lang="en-CA" dirty="0"/>
                        <a:t>256 – rightmost, non-zero number in the subnet mask </a:t>
                      </a:r>
                    </a:p>
                  </a:txBody>
                  <a:tcPr/>
                </a:tc>
                <a:tc>
                  <a:txBody>
                    <a:bodyPr/>
                    <a:lstStyle/>
                    <a:p>
                      <a:r>
                        <a:rPr lang="en-CA" dirty="0"/>
                        <a:t>2^n </a:t>
                      </a:r>
                    </a:p>
                    <a:p>
                      <a:r>
                        <a:rPr lang="en-CA" dirty="0"/>
                        <a:t>n = #bits borrowed</a:t>
                      </a:r>
                    </a:p>
                  </a:txBody>
                  <a:tcPr/>
                </a:tc>
                <a:tc>
                  <a:txBody>
                    <a:bodyPr/>
                    <a:lstStyle/>
                    <a:p>
                      <a:r>
                        <a:rPr lang="en-CA" dirty="0"/>
                        <a:t>2^m – 2 </a:t>
                      </a:r>
                    </a:p>
                    <a:p>
                      <a:r>
                        <a:rPr lang="en-CA" dirty="0"/>
                        <a:t>m = number of bits </a:t>
                      </a:r>
                      <a:r>
                        <a:rPr lang="en-CA" dirty="0">
                          <a:highlight>
                            <a:srgbClr val="FFFF00"/>
                          </a:highlight>
                        </a:rPr>
                        <a:t>NOT used </a:t>
                      </a:r>
                      <a:r>
                        <a:rPr lang="en-CA" dirty="0"/>
                        <a:t>for network info</a:t>
                      </a:r>
                    </a:p>
                  </a:txBody>
                  <a:tcPr/>
                </a:tc>
                <a:extLst>
                  <a:ext uri="{0D108BD9-81ED-4DB2-BD59-A6C34878D82A}">
                    <a16:rowId xmlns:a16="http://schemas.microsoft.com/office/drawing/2014/main" val="2103112067"/>
                  </a:ext>
                </a:extLst>
              </a:tr>
              <a:tr h="2202589">
                <a:tc>
                  <a:txBody>
                    <a:bodyPr/>
                    <a:lstStyle/>
                    <a:p>
                      <a:endParaRPr lang="en-CA"/>
                    </a:p>
                  </a:txBody>
                  <a:tcPr/>
                </a:tc>
                <a:tc>
                  <a:txBody>
                    <a:bodyPr/>
                    <a:lstStyle/>
                    <a:p>
                      <a:endParaRPr lang="en-CA"/>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897625178"/>
                  </a:ext>
                </a:extLst>
              </a:tr>
            </a:tbl>
          </a:graphicData>
        </a:graphic>
      </p:graphicFrame>
      <p:sp>
        <p:nvSpPr>
          <p:cNvPr id="8" name="TextBox 7">
            <a:extLst>
              <a:ext uri="{FF2B5EF4-FFF2-40B4-BE49-F238E27FC236}">
                <a16:creationId xmlns:a16="http://schemas.microsoft.com/office/drawing/2014/main" id="{01358917-A2BA-0751-7CF2-523E80581704}"/>
              </a:ext>
            </a:extLst>
          </p:cNvPr>
          <p:cNvSpPr txBox="1"/>
          <p:nvPr/>
        </p:nvSpPr>
        <p:spPr>
          <a:xfrm>
            <a:off x="319577" y="5127923"/>
            <a:ext cx="2427075" cy="461665"/>
          </a:xfrm>
          <a:prstGeom prst="rect">
            <a:avLst/>
          </a:prstGeom>
          <a:noFill/>
        </p:spPr>
        <p:txBody>
          <a:bodyPr wrap="square" rtlCol="0">
            <a:spAutoFit/>
          </a:bodyPr>
          <a:lstStyle/>
          <a:p>
            <a:r>
              <a:rPr lang="en-CA" sz="2400" dirty="0"/>
              <a:t>&lt;8&gt;&lt;8&gt;&lt;8&gt;&lt;6&gt;</a:t>
            </a:r>
          </a:p>
        </p:txBody>
      </p:sp>
      <p:sp>
        <p:nvSpPr>
          <p:cNvPr id="9" name="TextBox 8">
            <a:extLst>
              <a:ext uri="{FF2B5EF4-FFF2-40B4-BE49-F238E27FC236}">
                <a16:creationId xmlns:a16="http://schemas.microsoft.com/office/drawing/2014/main" id="{72D810EA-4818-DFB2-4AB2-935349ECDFE4}"/>
              </a:ext>
            </a:extLst>
          </p:cNvPr>
          <p:cNvSpPr txBox="1"/>
          <p:nvPr/>
        </p:nvSpPr>
        <p:spPr>
          <a:xfrm>
            <a:off x="2746652" y="5127923"/>
            <a:ext cx="2427075" cy="461665"/>
          </a:xfrm>
          <a:prstGeom prst="rect">
            <a:avLst/>
          </a:prstGeom>
          <a:noFill/>
        </p:spPr>
        <p:txBody>
          <a:bodyPr wrap="square" rtlCol="0">
            <a:spAutoFit/>
          </a:bodyPr>
          <a:lstStyle/>
          <a:p>
            <a:r>
              <a:rPr lang="en-CA" sz="2400" dirty="0"/>
              <a:t>255.255.255.252</a:t>
            </a:r>
          </a:p>
        </p:txBody>
      </p:sp>
      <p:sp>
        <p:nvSpPr>
          <p:cNvPr id="11" name="TextBox 10">
            <a:extLst>
              <a:ext uri="{FF2B5EF4-FFF2-40B4-BE49-F238E27FC236}">
                <a16:creationId xmlns:a16="http://schemas.microsoft.com/office/drawing/2014/main" id="{FD871C8F-DB03-0A22-157D-2B92941B8760}"/>
              </a:ext>
            </a:extLst>
          </p:cNvPr>
          <p:cNvSpPr txBox="1"/>
          <p:nvPr/>
        </p:nvSpPr>
        <p:spPr>
          <a:xfrm>
            <a:off x="5288862" y="5186549"/>
            <a:ext cx="2427075" cy="461665"/>
          </a:xfrm>
          <a:prstGeom prst="rect">
            <a:avLst/>
          </a:prstGeom>
          <a:noFill/>
        </p:spPr>
        <p:txBody>
          <a:bodyPr wrap="square" rtlCol="0">
            <a:spAutoFit/>
          </a:bodyPr>
          <a:lstStyle/>
          <a:p>
            <a:r>
              <a:rPr lang="en-CA" sz="2400" dirty="0"/>
              <a:t>*256* - 252 = 4</a:t>
            </a:r>
          </a:p>
        </p:txBody>
      </p:sp>
      <p:sp>
        <p:nvSpPr>
          <p:cNvPr id="16" name="TextBox 15">
            <a:extLst>
              <a:ext uri="{FF2B5EF4-FFF2-40B4-BE49-F238E27FC236}">
                <a16:creationId xmlns:a16="http://schemas.microsoft.com/office/drawing/2014/main" id="{DBA8BBAD-F2E0-213F-748E-2A4C0ED8C210}"/>
              </a:ext>
            </a:extLst>
          </p:cNvPr>
          <p:cNvSpPr txBox="1"/>
          <p:nvPr/>
        </p:nvSpPr>
        <p:spPr>
          <a:xfrm>
            <a:off x="7656175" y="4632551"/>
            <a:ext cx="2427075" cy="1569660"/>
          </a:xfrm>
          <a:prstGeom prst="rect">
            <a:avLst/>
          </a:prstGeom>
          <a:noFill/>
        </p:spPr>
        <p:txBody>
          <a:bodyPr wrap="square" rtlCol="0">
            <a:spAutoFit/>
          </a:bodyPr>
          <a:lstStyle/>
          <a:p>
            <a:r>
              <a:rPr lang="en-CA" sz="2400" dirty="0"/>
              <a:t>There are 6 bits borrowed </a:t>
            </a:r>
          </a:p>
          <a:p>
            <a:endParaRPr lang="en-CA" sz="2400" dirty="0"/>
          </a:p>
          <a:p>
            <a:r>
              <a:rPr lang="en-CA" sz="2400" dirty="0"/>
              <a:t>2^6 = 64</a:t>
            </a:r>
          </a:p>
        </p:txBody>
      </p:sp>
      <p:sp>
        <p:nvSpPr>
          <p:cNvPr id="19" name="TextBox 18">
            <a:extLst>
              <a:ext uri="{FF2B5EF4-FFF2-40B4-BE49-F238E27FC236}">
                <a16:creationId xmlns:a16="http://schemas.microsoft.com/office/drawing/2014/main" id="{E8DFB30D-DD1B-14FD-108E-85F6D99F3BE6}"/>
              </a:ext>
            </a:extLst>
          </p:cNvPr>
          <p:cNvSpPr txBox="1"/>
          <p:nvPr/>
        </p:nvSpPr>
        <p:spPr>
          <a:xfrm>
            <a:off x="10245909" y="5347488"/>
            <a:ext cx="2427075" cy="461665"/>
          </a:xfrm>
          <a:prstGeom prst="rect">
            <a:avLst/>
          </a:prstGeom>
          <a:noFill/>
        </p:spPr>
        <p:txBody>
          <a:bodyPr wrap="square" rtlCol="0">
            <a:spAutoFit/>
          </a:bodyPr>
          <a:lstStyle/>
          <a:p>
            <a:r>
              <a:rPr lang="en-CA" sz="2400" dirty="0"/>
              <a:t>&lt;8&gt;&lt;8&gt;&lt;8&gt;&lt;6&gt;</a:t>
            </a:r>
          </a:p>
        </p:txBody>
      </p:sp>
      <p:sp>
        <p:nvSpPr>
          <p:cNvPr id="20" name="TextBox 19">
            <a:extLst>
              <a:ext uri="{FF2B5EF4-FFF2-40B4-BE49-F238E27FC236}">
                <a16:creationId xmlns:a16="http://schemas.microsoft.com/office/drawing/2014/main" id="{03A68DFF-6C74-E296-9974-6B6AD3EDED80}"/>
              </a:ext>
            </a:extLst>
          </p:cNvPr>
          <p:cNvSpPr txBox="1"/>
          <p:nvPr/>
        </p:nvSpPr>
        <p:spPr>
          <a:xfrm>
            <a:off x="10234824" y="4417868"/>
            <a:ext cx="2427075" cy="830997"/>
          </a:xfrm>
          <a:prstGeom prst="rect">
            <a:avLst/>
          </a:prstGeom>
          <a:noFill/>
        </p:spPr>
        <p:txBody>
          <a:bodyPr wrap="square" rtlCol="0">
            <a:spAutoFit/>
          </a:bodyPr>
          <a:lstStyle/>
          <a:p>
            <a:r>
              <a:rPr lang="en-CA" sz="2400" dirty="0"/>
              <a:t>I use the schematic</a:t>
            </a:r>
          </a:p>
        </p:txBody>
      </p:sp>
      <p:sp>
        <p:nvSpPr>
          <p:cNvPr id="21" name="TextBox 20">
            <a:extLst>
              <a:ext uri="{FF2B5EF4-FFF2-40B4-BE49-F238E27FC236}">
                <a16:creationId xmlns:a16="http://schemas.microsoft.com/office/drawing/2014/main" id="{E13D50CF-DB4F-78EF-0448-642C47B9C8DF}"/>
              </a:ext>
            </a:extLst>
          </p:cNvPr>
          <p:cNvSpPr txBox="1"/>
          <p:nvPr/>
        </p:nvSpPr>
        <p:spPr>
          <a:xfrm>
            <a:off x="10198386" y="5799628"/>
            <a:ext cx="2427075" cy="830997"/>
          </a:xfrm>
          <a:prstGeom prst="rect">
            <a:avLst/>
          </a:prstGeom>
          <a:noFill/>
        </p:spPr>
        <p:txBody>
          <a:bodyPr wrap="square" rtlCol="0">
            <a:spAutoFit/>
          </a:bodyPr>
          <a:lstStyle/>
          <a:p>
            <a:r>
              <a:rPr lang="en-CA" sz="2400" dirty="0"/>
              <a:t>There are 2 bits free = 2^2 – 2 </a:t>
            </a:r>
          </a:p>
        </p:txBody>
      </p:sp>
      <p:sp>
        <p:nvSpPr>
          <p:cNvPr id="22" name="TextBox 21">
            <a:extLst>
              <a:ext uri="{FF2B5EF4-FFF2-40B4-BE49-F238E27FC236}">
                <a16:creationId xmlns:a16="http://schemas.microsoft.com/office/drawing/2014/main" id="{E5414F5D-3FFE-A124-7B2A-279394C853E3}"/>
              </a:ext>
            </a:extLst>
          </p:cNvPr>
          <p:cNvSpPr txBox="1"/>
          <p:nvPr/>
        </p:nvSpPr>
        <p:spPr>
          <a:xfrm>
            <a:off x="-23808" y="7009696"/>
            <a:ext cx="2289027" cy="2308324"/>
          </a:xfrm>
          <a:prstGeom prst="rect">
            <a:avLst/>
          </a:prstGeom>
          <a:noFill/>
        </p:spPr>
        <p:txBody>
          <a:bodyPr wrap="square" rtlCol="0">
            <a:spAutoFit/>
          </a:bodyPr>
          <a:lstStyle/>
          <a:p>
            <a:pPr algn="l"/>
            <a:r>
              <a:rPr lang="en-CA" sz="2400" dirty="0"/>
              <a:t>To fill out the chart, write the given octets, then start at 0 in SID and count by the block size</a:t>
            </a:r>
          </a:p>
        </p:txBody>
      </p:sp>
      <p:sp>
        <p:nvSpPr>
          <p:cNvPr id="23" name="TextBox 22">
            <a:extLst>
              <a:ext uri="{FF2B5EF4-FFF2-40B4-BE49-F238E27FC236}">
                <a16:creationId xmlns:a16="http://schemas.microsoft.com/office/drawing/2014/main" id="{5FD633CD-C1E2-C194-E90A-64C45ED6E9DD}"/>
              </a:ext>
            </a:extLst>
          </p:cNvPr>
          <p:cNvSpPr txBox="1"/>
          <p:nvPr/>
        </p:nvSpPr>
        <p:spPr>
          <a:xfrm>
            <a:off x="2373325" y="7462005"/>
            <a:ext cx="2427075" cy="461665"/>
          </a:xfrm>
          <a:prstGeom prst="rect">
            <a:avLst/>
          </a:prstGeom>
          <a:noFill/>
        </p:spPr>
        <p:txBody>
          <a:bodyPr wrap="square" rtlCol="0">
            <a:spAutoFit/>
          </a:bodyPr>
          <a:lstStyle/>
          <a:p>
            <a:pPr algn="l"/>
            <a:r>
              <a:rPr lang="en-CA" sz="2400" dirty="0"/>
              <a:t>200.200.200.</a:t>
            </a:r>
          </a:p>
        </p:txBody>
      </p:sp>
      <p:sp>
        <p:nvSpPr>
          <p:cNvPr id="24" name="TextBox 23">
            <a:extLst>
              <a:ext uri="{FF2B5EF4-FFF2-40B4-BE49-F238E27FC236}">
                <a16:creationId xmlns:a16="http://schemas.microsoft.com/office/drawing/2014/main" id="{8C01EF31-4D23-7B8A-1507-F0505EB9093B}"/>
              </a:ext>
            </a:extLst>
          </p:cNvPr>
          <p:cNvSpPr txBox="1"/>
          <p:nvPr/>
        </p:nvSpPr>
        <p:spPr>
          <a:xfrm>
            <a:off x="5106917" y="7462004"/>
            <a:ext cx="2427075" cy="461665"/>
          </a:xfrm>
          <a:prstGeom prst="rect">
            <a:avLst/>
          </a:prstGeom>
          <a:noFill/>
        </p:spPr>
        <p:txBody>
          <a:bodyPr wrap="square" rtlCol="0">
            <a:spAutoFit/>
          </a:bodyPr>
          <a:lstStyle/>
          <a:p>
            <a:pPr algn="l"/>
            <a:r>
              <a:rPr lang="en-CA" sz="2400" dirty="0"/>
              <a:t>200.200.200.</a:t>
            </a:r>
          </a:p>
        </p:txBody>
      </p:sp>
      <p:sp>
        <p:nvSpPr>
          <p:cNvPr id="25" name="TextBox 24">
            <a:extLst>
              <a:ext uri="{FF2B5EF4-FFF2-40B4-BE49-F238E27FC236}">
                <a16:creationId xmlns:a16="http://schemas.microsoft.com/office/drawing/2014/main" id="{C6849FB4-57C0-6239-87E2-8EFBDA135150}"/>
              </a:ext>
            </a:extLst>
          </p:cNvPr>
          <p:cNvSpPr txBox="1"/>
          <p:nvPr/>
        </p:nvSpPr>
        <p:spPr>
          <a:xfrm>
            <a:off x="9585902" y="6920403"/>
            <a:ext cx="2427075" cy="461665"/>
          </a:xfrm>
          <a:prstGeom prst="rect">
            <a:avLst/>
          </a:prstGeom>
          <a:noFill/>
        </p:spPr>
        <p:txBody>
          <a:bodyPr wrap="square" rtlCol="0">
            <a:spAutoFit/>
          </a:bodyPr>
          <a:lstStyle/>
          <a:p>
            <a:pPr algn="l"/>
            <a:r>
              <a:rPr lang="en-CA" sz="2400" dirty="0"/>
              <a:t>200.200.200.</a:t>
            </a:r>
          </a:p>
        </p:txBody>
      </p:sp>
      <p:sp>
        <p:nvSpPr>
          <p:cNvPr id="26" name="TextBox 25">
            <a:extLst>
              <a:ext uri="{FF2B5EF4-FFF2-40B4-BE49-F238E27FC236}">
                <a16:creationId xmlns:a16="http://schemas.microsoft.com/office/drawing/2014/main" id="{D4FED791-ABD4-FB3F-A8B9-877535AAADA3}"/>
              </a:ext>
            </a:extLst>
          </p:cNvPr>
          <p:cNvSpPr txBox="1"/>
          <p:nvPr/>
        </p:nvSpPr>
        <p:spPr>
          <a:xfrm>
            <a:off x="4283964" y="7382068"/>
            <a:ext cx="624542" cy="461665"/>
          </a:xfrm>
          <a:prstGeom prst="rect">
            <a:avLst/>
          </a:prstGeom>
          <a:noFill/>
        </p:spPr>
        <p:txBody>
          <a:bodyPr wrap="square" rtlCol="0">
            <a:spAutoFit/>
          </a:bodyPr>
          <a:lstStyle/>
          <a:p>
            <a:pPr algn="l"/>
            <a:r>
              <a:rPr lang="en-CA" sz="2400" b="1" dirty="0">
                <a:solidFill>
                  <a:srgbClr val="002060"/>
                </a:solidFill>
              </a:rPr>
              <a:t>0</a:t>
            </a:r>
          </a:p>
        </p:txBody>
      </p:sp>
      <p:sp>
        <p:nvSpPr>
          <p:cNvPr id="27" name="TextBox 26">
            <a:extLst>
              <a:ext uri="{FF2B5EF4-FFF2-40B4-BE49-F238E27FC236}">
                <a16:creationId xmlns:a16="http://schemas.microsoft.com/office/drawing/2014/main" id="{F0032520-6081-5C67-47C7-EC37BB7A6BEF}"/>
              </a:ext>
            </a:extLst>
          </p:cNvPr>
          <p:cNvSpPr txBox="1"/>
          <p:nvPr/>
        </p:nvSpPr>
        <p:spPr>
          <a:xfrm>
            <a:off x="4269677" y="7902088"/>
            <a:ext cx="624542" cy="461665"/>
          </a:xfrm>
          <a:prstGeom prst="rect">
            <a:avLst/>
          </a:prstGeom>
          <a:noFill/>
        </p:spPr>
        <p:txBody>
          <a:bodyPr wrap="square" rtlCol="0">
            <a:spAutoFit/>
          </a:bodyPr>
          <a:lstStyle/>
          <a:p>
            <a:pPr algn="l"/>
            <a:r>
              <a:rPr lang="en-CA" sz="2400" b="1" dirty="0">
                <a:solidFill>
                  <a:srgbClr val="002060"/>
                </a:solidFill>
              </a:rPr>
              <a:t>4</a:t>
            </a:r>
          </a:p>
        </p:txBody>
      </p:sp>
      <p:sp>
        <p:nvSpPr>
          <p:cNvPr id="28" name="TextBox 27">
            <a:extLst>
              <a:ext uri="{FF2B5EF4-FFF2-40B4-BE49-F238E27FC236}">
                <a16:creationId xmlns:a16="http://schemas.microsoft.com/office/drawing/2014/main" id="{C5C69D7F-E1E9-FF33-398D-DCC8365F5AA9}"/>
              </a:ext>
            </a:extLst>
          </p:cNvPr>
          <p:cNvSpPr txBox="1"/>
          <p:nvPr/>
        </p:nvSpPr>
        <p:spPr>
          <a:xfrm>
            <a:off x="4242115" y="8379234"/>
            <a:ext cx="864802" cy="461665"/>
          </a:xfrm>
          <a:prstGeom prst="rect">
            <a:avLst/>
          </a:prstGeom>
          <a:noFill/>
        </p:spPr>
        <p:txBody>
          <a:bodyPr wrap="square" rtlCol="0">
            <a:spAutoFit/>
          </a:bodyPr>
          <a:lstStyle/>
          <a:p>
            <a:pPr algn="l"/>
            <a:r>
              <a:rPr lang="en-CA" sz="2400" b="1" dirty="0">
                <a:solidFill>
                  <a:srgbClr val="002060"/>
                </a:solidFill>
              </a:rPr>
              <a:t>8</a:t>
            </a:r>
          </a:p>
        </p:txBody>
      </p:sp>
      <p:sp>
        <p:nvSpPr>
          <p:cNvPr id="29" name="TextBox 28">
            <a:extLst>
              <a:ext uri="{FF2B5EF4-FFF2-40B4-BE49-F238E27FC236}">
                <a16:creationId xmlns:a16="http://schemas.microsoft.com/office/drawing/2014/main" id="{A16DBC8A-38A8-AEA8-E1ED-F350BD8192A1}"/>
              </a:ext>
            </a:extLst>
          </p:cNvPr>
          <p:cNvSpPr txBox="1"/>
          <p:nvPr/>
        </p:nvSpPr>
        <p:spPr>
          <a:xfrm>
            <a:off x="4269677" y="8898543"/>
            <a:ext cx="864802" cy="461665"/>
          </a:xfrm>
          <a:prstGeom prst="rect">
            <a:avLst/>
          </a:prstGeom>
          <a:noFill/>
        </p:spPr>
        <p:txBody>
          <a:bodyPr wrap="square" rtlCol="0">
            <a:spAutoFit/>
          </a:bodyPr>
          <a:lstStyle/>
          <a:p>
            <a:pPr algn="l"/>
            <a:r>
              <a:rPr lang="en-CA" sz="2400" b="1" dirty="0">
                <a:solidFill>
                  <a:srgbClr val="002060"/>
                </a:solidFill>
              </a:rPr>
              <a:t>12</a:t>
            </a:r>
          </a:p>
        </p:txBody>
      </p:sp>
      <p:sp>
        <p:nvSpPr>
          <p:cNvPr id="30" name="TextBox 29">
            <a:extLst>
              <a:ext uri="{FF2B5EF4-FFF2-40B4-BE49-F238E27FC236}">
                <a16:creationId xmlns:a16="http://schemas.microsoft.com/office/drawing/2014/main" id="{77B55AA4-5AA1-5700-FF27-131B63D8D426}"/>
              </a:ext>
            </a:extLst>
          </p:cNvPr>
          <p:cNvSpPr txBox="1"/>
          <p:nvPr/>
        </p:nvSpPr>
        <p:spPr>
          <a:xfrm>
            <a:off x="4269677" y="9397248"/>
            <a:ext cx="1066661" cy="461665"/>
          </a:xfrm>
          <a:prstGeom prst="rect">
            <a:avLst/>
          </a:prstGeom>
          <a:noFill/>
        </p:spPr>
        <p:txBody>
          <a:bodyPr wrap="square" rtlCol="0">
            <a:spAutoFit/>
          </a:bodyPr>
          <a:lstStyle/>
          <a:p>
            <a:pPr algn="l"/>
            <a:r>
              <a:rPr lang="en-CA" sz="2400" b="1" dirty="0">
                <a:solidFill>
                  <a:srgbClr val="002060"/>
                </a:solidFill>
              </a:rPr>
              <a:t>16</a:t>
            </a:r>
          </a:p>
        </p:txBody>
      </p:sp>
      <p:sp>
        <p:nvSpPr>
          <p:cNvPr id="31" name="TextBox 30">
            <a:extLst>
              <a:ext uri="{FF2B5EF4-FFF2-40B4-BE49-F238E27FC236}">
                <a16:creationId xmlns:a16="http://schemas.microsoft.com/office/drawing/2014/main" id="{C8147CA9-79E2-E92E-6F98-A8F7BFECCE3A}"/>
              </a:ext>
            </a:extLst>
          </p:cNvPr>
          <p:cNvSpPr txBox="1"/>
          <p:nvPr/>
        </p:nvSpPr>
        <p:spPr>
          <a:xfrm>
            <a:off x="7038135" y="7464594"/>
            <a:ext cx="624542" cy="461665"/>
          </a:xfrm>
          <a:prstGeom prst="rect">
            <a:avLst/>
          </a:prstGeom>
          <a:noFill/>
        </p:spPr>
        <p:txBody>
          <a:bodyPr wrap="square" rtlCol="0">
            <a:spAutoFit/>
          </a:bodyPr>
          <a:lstStyle/>
          <a:p>
            <a:pPr algn="l"/>
            <a:r>
              <a:rPr lang="en-CA" sz="2400" b="1" dirty="0">
                <a:solidFill>
                  <a:srgbClr val="002060"/>
                </a:solidFill>
              </a:rPr>
              <a:t>3</a:t>
            </a:r>
          </a:p>
        </p:txBody>
      </p:sp>
      <p:sp>
        <p:nvSpPr>
          <p:cNvPr id="32" name="TextBox 31">
            <a:extLst>
              <a:ext uri="{FF2B5EF4-FFF2-40B4-BE49-F238E27FC236}">
                <a16:creationId xmlns:a16="http://schemas.microsoft.com/office/drawing/2014/main" id="{A7CB27C6-8A72-FA4A-F3F7-BE9D76A75931}"/>
              </a:ext>
            </a:extLst>
          </p:cNvPr>
          <p:cNvSpPr txBox="1"/>
          <p:nvPr/>
        </p:nvSpPr>
        <p:spPr>
          <a:xfrm>
            <a:off x="6965558" y="7933025"/>
            <a:ext cx="864802" cy="461665"/>
          </a:xfrm>
          <a:prstGeom prst="rect">
            <a:avLst/>
          </a:prstGeom>
          <a:noFill/>
        </p:spPr>
        <p:txBody>
          <a:bodyPr wrap="square" rtlCol="0">
            <a:spAutoFit/>
          </a:bodyPr>
          <a:lstStyle/>
          <a:p>
            <a:pPr algn="l"/>
            <a:r>
              <a:rPr lang="en-CA" sz="2400" b="1" dirty="0">
                <a:solidFill>
                  <a:srgbClr val="002060"/>
                </a:solidFill>
              </a:rPr>
              <a:t>7</a:t>
            </a:r>
          </a:p>
        </p:txBody>
      </p:sp>
      <p:sp>
        <p:nvSpPr>
          <p:cNvPr id="33" name="TextBox 32">
            <a:extLst>
              <a:ext uri="{FF2B5EF4-FFF2-40B4-BE49-F238E27FC236}">
                <a16:creationId xmlns:a16="http://schemas.microsoft.com/office/drawing/2014/main" id="{773CF5E6-4AE2-8F76-DB26-EEDC4EAAE80F}"/>
              </a:ext>
            </a:extLst>
          </p:cNvPr>
          <p:cNvSpPr txBox="1"/>
          <p:nvPr/>
        </p:nvSpPr>
        <p:spPr>
          <a:xfrm>
            <a:off x="6965558" y="8448367"/>
            <a:ext cx="864802" cy="461665"/>
          </a:xfrm>
          <a:prstGeom prst="rect">
            <a:avLst/>
          </a:prstGeom>
          <a:noFill/>
        </p:spPr>
        <p:txBody>
          <a:bodyPr wrap="square" rtlCol="0">
            <a:spAutoFit/>
          </a:bodyPr>
          <a:lstStyle/>
          <a:p>
            <a:pPr algn="l"/>
            <a:r>
              <a:rPr lang="en-CA" sz="2400" b="1" dirty="0">
                <a:solidFill>
                  <a:srgbClr val="002060"/>
                </a:solidFill>
              </a:rPr>
              <a:t>11</a:t>
            </a:r>
          </a:p>
        </p:txBody>
      </p:sp>
      <p:sp>
        <p:nvSpPr>
          <p:cNvPr id="35" name="TextBox 34">
            <a:extLst>
              <a:ext uri="{FF2B5EF4-FFF2-40B4-BE49-F238E27FC236}">
                <a16:creationId xmlns:a16="http://schemas.microsoft.com/office/drawing/2014/main" id="{EF4717C2-D77B-75EC-7C79-BEB18F3E6A7D}"/>
              </a:ext>
            </a:extLst>
          </p:cNvPr>
          <p:cNvSpPr txBox="1"/>
          <p:nvPr/>
        </p:nvSpPr>
        <p:spPr>
          <a:xfrm>
            <a:off x="7002837" y="8935523"/>
            <a:ext cx="864802" cy="461665"/>
          </a:xfrm>
          <a:prstGeom prst="rect">
            <a:avLst/>
          </a:prstGeom>
          <a:noFill/>
        </p:spPr>
        <p:txBody>
          <a:bodyPr wrap="square" rtlCol="0">
            <a:spAutoFit/>
          </a:bodyPr>
          <a:lstStyle/>
          <a:p>
            <a:pPr algn="l"/>
            <a:r>
              <a:rPr lang="en-CA" sz="2400" b="1" dirty="0">
                <a:solidFill>
                  <a:srgbClr val="002060"/>
                </a:solidFill>
              </a:rPr>
              <a:t>15</a:t>
            </a:r>
          </a:p>
        </p:txBody>
      </p:sp>
      <p:sp>
        <p:nvSpPr>
          <p:cNvPr id="38" name="Rectangle 37">
            <a:extLst>
              <a:ext uri="{FF2B5EF4-FFF2-40B4-BE49-F238E27FC236}">
                <a16:creationId xmlns:a16="http://schemas.microsoft.com/office/drawing/2014/main" id="{66EB061E-C974-0D78-CEE4-AF08A8A0B6BA}"/>
              </a:ext>
            </a:extLst>
          </p:cNvPr>
          <p:cNvSpPr/>
          <p:nvPr/>
        </p:nvSpPr>
        <p:spPr>
          <a:xfrm>
            <a:off x="4219585" y="7875961"/>
            <a:ext cx="580815" cy="520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592FCD80-0519-EE67-2900-7560A8F5CA57}"/>
              </a:ext>
            </a:extLst>
          </p:cNvPr>
          <p:cNvSpPr/>
          <p:nvPr/>
        </p:nvSpPr>
        <p:spPr>
          <a:xfrm>
            <a:off x="4258209" y="8329123"/>
            <a:ext cx="580815" cy="520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Rectangle 40">
            <a:extLst>
              <a:ext uri="{FF2B5EF4-FFF2-40B4-BE49-F238E27FC236}">
                <a16:creationId xmlns:a16="http://schemas.microsoft.com/office/drawing/2014/main" id="{70749035-A9EE-587D-CC96-B7223E1C6670}"/>
              </a:ext>
            </a:extLst>
          </p:cNvPr>
          <p:cNvSpPr/>
          <p:nvPr/>
        </p:nvSpPr>
        <p:spPr>
          <a:xfrm>
            <a:off x="4275017" y="8859453"/>
            <a:ext cx="580815" cy="520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Rectangle 41">
            <a:extLst>
              <a:ext uri="{FF2B5EF4-FFF2-40B4-BE49-F238E27FC236}">
                <a16:creationId xmlns:a16="http://schemas.microsoft.com/office/drawing/2014/main" id="{01119524-B953-E0DE-20C5-7AA1EB186FD9}"/>
              </a:ext>
            </a:extLst>
          </p:cNvPr>
          <p:cNvSpPr/>
          <p:nvPr/>
        </p:nvSpPr>
        <p:spPr>
          <a:xfrm>
            <a:off x="4271335" y="9359545"/>
            <a:ext cx="580815" cy="520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TextBox 42">
            <a:extLst>
              <a:ext uri="{FF2B5EF4-FFF2-40B4-BE49-F238E27FC236}">
                <a16:creationId xmlns:a16="http://schemas.microsoft.com/office/drawing/2014/main" id="{EBA9C75F-5E5F-18E4-11B2-3241FEFA7BCE}"/>
              </a:ext>
            </a:extLst>
          </p:cNvPr>
          <p:cNvSpPr txBox="1"/>
          <p:nvPr/>
        </p:nvSpPr>
        <p:spPr>
          <a:xfrm>
            <a:off x="4269677" y="7019197"/>
            <a:ext cx="624542" cy="461665"/>
          </a:xfrm>
          <a:prstGeom prst="rect">
            <a:avLst/>
          </a:prstGeom>
          <a:noFill/>
        </p:spPr>
        <p:txBody>
          <a:bodyPr wrap="square" rtlCol="0">
            <a:spAutoFit/>
          </a:bodyPr>
          <a:lstStyle/>
          <a:p>
            <a:pPr algn="l"/>
            <a:r>
              <a:rPr lang="en-CA" sz="2400" b="1" dirty="0">
                <a:solidFill>
                  <a:srgbClr val="FF0000"/>
                </a:solidFill>
              </a:rPr>
              <a:t>+1</a:t>
            </a:r>
          </a:p>
        </p:txBody>
      </p:sp>
      <p:sp>
        <p:nvSpPr>
          <p:cNvPr id="44" name="TextBox 43">
            <a:extLst>
              <a:ext uri="{FF2B5EF4-FFF2-40B4-BE49-F238E27FC236}">
                <a16:creationId xmlns:a16="http://schemas.microsoft.com/office/drawing/2014/main" id="{072DDB37-5D76-9457-4E85-EA58D0549E80}"/>
              </a:ext>
            </a:extLst>
          </p:cNvPr>
          <p:cNvSpPr txBox="1"/>
          <p:nvPr/>
        </p:nvSpPr>
        <p:spPr>
          <a:xfrm>
            <a:off x="6934933" y="6923446"/>
            <a:ext cx="624542" cy="461665"/>
          </a:xfrm>
          <a:prstGeom prst="rect">
            <a:avLst/>
          </a:prstGeom>
          <a:noFill/>
        </p:spPr>
        <p:txBody>
          <a:bodyPr wrap="square" rtlCol="0">
            <a:spAutoFit/>
          </a:bodyPr>
          <a:lstStyle/>
          <a:p>
            <a:pPr algn="l"/>
            <a:r>
              <a:rPr lang="en-CA" sz="2400" b="1" dirty="0">
                <a:solidFill>
                  <a:srgbClr val="FF0000"/>
                </a:solidFill>
              </a:rPr>
              <a:t>-1</a:t>
            </a:r>
          </a:p>
        </p:txBody>
      </p:sp>
      <p:sp>
        <p:nvSpPr>
          <p:cNvPr id="45" name="TextBox 44">
            <a:extLst>
              <a:ext uri="{FF2B5EF4-FFF2-40B4-BE49-F238E27FC236}">
                <a16:creationId xmlns:a16="http://schemas.microsoft.com/office/drawing/2014/main" id="{4616E695-AB98-4FEC-68E1-CBB148890266}"/>
              </a:ext>
            </a:extLst>
          </p:cNvPr>
          <p:cNvSpPr txBox="1"/>
          <p:nvPr/>
        </p:nvSpPr>
        <p:spPr>
          <a:xfrm>
            <a:off x="8839973" y="7412397"/>
            <a:ext cx="1405936" cy="461665"/>
          </a:xfrm>
          <a:prstGeom prst="rect">
            <a:avLst/>
          </a:prstGeom>
          <a:noFill/>
        </p:spPr>
        <p:txBody>
          <a:bodyPr wrap="square" rtlCol="0">
            <a:spAutoFit/>
          </a:bodyPr>
          <a:lstStyle/>
          <a:p>
            <a:pPr algn="l"/>
            <a:r>
              <a:rPr lang="en-CA" sz="2400" b="1" dirty="0">
                <a:solidFill>
                  <a:srgbClr val="002060"/>
                </a:solidFill>
              </a:rPr>
              <a:t>1-2</a:t>
            </a:r>
          </a:p>
        </p:txBody>
      </p:sp>
      <p:sp>
        <p:nvSpPr>
          <p:cNvPr id="46" name="TextBox 45">
            <a:extLst>
              <a:ext uri="{FF2B5EF4-FFF2-40B4-BE49-F238E27FC236}">
                <a16:creationId xmlns:a16="http://schemas.microsoft.com/office/drawing/2014/main" id="{73E6E095-975D-EC1D-A857-2C5CA89506BB}"/>
              </a:ext>
            </a:extLst>
          </p:cNvPr>
          <p:cNvSpPr txBox="1"/>
          <p:nvPr/>
        </p:nvSpPr>
        <p:spPr>
          <a:xfrm>
            <a:off x="8817086" y="7863825"/>
            <a:ext cx="1405936" cy="461665"/>
          </a:xfrm>
          <a:prstGeom prst="rect">
            <a:avLst/>
          </a:prstGeom>
          <a:noFill/>
        </p:spPr>
        <p:txBody>
          <a:bodyPr wrap="square" rtlCol="0">
            <a:spAutoFit/>
          </a:bodyPr>
          <a:lstStyle/>
          <a:p>
            <a:pPr algn="l"/>
            <a:r>
              <a:rPr lang="en-CA" sz="2400" b="1" dirty="0">
                <a:solidFill>
                  <a:srgbClr val="002060"/>
                </a:solidFill>
              </a:rPr>
              <a:t>5-6</a:t>
            </a:r>
          </a:p>
        </p:txBody>
      </p:sp>
      <p:sp>
        <p:nvSpPr>
          <p:cNvPr id="48" name="TextBox 47">
            <a:extLst>
              <a:ext uri="{FF2B5EF4-FFF2-40B4-BE49-F238E27FC236}">
                <a16:creationId xmlns:a16="http://schemas.microsoft.com/office/drawing/2014/main" id="{54CD798B-5648-A3BA-341A-F7BA7FC51473}"/>
              </a:ext>
            </a:extLst>
          </p:cNvPr>
          <p:cNvSpPr txBox="1"/>
          <p:nvPr/>
        </p:nvSpPr>
        <p:spPr>
          <a:xfrm>
            <a:off x="8799704" y="8397788"/>
            <a:ext cx="1405936" cy="461665"/>
          </a:xfrm>
          <a:prstGeom prst="rect">
            <a:avLst/>
          </a:prstGeom>
          <a:noFill/>
        </p:spPr>
        <p:txBody>
          <a:bodyPr wrap="square" rtlCol="0">
            <a:spAutoFit/>
          </a:bodyPr>
          <a:lstStyle/>
          <a:p>
            <a:pPr algn="l"/>
            <a:r>
              <a:rPr lang="en-CA" sz="2400" b="1" dirty="0">
                <a:solidFill>
                  <a:srgbClr val="002060"/>
                </a:solidFill>
              </a:rPr>
              <a:t>9-10</a:t>
            </a:r>
          </a:p>
        </p:txBody>
      </p:sp>
      <p:sp>
        <p:nvSpPr>
          <p:cNvPr id="49" name="TextBox 48">
            <a:extLst>
              <a:ext uri="{FF2B5EF4-FFF2-40B4-BE49-F238E27FC236}">
                <a16:creationId xmlns:a16="http://schemas.microsoft.com/office/drawing/2014/main" id="{B64BB454-B9F6-345C-6147-B466971A180E}"/>
              </a:ext>
            </a:extLst>
          </p:cNvPr>
          <p:cNvSpPr txBox="1"/>
          <p:nvPr/>
        </p:nvSpPr>
        <p:spPr>
          <a:xfrm>
            <a:off x="8817086" y="8917762"/>
            <a:ext cx="1405936" cy="461665"/>
          </a:xfrm>
          <a:prstGeom prst="rect">
            <a:avLst/>
          </a:prstGeom>
          <a:noFill/>
        </p:spPr>
        <p:txBody>
          <a:bodyPr wrap="square" rtlCol="0">
            <a:spAutoFit/>
          </a:bodyPr>
          <a:lstStyle/>
          <a:p>
            <a:pPr algn="l"/>
            <a:r>
              <a:rPr lang="en-CA" sz="2400" b="1" dirty="0">
                <a:solidFill>
                  <a:srgbClr val="002060"/>
                </a:solidFill>
              </a:rPr>
              <a:t>13-14</a:t>
            </a:r>
          </a:p>
        </p:txBody>
      </p:sp>
      <p:cxnSp>
        <p:nvCxnSpPr>
          <p:cNvPr id="51" name="Straight Arrow Connector 50">
            <a:extLst>
              <a:ext uri="{FF2B5EF4-FFF2-40B4-BE49-F238E27FC236}">
                <a16:creationId xmlns:a16="http://schemas.microsoft.com/office/drawing/2014/main" id="{089092E6-6554-B21E-CE5A-5E25FE0E4271}"/>
              </a:ext>
            </a:extLst>
          </p:cNvPr>
          <p:cNvCxnSpPr/>
          <p:nvPr/>
        </p:nvCxnSpPr>
        <p:spPr>
          <a:xfrm>
            <a:off x="647700" y="5589588"/>
            <a:ext cx="1173917"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54362CA-DD87-CBBF-F8A8-4AE2BB246BAC}"/>
              </a:ext>
            </a:extLst>
          </p:cNvPr>
          <p:cNvCxnSpPr>
            <a:cxnSpLocks/>
          </p:cNvCxnSpPr>
          <p:nvPr/>
        </p:nvCxnSpPr>
        <p:spPr>
          <a:xfrm>
            <a:off x="1821617" y="5578320"/>
            <a:ext cx="705452" cy="0"/>
          </a:xfrm>
          <a:prstGeom prst="straightConnector1">
            <a:avLst/>
          </a:prstGeom>
          <a:ln w="7620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C2905F3-C36F-4473-E065-1C3B3519E516}"/>
              </a:ext>
            </a:extLst>
          </p:cNvPr>
          <p:cNvSpPr txBox="1"/>
          <p:nvPr/>
        </p:nvSpPr>
        <p:spPr>
          <a:xfrm>
            <a:off x="542198" y="5765597"/>
            <a:ext cx="1384919" cy="461664"/>
          </a:xfrm>
          <a:prstGeom prst="rect">
            <a:avLst/>
          </a:prstGeom>
          <a:noFill/>
        </p:spPr>
        <p:txBody>
          <a:bodyPr wrap="square" rtlCol="0">
            <a:spAutoFit/>
          </a:bodyPr>
          <a:lstStyle/>
          <a:p>
            <a:r>
              <a:rPr lang="en-CA" sz="2400" dirty="0"/>
              <a:t>Class C</a:t>
            </a:r>
          </a:p>
        </p:txBody>
      </p:sp>
      <p:sp>
        <p:nvSpPr>
          <p:cNvPr id="55" name="TextBox 54">
            <a:extLst>
              <a:ext uri="{FF2B5EF4-FFF2-40B4-BE49-F238E27FC236}">
                <a16:creationId xmlns:a16="http://schemas.microsoft.com/office/drawing/2014/main" id="{1A1FF353-F88A-B28B-7EBC-0F9628530F86}"/>
              </a:ext>
            </a:extLst>
          </p:cNvPr>
          <p:cNvSpPr txBox="1"/>
          <p:nvPr/>
        </p:nvSpPr>
        <p:spPr>
          <a:xfrm>
            <a:off x="1551481" y="5770920"/>
            <a:ext cx="1384919" cy="646331"/>
          </a:xfrm>
          <a:prstGeom prst="rect">
            <a:avLst/>
          </a:prstGeom>
          <a:noFill/>
        </p:spPr>
        <p:txBody>
          <a:bodyPr wrap="square" rtlCol="0">
            <a:spAutoFit/>
          </a:bodyPr>
          <a:lstStyle/>
          <a:p>
            <a:r>
              <a:rPr lang="en-CA" sz="1800" dirty="0"/>
              <a:t>6 bits borrowed</a:t>
            </a:r>
          </a:p>
        </p:txBody>
      </p:sp>
    </p:spTree>
    <p:extLst>
      <p:ext uri="{BB962C8B-B14F-4D97-AF65-F5344CB8AC3E}">
        <p14:creationId xmlns:p14="http://schemas.microsoft.com/office/powerpoint/2010/main" val="26460831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53" presetClass="exit" presetSubtype="32" fill="hold" grpId="1" nodeType="clickEffect">
                                  <p:stCondLst>
                                    <p:cond delay="0"/>
                                  </p:stCondLst>
                                  <p:childTnLst>
                                    <p:anim calcmode="lin" valueType="num">
                                      <p:cBhvr>
                                        <p:cTn id="84" dur="500"/>
                                        <p:tgtEl>
                                          <p:spTgt spid="38"/>
                                        </p:tgtEl>
                                        <p:attrNameLst>
                                          <p:attrName>ppt_w</p:attrName>
                                        </p:attrNameLst>
                                      </p:cBhvr>
                                      <p:tavLst>
                                        <p:tav tm="0">
                                          <p:val>
                                            <p:strVal val="ppt_w"/>
                                          </p:val>
                                        </p:tav>
                                        <p:tav tm="100000">
                                          <p:val>
                                            <p:fltVal val="0"/>
                                          </p:val>
                                        </p:tav>
                                      </p:tavLst>
                                    </p:anim>
                                    <p:anim calcmode="lin" valueType="num">
                                      <p:cBhvr>
                                        <p:cTn id="85" dur="500"/>
                                        <p:tgtEl>
                                          <p:spTgt spid="38"/>
                                        </p:tgtEl>
                                        <p:attrNameLst>
                                          <p:attrName>ppt_h</p:attrName>
                                        </p:attrNameLst>
                                      </p:cBhvr>
                                      <p:tavLst>
                                        <p:tav tm="0">
                                          <p:val>
                                            <p:strVal val="ppt_h"/>
                                          </p:val>
                                        </p:tav>
                                        <p:tav tm="100000">
                                          <p:val>
                                            <p:fltVal val="0"/>
                                          </p:val>
                                        </p:tav>
                                      </p:tavLst>
                                    </p:anim>
                                    <p:animEffect transition="out" filter="fade">
                                      <p:cBhvr>
                                        <p:cTn id="86" dur="500"/>
                                        <p:tgtEl>
                                          <p:spTgt spid="38"/>
                                        </p:tgtEl>
                                      </p:cBhvr>
                                    </p:animEffect>
                                    <p:set>
                                      <p:cBhvr>
                                        <p:cTn id="87" dur="1" fill="hold">
                                          <p:stCondLst>
                                            <p:cond delay="499"/>
                                          </p:stCondLst>
                                        </p:cTn>
                                        <p:tgtEl>
                                          <p:spTgt spid="38"/>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40"/>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32"/>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53" presetClass="exit" presetSubtype="32" fill="hold" grpId="1" nodeType="clickEffect">
                                  <p:stCondLst>
                                    <p:cond delay="0"/>
                                  </p:stCondLst>
                                  <p:childTnLst>
                                    <p:anim calcmode="lin" valueType="num">
                                      <p:cBhvr>
                                        <p:cTn id="99" dur="500"/>
                                        <p:tgtEl>
                                          <p:spTgt spid="40"/>
                                        </p:tgtEl>
                                        <p:attrNameLst>
                                          <p:attrName>ppt_w</p:attrName>
                                        </p:attrNameLst>
                                      </p:cBhvr>
                                      <p:tavLst>
                                        <p:tav tm="0">
                                          <p:val>
                                            <p:strVal val="ppt_w"/>
                                          </p:val>
                                        </p:tav>
                                        <p:tav tm="100000">
                                          <p:val>
                                            <p:fltVal val="0"/>
                                          </p:val>
                                        </p:tav>
                                      </p:tavLst>
                                    </p:anim>
                                    <p:anim calcmode="lin" valueType="num">
                                      <p:cBhvr>
                                        <p:cTn id="100" dur="500"/>
                                        <p:tgtEl>
                                          <p:spTgt spid="40"/>
                                        </p:tgtEl>
                                        <p:attrNameLst>
                                          <p:attrName>ppt_h</p:attrName>
                                        </p:attrNameLst>
                                      </p:cBhvr>
                                      <p:tavLst>
                                        <p:tav tm="0">
                                          <p:val>
                                            <p:strVal val="ppt_h"/>
                                          </p:val>
                                        </p:tav>
                                        <p:tav tm="100000">
                                          <p:val>
                                            <p:fltVal val="0"/>
                                          </p:val>
                                        </p:tav>
                                      </p:tavLst>
                                    </p:anim>
                                    <p:animEffect transition="out" filter="fade">
                                      <p:cBhvr>
                                        <p:cTn id="101" dur="500"/>
                                        <p:tgtEl>
                                          <p:spTgt spid="40"/>
                                        </p:tgtEl>
                                      </p:cBhvr>
                                    </p:animEffect>
                                    <p:set>
                                      <p:cBhvr>
                                        <p:cTn id="102" dur="1" fill="hold">
                                          <p:stCondLst>
                                            <p:cond delay="499"/>
                                          </p:stCondLst>
                                        </p:cTn>
                                        <p:tgtEl>
                                          <p:spTgt spid="40"/>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53" presetClass="exit" presetSubtype="32" fill="hold" grpId="1" nodeType="clickEffect">
                                  <p:stCondLst>
                                    <p:cond delay="0"/>
                                  </p:stCondLst>
                                  <p:childTnLst>
                                    <p:anim calcmode="lin" valueType="num">
                                      <p:cBhvr>
                                        <p:cTn id="114" dur="500"/>
                                        <p:tgtEl>
                                          <p:spTgt spid="41"/>
                                        </p:tgtEl>
                                        <p:attrNameLst>
                                          <p:attrName>ppt_w</p:attrName>
                                        </p:attrNameLst>
                                      </p:cBhvr>
                                      <p:tavLst>
                                        <p:tav tm="0">
                                          <p:val>
                                            <p:strVal val="ppt_w"/>
                                          </p:val>
                                        </p:tav>
                                        <p:tav tm="100000">
                                          <p:val>
                                            <p:fltVal val="0"/>
                                          </p:val>
                                        </p:tav>
                                      </p:tavLst>
                                    </p:anim>
                                    <p:anim calcmode="lin" valueType="num">
                                      <p:cBhvr>
                                        <p:cTn id="115" dur="500"/>
                                        <p:tgtEl>
                                          <p:spTgt spid="41"/>
                                        </p:tgtEl>
                                        <p:attrNameLst>
                                          <p:attrName>ppt_h</p:attrName>
                                        </p:attrNameLst>
                                      </p:cBhvr>
                                      <p:tavLst>
                                        <p:tav tm="0">
                                          <p:val>
                                            <p:strVal val="ppt_h"/>
                                          </p:val>
                                        </p:tav>
                                        <p:tav tm="100000">
                                          <p:val>
                                            <p:fltVal val="0"/>
                                          </p:val>
                                        </p:tav>
                                      </p:tavLst>
                                    </p:anim>
                                    <p:animEffect transition="out" filter="fade">
                                      <p:cBhvr>
                                        <p:cTn id="116" dur="500"/>
                                        <p:tgtEl>
                                          <p:spTgt spid="41"/>
                                        </p:tgtEl>
                                      </p:cBhvr>
                                    </p:animEffect>
                                    <p:set>
                                      <p:cBhvr>
                                        <p:cTn id="117" dur="1" fill="hold">
                                          <p:stCondLst>
                                            <p:cond delay="499"/>
                                          </p:stCondLst>
                                        </p:cTn>
                                        <p:tgtEl>
                                          <p:spTgt spid="41"/>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42"/>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53" presetClass="exit" presetSubtype="32" fill="hold" grpId="1" nodeType="clickEffect">
                                  <p:stCondLst>
                                    <p:cond delay="0"/>
                                  </p:stCondLst>
                                  <p:childTnLst>
                                    <p:anim calcmode="lin" valueType="num">
                                      <p:cBhvr>
                                        <p:cTn id="125" dur="500"/>
                                        <p:tgtEl>
                                          <p:spTgt spid="42"/>
                                        </p:tgtEl>
                                        <p:attrNameLst>
                                          <p:attrName>ppt_w</p:attrName>
                                        </p:attrNameLst>
                                      </p:cBhvr>
                                      <p:tavLst>
                                        <p:tav tm="0">
                                          <p:val>
                                            <p:strVal val="ppt_w"/>
                                          </p:val>
                                        </p:tav>
                                        <p:tav tm="100000">
                                          <p:val>
                                            <p:fltVal val="0"/>
                                          </p:val>
                                        </p:tav>
                                      </p:tavLst>
                                    </p:anim>
                                    <p:anim calcmode="lin" valueType="num">
                                      <p:cBhvr>
                                        <p:cTn id="126" dur="500"/>
                                        <p:tgtEl>
                                          <p:spTgt spid="42"/>
                                        </p:tgtEl>
                                        <p:attrNameLst>
                                          <p:attrName>ppt_h</p:attrName>
                                        </p:attrNameLst>
                                      </p:cBhvr>
                                      <p:tavLst>
                                        <p:tav tm="0">
                                          <p:val>
                                            <p:strVal val="ppt_h"/>
                                          </p:val>
                                        </p:tav>
                                        <p:tav tm="100000">
                                          <p:val>
                                            <p:fltVal val="0"/>
                                          </p:val>
                                        </p:tav>
                                      </p:tavLst>
                                    </p:anim>
                                    <p:animEffect transition="out" filter="fade">
                                      <p:cBhvr>
                                        <p:cTn id="127" dur="500"/>
                                        <p:tgtEl>
                                          <p:spTgt spid="42"/>
                                        </p:tgtEl>
                                      </p:cBhvr>
                                    </p:animEffect>
                                    <p:set>
                                      <p:cBhvr>
                                        <p:cTn id="128" dur="1" fill="hold">
                                          <p:stCondLst>
                                            <p:cond delay="499"/>
                                          </p:stCondLst>
                                        </p:cTn>
                                        <p:tgtEl>
                                          <p:spTgt spid="42"/>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35"/>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43"/>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44"/>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45"/>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4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48"/>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6" grpId="0"/>
      <p:bldP spid="19" grpId="0"/>
      <p:bldP spid="20" grpId="0"/>
      <p:bldP spid="21" grpId="0"/>
      <p:bldP spid="23" grpId="0"/>
      <p:bldP spid="24" grpId="0"/>
      <p:bldP spid="25" grpId="0"/>
      <p:bldP spid="26" grpId="0"/>
      <p:bldP spid="27" grpId="0"/>
      <p:bldP spid="28" grpId="0"/>
      <p:bldP spid="29" grpId="0"/>
      <p:bldP spid="30" grpId="0"/>
      <p:bldP spid="31" grpId="0"/>
      <p:bldP spid="32" grpId="0"/>
      <p:bldP spid="33" grpId="0"/>
      <p:bldP spid="35" grpId="0"/>
      <p:bldP spid="38" grpId="0" animBg="1"/>
      <p:bldP spid="38" grpId="1" animBg="1"/>
      <p:bldP spid="40" grpId="0" animBg="1"/>
      <p:bldP spid="40" grpId="1" animBg="1"/>
      <p:bldP spid="41" grpId="0" animBg="1"/>
      <p:bldP spid="41" grpId="1" animBg="1"/>
      <p:bldP spid="42" grpId="0" animBg="1"/>
      <p:bldP spid="42" grpId="1" animBg="1"/>
      <p:bldP spid="43" grpId="0"/>
      <p:bldP spid="44" grpId="0"/>
      <p:bldP spid="45" grpId="0"/>
      <p:bldP spid="46" grpId="0"/>
      <p:bldP spid="48" grpId="0"/>
      <p:bldP spid="49" grpId="0"/>
      <p:bldP spid="54" grpId="0"/>
      <p:bldP spid="5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38CDBD5-98DA-7B15-9971-0BFBB237F44D}"/>
              </a:ext>
            </a:extLst>
          </p:cNvPr>
          <p:cNvSpPr>
            <a:spLocks noGrp="1"/>
          </p:cNvSpPr>
          <p:nvPr>
            <p:ph sz="half" idx="1"/>
          </p:nvPr>
        </p:nvSpPr>
        <p:spPr>
          <a:xfrm>
            <a:off x="894080" y="2596444"/>
            <a:ext cx="5527040" cy="4818509"/>
          </a:xfrm>
        </p:spPr>
        <p:txBody>
          <a:bodyPr/>
          <a:lstStyle/>
          <a:p>
            <a:r>
              <a:rPr lang="en-CA" dirty="0"/>
              <a:t>The question might specify the number of subnets they want to create </a:t>
            </a:r>
          </a:p>
          <a:p>
            <a:pPr marL="0" indent="0">
              <a:buNone/>
            </a:pPr>
            <a:endParaRPr lang="en-CA" dirty="0"/>
          </a:p>
          <a:p>
            <a:r>
              <a:rPr lang="en-CA" dirty="0"/>
              <a:t>The question might specify the number of hosts they want to create</a:t>
            </a:r>
          </a:p>
          <a:p>
            <a:pPr marL="0" indent="0">
              <a:buNone/>
            </a:pPr>
            <a:endParaRPr lang="en-CA" dirty="0"/>
          </a:p>
          <a:p>
            <a:r>
              <a:rPr lang="en-CA" dirty="0"/>
              <a:t>The CIDR notation might be given</a:t>
            </a:r>
          </a:p>
          <a:p>
            <a:endParaRPr lang="en-CA" dirty="0"/>
          </a:p>
        </p:txBody>
      </p:sp>
      <p:sp>
        <p:nvSpPr>
          <p:cNvPr id="2" name="Slide Number Placeholder 6">
            <a:extLst>
              <a:ext uri="{FF2B5EF4-FFF2-40B4-BE49-F238E27FC236}">
                <a16:creationId xmlns:a16="http://schemas.microsoft.com/office/drawing/2014/main" id="{535E050B-C1BF-AA95-0325-C0682DE756E3}"/>
              </a:ext>
            </a:extLst>
          </p:cNvPr>
          <p:cNvSpPr txBox="1">
            <a:spLocks/>
          </p:cNvSpPr>
          <p:nvPr/>
        </p:nvSpPr>
        <p:spPr>
          <a:xfrm>
            <a:off x="12495187" y="9275584"/>
            <a:ext cx="333425" cy="379591"/>
          </a:xfrm>
          <a:prstGeom prst="rect">
            <a:avLst/>
          </a:prstGeom>
        </p:spPr>
        <p:txBody>
          <a:bodyPr vert="horz" wrap="none" lIns="35718" tIns="35718" rIns="35718" bIns="35718"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38163" rtl="0" fontAlgn="auto" latinLnBrk="0" hangingPunct="0">
              <a:lnSpc>
                <a:spcPct val="100000"/>
              </a:lnSpc>
              <a:spcBef>
                <a:spcPts val="0"/>
              </a:spcBef>
              <a:spcAft>
                <a:spcPts val="0"/>
              </a:spcAft>
              <a:buClrTx/>
              <a:buSzTx/>
              <a:buFontTx/>
              <a:buNone/>
              <a:tabLst/>
              <a:defRPr kumimoji="0" sz="1280" b="0" i="0" u="none" strike="noStrike" cap="none" spc="0" normalizeH="0" baseline="0">
                <a:ln>
                  <a:noFill/>
                </a:ln>
                <a:solidFill>
                  <a:schemeClr val="accent3">
                    <a:lumOff val="44000"/>
                    <a:alpha val="95000"/>
                  </a:schemeClr>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defTabSz="584200"/>
            <a:fld id="{86CB4B4D-7CA3-9044-876B-883B54F8677D}" type="slidenum">
              <a:rPr lang="en-CA" sz="1800" b="1" smtClean="0">
                <a:solidFill>
                  <a:srgbClr val="600C52">
                    <a:lumMod val="50000"/>
                    <a:alpha val="95000"/>
                  </a:srgbClr>
                </a:solidFill>
              </a:rPr>
              <a:pPr defTabSz="584200"/>
              <a:t>34</a:t>
            </a:fld>
            <a:endParaRPr lang="en-CA" sz="1800" b="1" dirty="0">
              <a:solidFill>
                <a:srgbClr val="600C52">
                  <a:lumMod val="50000"/>
                  <a:alpha val="95000"/>
                </a:srgbClr>
              </a:solidFill>
            </a:endParaRPr>
          </a:p>
        </p:txBody>
      </p:sp>
      <p:sp>
        <p:nvSpPr>
          <p:cNvPr id="10" name="SSANWDTRDTRTCWFLSLFO">
            <a:extLst>
              <a:ext uri="{FF2B5EF4-FFF2-40B4-BE49-F238E27FC236}">
                <a16:creationId xmlns:a16="http://schemas.microsoft.com/office/drawing/2014/main" id="{8878737B-6C07-D7F5-1A5E-014D86B469B1}"/>
              </a:ext>
            </a:extLst>
          </p:cNvPr>
          <p:cNvSpPr txBox="1">
            <a:spLocks/>
          </p:cNvSpPr>
          <p:nvPr/>
        </p:nvSpPr>
        <p:spPr>
          <a:xfrm>
            <a:off x="647700" y="626382"/>
            <a:ext cx="11709400" cy="1325563"/>
          </a:xfrm>
          <a:prstGeom prst="rect">
            <a:avLst/>
          </a:prstGeom>
          <a:blipFill>
            <a:blip r:embed="rId3"/>
            <a:stretch>
              <a:fillRect/>
            </a:stretch>
          </a:blipFill>
        </p:spPr>
        <p:txBody>
          <a:bodyPr anchor="ctr">
            <a:normAutofit fontScale="77500" lnSpcReduction="20000"/>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lang="en-CA" sz="6600" dirty="0">
                <a:solidFill>
                  <a:srgbClr val="FFFFFF"/>
                </a:solidFill>
                <a:latin typeface="Arial" panose="020B0604020202020204" pitchFamily="34" charset="0"/>
                <a:cs typeface="Arial" panose="020B0604020202020204" pitchFamily="34" charset="0"/>
              </a:rPr>
              <a:t>Subnetting: Other Types of Questions</a:t>
            </a:r>
            <a:endPar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endParaRPr>
          </a:p>
        </p:txBody>
      </p:sp>
      <p:graphicFrame>
        <p:nvGraphicFramePr>
          <p:cNvPr id="7" name="Table 7">
            <a:extLst>
              <a:ext uri="{FF2B5EF4-FFF2-40B4-BE49-F238E27FC236}">
                <a16:creationId xmlns:a16="http://schemas.microsoft.com/office/drawing/2014/main" id="{59174A29-1CAA-20CB-55A1-C0937441159D}"/>
              </a:ext>
            </a:extLst>
          </p:cNvPr>
          <p:cNvGraphicFramePr>
            <a:graphicFrameLocks noGrp="1"/>
          </p:cNvGraphicFramePr>
          <p:nvPr>
            <p:extLst>
              <p:ext uri="{D42A27DB-BD31-4B8C-83A1-F6EECF244321}">
                <p14:modId xmlns:p14="http://schemas.microsoft.com/office/powerpoint/2010/main" val="1581074851"/>
              </p:ext>
            </p:extLst>
          </p:nvPr>
        </p:nvGraphicFramePr>
        <p:xfrm>
          <a:off x="7449517" y="4718761"/>
          <a:ext cx="4661203" cy="768096"/>
        </p:xfrm>
        <a:graphic>
          <a:graphicData uri="http://schemas.openxmlformats.org/drawingml/2006/table">
            <a:tbl>
              <a:tblPr firstRow="1" bandRow="1">
                <a:tableStyleId>{5940675A-B579-460E-94D1-54222C63F5DA}</a:tableStyleId>
              </a:tblPr>
              <a:tblGrid>
                <a:gridCol w="1238553">
                  <a:extLst>
                    <a:ext uri="{9D8B030D-6E8A-4147-A177-3AD203B41FA5}">
                      <a16:colId xmlns:a16="http://schemas.microsoft.com/office/drawing/2014/main" val="113393142"/>
                    </a:ext>
                  </a:extLst>
                </a:gridCol>
                <a:gridCol w="560705">
                  <a:extLst>
                    <a:ext uri="{9D8B030D-6E8A-4147-A177-3AD203B41FA5}">
                      <a16:colId xmlns:a16="http://schemas.microsoft.com/office/drawing/2014/main" val="885430874"/>
                    </a:ext>
                  </a:extLst>
                </a:gridCol>
                <a:gridCol w="560705">
                  <a:extLst>
                    <a:ext uri="{9D8B030D-6E8A-4147-A177-3AD203B41FA5}">
                      <a16:colId xmlns:a16="http://schemas.microsoft.com/office/drawing/2014/main" val="1244814749"/>
                    </a:ext>
                  </a:extLst>
                </a:gridCol>
                <a:gridCol w="684530">
                  <a:extLst>
                    <a:ext uri="{9D8B030D-6E8A-4147-A177-3AD203B41FA5}">
                      <a16:colId xmlns:a16="http://schemas.microsoft.com/office/drawing/2014/main" val="922754099"/>
                    </a:ext>
                  </a:extLst>
                </a:gridCol>
                <a:gridCol w="808355">
                  <a:extLst>
                    <a:ext uri="{9D8B030D-6E8A-4147-A177-3AD203B41FA5}">
                      <a16:colId xmlns:a16="http://schemas.microsoft.com/office/drawing/2014/main" val="216673838"/>
                    </a:ext>
                  </a:extLst>
                </a:gridCol>
                <a:gridCol w="808355">
                  <a:extLst>
                    <a:ext uri="{9D8B030D-6E8A-4147-A177-3AD203B41FA5}">
                      <a16:colId xmlns:a16="http://schemas.microsoft.com/office/drawing/2014/main" val="1721756459"/>
                    </a:ext>
                  </a:extLst>
                </a:gridCol>
              </a:tblGrid>
              <a:tr h="370840">
                <a:tc>
                  <a:txBody>
                    <a:bodyPr/>
                    <a:lstStyle/>
                    <a:p>
                      <a:r>
                        <a:rPr lang="en-CA" dirty="0"/>
                        <a:t>Hosts </a:t>
                      </a:r>
                    </a:p>
                  </a:txBody>
                  <a:tcPr/>
                </a:tc>
                <a:tc>
                  <a:txBody>
                    <a:bodyPr/>
                    <a:lstStyle/>
                    <a:p>
                      <a:r>
                        <a:rPr lang="en-CA" dirty="0"/>
                        <a:t>0-2</a:t>
                      </a:r>
                    </a:p>
                  </a:txBody>
                  <a:tcPr/>
                </a:tc>
                <a:tc>
                  <a:txBody>
                    <a:bodyPr/>
                    <a:lstStyle/>
                    <a:p>
                      <a:r>
                        <a:rPr lang="en-CA" dirty="0"/>
                        <a:t>3-6</a:t>
                      </a:r>
                    </a:p>
                  </a:txBody>
                  <a:tcPr/>
                </a:tc>
                <a:tc>
                  <a:txBody>
                    <a:bodyPr/>
                    <a:lstStyle/>
                    <a:p>
                      <a:r>
                        <a:rPr lang="en-CA" dirty="0"/>
                        <a:t>7-14</a:t>
                      </a:r>
                    </a:p>
                  </a:txBody>
                  <a:tcPr/>
                </a:tc>
                <a:tc>
                  <a:txBody>
                    <a:bodyPr/>
                    <a:lstStyle/>
                    <a:p>
                      <a:r>
                        <a:rPr lang="en-CA" dirty="0"/>
                        <a:t>15-30</a:t>
                      </a:r>
                    </a:p>
                  </a:txBody>
                  <a:tcPr/>
                </a:tc>
                <a:tc>
                  <a:txBody>
                    <a:bodyPr/>
                    <a:lstStyle/>
                    <a:p>
                      <a:r>
                        <a:rPr lang="en-CA" dirty="0"/>
                        <a:t>31-62</a:t>
                      </a:r>
                    </a:p>
                  </a:txBody>
                  <a:tcPr/>
                </a:tc>
                <a:extLst>
                  <a:ext uri="{0D108BD9-81ED-4DB2-BD59-A6C34878D82A}">
                    <a16:rowId xmlns:a16="http://schemas.microsoft.com/office/drawing/2014/main" val="3633177116"/>
                  </a:ext>
                </a:extLst>
              </a:tr>
              <a:tr h="370840">
                <a:tc>
                  <a:txBody>
                    <a:bodyPr/>
                    <a:lstStyle/>
                    <a:p>
                      <a:r>
                        <a:rPr lang="en-CA" dirty="0"/>
                        <a:t>Block Size</a:t>
                      </a:r>
                    </a:p>
                  </a:txBody>
                  <a:tcPr/>
                </a:tc>
                <a:tc>
                  <a:txBody>
                    <a:bodyPr/>
                    <a:lstStyle/>
                    <a:p>
                      <a:r>
                        <a:rPr lang="en-CA" dirty="0"/>
                        <a:t>4</a:t>
                      </a:r>
                    </a:p>
                  </a:txBody>
                  <a:tcPr/>
                </a:tc>
                <a:tc>
                  <a:txBody>
                    <a:bodyPr/>
                    <a:lstStyle/>
                    <a:p>
                      <a:r>
                        <a:rPr lang="en-CA" dirty="0"/>
                        <a:t>8</a:t>
                      </a:r>
                    </a:p>
                  </a:txBody>
                  <a:tcPr/>
                </a:tc>
                <a:tc>
                  <a:txBody>
                    <a:bodyPr/>
                    <a:lstStyle/>
                    <a:p>
                      <a:r>
                        <a:rPr lang="en-CA" dirty="0"/>
                        <a:t>16</a:t>
                      </a:r>
                    </a:p>
                  </a:txBody>
                  <a:tcPr/>
                </a:tc>
                <a:tc>
                  <a:txBody>
                    <a:bodyPr/>
                    <a:lstStyle/>
                    <a:p>
                      <a:r>
                        <a:rPr lang="en-CA" dirty="0"/>
                        <a:t>32</a:t>
                      </a:r>
                    </a:p>
                  </a:txBody>
                  <a:tcPr/>
                </a:tc>
                <a:tc>
                  <a:txBody>
                    <a:bodyPr/>
                    <a:lstStyle/>
                    <a:p>
                      <a:r>
                        <a:rPr lang="en-CA" dirty="0"/>
                        <a:t>64</a:t>
                      </a:r>
                    </a:p>
                  </a:txBody>
                  <a:tcPr/>
                </a:tc>
                <a:extLst>
                  <a:ext uri="{0D108BD9-81ED-4DB2-BD59-A6C34878D82A}">
                    <a16:rowId xmlns:a16="http://schemas.microsoft.com/office/drawing/2014/main" val="1926292271"/>
                  </a:ext>
                </a:extLst>
              </a:tr>
            </a:tbl>
          </a:graphicData>
        </a:graphic>
      </p:graphicFrame>
      <p:graphicFrame>
        <p:nvGraphicFramePr>
          <p:cNvPr id="8" name="Table 7">
            <a:extLst>
              <a:ext uri="{FF2B5EF4-FFF2-40B4-BE49-F238E27FC236}">
                <a16:creationId xmlns:a16="http://schemas.microsoft.com/office/drawing/2014/main" id="{1149F9DE-C446-D508-7DBA-C855E07C5CF4}"/>
              </a:ext>
            </a:extLst>
          </p:cNvPr>
          <p:cNvGraphicFramePr>
            <a:graphicFrameLocks noGrp="1"/>
          </p:cNvGraphicFramePr>
          <p:nvPr>
            <p:extLst>
              <p:ext uri="{D42A27DB-BD31-4B8C-83A1-F6EECF244321}">
                <p14:modId xmlns:p14="http://schemas.microsoft.com/office/powerpoint/2010/main" val="4027191307"/>
              </p:ext>
            </p:extLst>
          </p:nvPr>
        </p:nvGraphicFramePr>
        <p:xfrm>
          <a:off x="6669094" y="2904814"/>
          <a:ext cx="5733655" cy="768096"/>
        </p:xfrm>
        <a:graphic>
          <a:graphicData uri="http://schemas.openxmlformats.org/drawingml/2006/table">
            <a:tbl>
              <a:tblPr firstRow="1" bandRow="1">
                <a:tableStyleId>{5940675A-B579-460E-94D1-54222C63F5DA}</a:tableStyleId>
              </a:tblPr>
              <a:tblGrid>
                <a:gridCol w="1633157">
                  <a:extLst>
                    <a:ext uri="{9D8B030D-6E8A-4147-A177-3AD203B41FA5}">
                      <a16:colId xmlns:a16="http://schemas.microsoft.com/office/drawing/2014/main" val="113393142"/>
                    </a:ext>
                  </a:extLst>
                </a:gridCol>
                <a:gridCol w="560705">
                  <a:extLst>
                    <a:ext uri="{9D8B030D-6E8A-4147-A177-3AD203B41FA5}">
                      <a16:colId xmlns:a16="http://schemas.microsoft.com/office/drawing/2014/main" val="1244814749"/>
                    </a:ext>
                  </a:extLst>
                </a:gridCol>
                <a:gridCol w="684530">
                  <a:extLst>
                    <a:ext uri="{9D8B030D-6E8A-4147-A177-3AD203B41FA5}">
                      <a16:colId xmlns:a16="http://schemas.microsoft.com/office/drawing/2014/main" val="922754099"/>
                    </a:ext>
                  </a:extLst>
                </a:gridCol>
                <a:gridCol w="808355">
                  <a:extLst>
                    <a:ext uri="{9D8B030D-6E8A-4147-A177-3AD203B41FA5}">
                      <a16:colId xmlns:a16="http://schemas.microsoft.com/office/drawing/2014/main" val="216673838"/>
                    </a:ext>
                  </a:extLst>
                </a:gridCol>
                <a:gridCol w="808355">
                  <a:extLst>
                    <a:ext uri="{9D8B030D-6E8A-4147-A177-3AD203B41FA5}">
                      <a16:colId xmlns:a16="http://schemas.microsoft.com/office/drawing/2014/main" val="1721756459"/>
                    </a:ext>
                  </a:extLst>
                </a:gridCol>
                <a:gridCol w="1238553">
                  <a:extLst>
                    <a:ext uri="{9D8B030D-6E8A-4147-A177-3AD203B41FA5}">
                      <a16:colId xmlns:a16="http://schemas.microsoft.com/office/drawing/2014/main" val="231530273"/>
                    </a:ext>
                  </a:extLst>
                </a:gridCol>
              </a:tblGrid>
              <a:tr h="370840">
                <a:tc>
                  <a:txBody>
                    <a:bodyPr/>
                    <a:lstStyle/>
                    <a:p>
                      <a:r>
                        <a:rPr lang="en-CA" dirty="0"/>
                        <a:t>#subnets</a:t>
                      </a:r>
                    </a:p>
                  </a:txBody>
                  <a:tcPr/>
                </a:tc>
                <a:tc>
                  <a:txBody>
                    <a:bodyPr/>
                    <a:lstStyle/>
                    <a:p>
                      <a:r>
                        <a:rPr lang="en-CA" dirty="0"/>
                        <a:t>0-4</a:t>
                      </a:r>
                    </a:p>
                  </a:txBody>
                  <a:tcPr/>
                </a:tc>
                <a:tc>
                  <a:txBody>
                    <a:bodyPr/>
                    <a:lstStyle/>
                    <a:p>
                      <a:r>
                        <a:rPr lang="en-CA" dirty="0"/>
                        <a:t>5-8</a:t>
                      </a:r>
                    </a:p>
                  </a:txBody>
                  <a:tcPr/>
                </a:tc>
                <a:tc>
                  <a:txBody>
                    <a:bodyPr/>
                    <a:lstStyle/>
                    <a:p>
                      <a:r>
                        <a:rPr lang="en-CA" dirty="0"/>
                        <a:t>9-16</a:t>
                      </a:r>
                    </a:p>
                  </a:txBody>
                  <a:tcPr/>
                </a:tc>
                <a:tc>
                  <a:txBody>
                    <a:bodyPr/>
                    <a:lstStyle/>
                    <a:p>
                      <a:r>
                        <a:rPr lang="en-CA" dirty="0"/>
                        <a:t>17-32</a:t>
                      </a:r>
                    </a:p>
                  </a:txBody>
                  <a:tcPr/>
                </a:tc>
                <a:tc>
                  <a:txBody>
                    <a:bodyPr/>
                    <a:lstStyle/>
                    <a:p>
                      <a:r>
                        <a:rPr lang="en-CA" dirty="0"/>
                        <a:t>33-64</a:t>
                      </a:r>
                    </a:p>
                  </a:txBody>
                  <a:tcPr/>
                </a:tc>
                <a:extLst>
                  <a:ext uri="{0D108BD9-81ED-4DB2-BD59-A6C34878D82A}">
                    <a16:rowId xmlns:a16="http://schemas.microsoft.com/office/drawing/2014/main" val="3633177116"/>
                  </a:ext>
                </a:extLst>
              </a:tr>
              <a:tr h="370840">
                <a:tc>
                  <a:txBody>
                    <a:bodyPr/>
                    <a:lstStyle/>
                    <a:p>
                      <a:r>
                        <a:rPr lang="en-CA" dirty="0"/>
                        <a:t>Bits borrowed</a:t>
                      </a:r>
                    </a:p>
                  </a:txBody>
                  <a:tcPr/>
                </a:tc>
                <a:tc>
                  <a:txBody>
                    <a:bodyPr/>
                    <a:lstStyle/>
                    <a:p>
                      <a:r>
                        <a:rPr lang="en-CA" dirty="0"/>
                        <a:t>2</a:t>
                      </a:r>
                    </a:p>
                  </a:txBody>
                  <a:tcPr/>
                </a:tc>
                <a:tc>
                  <a:txBody>
                    <a:bodyPr/>
                    <a:lstStyle/>
                    <a:p>
                      <a:r>
                        <a:rPr lang="en-CA" dirty="0"/>
                        <a:t>3</a:t>
                      </a:r>
                    </a:p>
                  </a:txBody>
                  <a:tcPr/>
                </a:tc>
                <a:tc>
                  <a:txBody>
                    <a:bodyPr/>
                    <a:lstStyle/>
                    <a:p>
                      <a:r>
                        <a:rPr lang="en-CA" dirty="0"/>
                        <a:t>4</a:t>
                      </a:r>
                    </a:p>
                  </a:txBody>
                  <a:tcPr/>
                </a:tc>
                <a:tc>
                  <a:txBody>
                    <a:bodyPr/>
                    <a:lstStyle/>
                    <a:p>
                      <a:r>
                        <a:rPr lang="en-CA" dirty="0"/>
                        <a:t>5</a:t>
                      </a:r>
                    </a:p>
                  </a:txBody>
                  <a:tcPr/>
                </a:tc>
                <a:tc>
                  <a:txBody>
                    <a:bodyPr/>
                    <a:lstStyle/>
                    <a:p>
                      <a:r>
                        <a:rPr lang="en-CA" dirty="0"/>
                        <a:t>6</a:t>
                      </a:r>
                    </a:p>
                  </a:txBody>
                  <a:tcPr/>
                </a:tc>
                <a:extLst>
                  <a:ext uri="{0D108BD9-81ED-4DB2-BD59-A6C34878D82A}">
                    <a16:rowId xmlns:a16="http://schemas.microsoft.com/office/drawing/2014/main" val="1926292271"/>
                  </a:ext>
                </a:extLst>
              </a:tr>
            </a:tbl>
          </a:graphicData>
        </a:graphic>
      </p:graphicFrame>
      <p:graphicFrame>
        <p:nvGraphicFramePr>
          <p:cNvPr id="11" name="Table 7">
            <a:extLst>
              <a:ext uri="{FF2B5EF4-FFF2-40B4-BE49-F238E27FC236}">
                <a16:creationId xmlns:a16="http://schemas.microsoft.com/office/drawing/2014/main" id="{F00EF8CD-9450-172A-AB93-1C21FFA60415}"/>
              </a:ext>
            </a:extLst>
          </p:cNvPr>
          <p:cNvGraphicFramePr>
            <a:graphicFrameLocks noGrp="1"/>
          </p:cNvGraphicFramePr>
          <p:nvPr>
            <p:extLst>
              <p:ext uri="{D42A27DB-BD31-4B8C-83A1-F6EECF244321}">
                <p14:modId xmlns:p14="http://schemas.microsoft.com/office/powerpoint/2010/main" val="3762197468"/>
              </p:ext>
            </p:extLst>
          </p:nvPr>
        </p:nvGraphicFramePr>
        <p:xfrm>
          <a:off x="1335086" y="7700504"/>
          <a:ext cx="10668016" cy="768096"/>
        </p:xfrm>
        <a:graphic>
          <a:graphicData uri="http://schemas.openxmlformats.org/drawingml/2006/table">
            <a:tbl>
              <a:tblPr firstRow="1" bandRow="1">
                <a:tableStyleId>{5940675A-B579-460E-94D1-54222C63F5DA}</a:tableStyleId>
              </a:tblPr>
              <a:tblGrid>
                <a:gridCol w="1385699">
                  <a:extLst>
                    <a:ext uri="{9D8B030D-6E8A-4147-A177-3AD203B41FA5}">
                      <a16:colId xmlns:a16="http://schemas.microsoft.com/office/drawing/2014/main" val="113393142"/>
                    </a:ext>
                  </a:extLst>
                </a:gridCol>
                <a:gridCol w="1891791">
                  <a:extLst>
                    <a:ext uri="{9D8B030D-6E8A-4147-A177-3AD203B41FA5}">
                      <a16:colId xmlns:a16="http://schemas.microsoft.com/office/drawing/2014/main" val="1244814749"/>
                    </a:ext>
                  </a:extLst>
                </a:gridCol>
                <a:gridCol w="1891791">
                  <a:extLst>
                    <a:ext uri="{9D8B030D-6E8A-4147-A177-3AD203B41FA5}">
                      <a16:colId xmlns:a16="http://schemas.microsoft.com/office/drawing/2014/main" val="922754099"/>
                    </a:ext>
                  </a:extLst>
                </a:gridCol>
                <a:gridCol w="1891791">
                  <a:extLst>
                    <a:ext uri="{9D8B030D-6E8A-4147-A177-3AD203B41FA5}">
                      <a16:colId xmlns:a16="http://schemas.microsoft.com/office/drawing/2014/main" val="216673838"/>
                    </a:ext>
                  </a:extLst>
                </a:gridCol>
                <a:gridCol w="1711643">
                  <a:extLst>
                    <a:ext uri="{9D8B030D-6E8A-4147-A177-3AD203B41FA5}">
                      <a16:colId xmlns:a16="http://schemas.microsoft.com/office/drawing/2014/main" val="1721756459"/>
                    </a:ext>
                  </a:extLst>
                </a:gridCol>
                <a:gridCol w="1895301">
                  <a:extLst>
                    <a:ext uri="{9D8B030D-6E8A-4147-A177-3AD203B41FA5}">
                      <a16:colId xmlns:a16="http://schemas.microsoft.com/office/drawing/2014/main" val="231530273"/>
                    </a:ext>
                  </a:extLst>
                </a:gridCol>
              </a:tblGrid>
              <a:tr h="370840">
                <a:tc>
                  <a:txBody>
                    <a:bodyPr/>
                    <a:lstStyle/>
                    <a:p>
                      <a:r>
                        <a:rPr lang="en-CA" dirty="0"/>
                        <a:t>CIDR</a:t>
                      </a:r>
                    </a:p>
                  </a:txBody>
                  <a:tcPr/>
                </a:tc>
                <a:tc>
                  <a:txBody>
                    <a:bodyPr/>
                    <a:lstStyle/>
                    <a:p>
                      <a:r>
                        <a:rPr lang="en-CA" dirty="0"/>
                        <a:t>/26</a:t>
                      </a:r>
                    </a:p>
                  </a:txBody>
                  <a:tcPr/>
                </a:tc>
                <a:tc>
                  <a:txBody>
                    <a:bodyPr/>
                    <a:lstStyle/>
                    <a:p>
                      <a:r>
                        <a:rPr lang="en-CA" dirty="0"/>
                        <a:t>/27</a:t>
                      </a:r>
                    </a:p>
                  </a:txBody>
                  <a:tcPr/>
                </a:tc>
                <a:tc>
                  <a:txBody>
                    <a:bodyPr/>
                    <a:lstStyle/>
                    <a:p>
                      <a:r>
                        <a:rPr lang="en-CA" dirty="0"/>
                        <a:t>/28</a:t>
                      </a:r>
                    </a:p>
                  </a:txBody>
                  <a:tcPr/>
                </a:tc>
                <a:tc>
                  <a:txBody>
                    <a:bodyPr/>
                    <a:lstStyle/>
                    <a:p>
                      <a:r>
                        <a:rPr lang="en-CA" dirty="0"/>
                        <a:t>/29</a:t>
                      </a:r>
                    </a:p>
                  </a:txBody>
                  <a:tcPr/>
                </a:tc>
                <a:tc>
                  <a:txBody>
                    <a:bodyPr/>
                    <a:lstStyle/>
                    <a:p>
                      <a:r>
                        <a:rPr lang="en-CA" dirty="0"/>
                        <a:t>/30</a:t>
                      </a:r>
                    </a:p>
                  </a:txBody>
                  <a:tcPr/>
                </a:tc>
                <a:extLst>
                  <a:ext uri="{0D108BD9-81ED-4DB2-BD59-A6C34878D82A}">
                    <a16:rowId xmlns:a16="http://schemas.microsoft.com/office/drawing/2014/main" val="3633177116"/>
                  </a:ext>
                </a:extLst>
              </a:tr>
              <a:tr h="370840">
                <a:tc>
                  <a:txBody>
                    <a:bodyPr/>
                    <a:lstStyle/>
                    <a:p>
                      <a:r>
                        <a:rPr lang="en-CA" dirty="0"/>
                        <a:t>Schematic</a:t>
                      </a:r>
                    </a:p>
                  </a:txBody>
                  <a:tcPr/>
                </a:tc>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926292271"/>
                  </a:ext>
                </a:extLst>
              </a:tr>
            </a:tbl>
          </a:graphicData>
        </a:graphic>
      </p:graphicFrame>
      <p:sp>
        <p:nvSpPr>
          <p:cNvPr id="12" name="TextBox 11">
            <a:extLst>
              <a:ext uri="{FF2B5EF4-FFF2-40B4-BE49-F238E27FC236}">
                <a16:creationId xmlns:a16="http://schemas.microsoft.com/office/drawing/2014/main" id="{2B2D2F0B-226C-72B9-1535-09EC6C8F51F5}"/>
              </a:ext>
            </a:extLst>
          </p:cNvPr>
          <p:cNvSpPr txBox="1"/>
          <p:nvPr/>
        </p:nvSpPr>
        <p:spPr>
          <a:xfrm>
            <a:off x="6187935" y="3873311"/>
            <a:ext cx="6671195" cy="400110"/>
          </a:xfrm>
          <a:prstGeom prst="rect">
            <a:avLst/>
          </a:prstGeom>
          <a:noFill/>
        </p:spPr>
        <p:txBody>
          <a:bodyPr wrap="square" rtlCol="0">
            <a:spAutoFit/>
          </a:bodyPr>
          <a:lstStyle/>
          <a:p>
            <a:r>
              <a:rPr lang="en-CA" sz="2000" dirty="0"/>
              <a:t>N.B. that 2, 3, 4, </a:t>
            </a:r>
            <a:r>
              <a:rPr lang="en-CA" sz="2000" dirty="0" err="1"/>
              <a:t>etc</a:t>
            </a:r>
            <a:r>
              <a:rPr lang="en-CA" sz="2000" dirty="0"/>
              <a:t>… bits borrowed also supports 0-2 subnets </a:t>
            </a:r>
          </a:p>
        </p:txBody>
      </p:sp>
      <p:sp>
        <p:nvSpPr>
          <p:cNvPr id="13" name="TextBox 12">
            <a:extLst>
              <a:ext uri="{FF2B5EF4-FFF2-40B4-BE49-F238E27FC236}">
                <a16:creationId xmlns:a16="http://schemas.microsoft.com/office/drawing/2014/main" id="{7D43907A-F58F-A81F-4AF9-61ECFD667066}"/>
              </a:ext>
            </a:extLst>
          </p:cNvPr>
          <p:cNvSpPr txBox="1"/>
          <p:nvPr/>
        </p:nvSpPr>
        <p:spPr>
          <a:xfrm>
            <a:off x="6187934" y="5640767"/>
            <a:ext cx="6671195" cy="400110"/>
          </a:xfrm>
          <a:prstGeom prst="rect">
            <a:avLst/>
          </a:prstGeom>
          <a:noFill/>
        </p:spPr>
        <p:txBody>
          <a:bodyPr wrap="square" rtlCol="0">
            <a:spAutoFit/>
          </a:bodyPr>
          <a:lstStyle/>
          <a:p>
            <a:r>
              <a:rPr lang="en-CA" sz="2000" dirty="0"/>
              <a:t>N.B. that a block size of 8, 16, 32, </a:t>
            </a:r>
            <a:r>
              <a:rPr lang="en-CA" sz="2000" dirty="0" err="1"/>
              <a:t>etc</a:t>
            </a:r>
            <a:r>
              <a:rPr lang="en-CA" sz="2000" dirty="0"/>
              <a:t>… still supports 0-2 hosts</a:t>
            </a:r>
          </a:p>
        </p:txBody>
      </p:sp>
      <p:sp>
        <p:nvSpPr>
          <p:cNvPr id="15" name="TextBox 14">
            <a:extLst>
              <a:ext uri="{FF2B5EF4-FFF2-40B4-BE49-F238E27FC236}">
                <a16:creationId xmlns:a16="http://schemas.microsoft.com/office/drawing/2014/main" id="{177B5792-836B-CED6-4E9E-BB7DBD523D9D}"/>
              </a:ext>
            </a:extLst>
          </p:cNvPr>
          <p:cNvSpPr txBox="1"/>
          <p:nvPr/>
        </p:nvSpPr>
        <p:spPr>
          <a:xfrm>
            <a:off x="2648239" y="8063822"/>
            <a:ext cx="1952074" cy="400110"/>
          </a:xfrm>
          <a:prstGeom prst="rect">
            <a:avLst/>
          </a:prstGeom>
          <a:noFill/>
        </p:spPr>
        <p:txBody>
          <a:bodyPr wrap="square" rtlCol="0">
            <a:spAutoFit/>
          </a:bodyPr>
          <a:lstStyle/>
          <a:p>
            <a:r>
              <a:rPr lang="en-CA" sz="2000" dirty="0"/>
              <a:t>&lt;8&gt;&lt;8&gt;&lt;8&gt;&lt;2&gt;</a:t>
            </a:r>
          </a:p>
        </p:txBody>
      </p:sp>
      <p:sp>
        <p:nvSpPr>
          <p:cNvPr id="16" name="TextBox 15">
            <a:extLst>
              <a:ext uri="{FF2B5EF4-FFF2-40B4-BE49-F238E27FC236}">
                <a16:creationId xmlns:a16="http://schemas.microsoft.com/office/drawing/2014/main" id="{A30AB820-EA54-4862-BD1C-7A4EAC7BD5EC}"/>
              </a:ext>
            </a:extLst>
          </p:cNvPr>
          <p:cNvSpPr txBox="1"/>
          <p:nvPr/>
        </p:nvSpPr>
        <p:spPr>
          <a:xfrm>
            <a:off x="4534688" y="8023521"/>
            <a:ext cx="1952074" cy="400110"/>
          </a:xfrm>
          <a:prstGeom prst="rect">
            <a:avLst/>
          </a:prstGeom>
          <a:noFill/>
        </p:spPr>
        <p:txBody>
          <a:bodyPr wrap="square" rtlCol="0">
            <a:spAutoFit/>
          </a:bodyPr>
          <a:lstStyle/>
          <a:p>
            <a:r>
              <a:rPr lang="en-CA" sz="2000" dirty="0"/>
              <a:t>&lt;8&gt;&lt;8&gt;&lt;8&gt;&lt;3&gt;</a:t>
            </a:r>
          </a:p>
        </p:txBody>
      </p:sp>
      <p:sp>
        <p:nvSpPr>
          <p:cNvPr id="17" name="TextBox 16">
            <a:extLst>
              <a:ext uri="{FF2B5EF4-FFF2-40B4-BE49-F238E27FC236}">
                <a16:creationId xmlns:a16="http://schemas.microsoft.com/office/drawing/2014/main" id="{8F5C338B-C4B6-A74E-000B-4826C6147766}"/>
              </a:ext>
            </a:extLst>
          </p:cNvPr>
          <p:cNvSpPr txBox="1"/>
          <p:nvPr/>
        </p:nvSpPr>
        <p:spPr>
          <a:xfrm>
            <a:off x="6360334" y="8063822"/>
            <a:ext cx="1952074" cy="400110"/>
          </a:xfrm>
          <a:prstGeom prst="rect">
            <a:avLst/>
          </a:prstGeom>
          <a:noFill/>
        </p:spPr>
        <p:txBody>
          <a:bodyPr wrap="square" rtlCol="0">
            <a:spAutoFit/>
          </a:bodyPr>
          <a:lstStyle/>
          <a:p>
            <a:r>
              <a:rPr lang="en-CA" sz="2000" dirty="0"/>
              <a:t>&lt;8&gt;&lt;8&gt;&lt;8&gt;&lt;4&gt;</a:t>
            </a:r>
          </a:p>
        </p:txBody>
      </p:sp>
      <p:sp>
        <p:nvSpPr>
          <p:cNvPr id="18" name="TextBox 17">
            <a:extLst>
              <a:ext uri="{FF2B5EF4-FFF2-40B4-BE49-F238E27FC236}">
                <a16:creationId xmlns:a16="http://schemas.microsoft.com/office/drawing/2014/main" id="{48B60A92-54AB-DCBB-7734-1DB5B722EB81}"/>
              </a:ext>
            </a:extLst>
          </p:cNvPr>
          <p:cNvSpPr txBox="1"/>
          <p:nvPr/>
        </p:nvSpPr>
        <p:spPr>
          <a:xfrm>
            <a:off x="8205681" y="8079884"/>
            <a:ext cx="1952074" cy="400110"/>
          </a:xfrm>
          <a:prstGeom prst="rect">
            <a:avLst/>
          </a:prstGeom>
          <a:noFill/>
        </p:spPr>
        <p:txBody>
          <a:bodyPr wrap="square" rtlCol="0">
            <a:spAutoFit/>
          </a:bodyPr>
          <a:lstStyle/>
          <a:p>
            <a:r>
              <a:rPr lang="en-CA" sz="2000" dirty="0"/>
              <a:t>&lt;8&gt;&lt;8&gt;&lt;8&gt;&lt;5&gt;</a:t>
            </a:r>
          </a:p>
        </p:txBody>
      </p:sp>
      <p:sp>
        <p:nvSpPr>
          <p:cNvPr id="19" name="TextBox 18">
            <a:extLst>
              <a:ext uri="{FF2B5EF4-FFF2-40B4-BE49-F238E27FC236}">
                <a16:creationId xmlns:a16="http://schemas.microsoft.com/office/drawing/2014/main" id="{7C7E05C5-4517-BD9D-47CB-0D5152E8AF31}"/>
              </a:ext>
            </a:extLst>
          </p:cNvPr>
          <p:cNvSpPr txBox="1"/>
          <p:nvPr/>
        </p:nvSpPr>
        <p:spPr>
          <a:xfrm>
            <a:off x="10051028" y="8096638"/>
            <a:ext cx="1952074" cy="400110"/>
          </a:xfrm>
          <a:prstGeom prst="rect">
            <a:avLst/>
          </a:prstGeom>
          <a:noFill/>
        </p:spPr>
        <p:txBody>
          <a:bodyPr wrap="square" rtlCol="0">
            <a:spAutoFit/>
          </a:bodyPr>
          <a:lstStyle/>
          <a:p>
            <a:r>
              <a:rPr lang="en-CA" sz="2000" dirty="0"/>
              <a:t>&lt;8&gt;&lt;8&gt;&lt;8&gt;&lt;6&gt;</a:t>
            </a:r>
          </a:p>
        </p:txBody>
      </p:sp>
    </p:spTree>
    <p:extLst>
      <p:ext uri="{BB962C8B-B14F-4D97-AF65-F5344CB8AC3E}">
        <p14:creationId xmlns:p14="http://schemas.microsoft.com/office/powerpoint/2010/main" val="404158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P spid="17" grpId="0"/>
      <p:bldP spid="18" grpId="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38CDBD5-98DA-7B15-9971-0BFBB237F44D}"/>
              </a:ext>
            </a:extLst>
          </p:cNvPr>
          <p:cNvSpPr>
            <a:spLocks noGrp="1"/>
          </p:cNvSpPr>
          <p:nvPr>
            <p:ph sz="half" idx="1"/>
          </p:nvPr>
        </p:nvSpPr>
        <p:spPr>
          <a:xfrm>
            <a:off x="894080" y="2596444"/>
            <a:ext cx="5527040" cy="4818509"/>
          </a:xfrm>
          <a:solidFill>
            <a:srgbClr val="FFFFFF"/>
          </a:solidFill>
        </p:spPr>
        <p:txBody>
          <a:bodyPr>
            <a:normAutofit lnSpcReduction="10000"/>
          </a:bodyPr>
          <a:lstStyle/>
          <a:p>
            <a:r>
              <a:rPr lang="en-CA" dirty="0"/>
              <a:t>If you want to generate your own practice problem either </a:t>
            </a:r>
          </a:p>
          <a:p>
            <a:pPr marL="514350" indent="-514350">
              <a:buFont typeface="+mj-lt"/>
              <a:buAutoNum type="arabicPeriod"/>
            </a:pPr>
            <a:r>
              <a:rPr lang="en-CA" dirty="0"/>
              <a:t>Select a number of subnets to create from 0-64 (then you can find the bits borrowed and solve) </a:t>
            </a:r>
          </a:p>
          <a:p>
            <a:pPr marL="514350" indent="-514350">
              <a:buFont typeface="+mj-lt"/>
              <a:buAutoNum type="arabicPeriod"/>
            </a:pPr>
            <a:r>
              <a:rPr lang="en-CA" dirty="0"/>
              <a:t>Select a number of hosts to create from 0-62 then you can find the block size </a:t>
            </a:r>
          </a:p>
          <a:p>
            <a:pPr marL="514350" indent="-514350">
              <a:buFont typeface="+mj-lt"/>
              <a:buAutoNum type="arabicPeriod"/>
            </a:pPr>
            <a:r>
              <a:rPr lang="en-CA" dirty="0"/>
              <a:t>Select a CIDR: /26, /27, /28, /29, /30</a:t>
            </a:r>
          </a:p>
        </p:txBody>
      </p:sp>
      <p:sp>
        <p:nvSpPr>
          <p:cNvPr id="2" name="Slide Number Placeholder 6">
            <a:extLst>
              <a:ext uri="{FF2B5EF4-FFF2-40B4-BE49-F238E27FC236}">
                <a16:creationId xmlns:a16="http://schemas.microsoft.com/office/drawing/2014/main" id="{535E050B-C1BF-AA95-0325-C0682DE756E3}"/>
              </a:ext>
            </a:extLst>
          </p:cNvPr>
          <p:cNvSpPr txBox="1">
            <a:spLocks/>
          </p:cNvSpPr>
          <p:nvPr/>
        </p:nvSpPr>
        <p:spPr>
          <a:xfrm>
            <a:off x="12495187" y="9275584"/>
            <a:ext cx="333425" cy="379591"/>
          </a:xfrm>
          <a:prstGeom prst="rect">
            <a:avLst/>
          </a:prstGeom>
        </p:spPr>
        <p:txBody>
          <a:bodyPr vert="horz" wrap="none" lIns="35718" tIns="35718" rIns="35718" bIns="35718"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38163" rtl="0" fontAlgn="auto" latinLnBrk="0" hangingPunct="0">
              <a:lnSpc>
                <a:spcPct val="100000"/>
              </a:lnSpc>
              <a:spcBef>
                <a:spcPts val="0"/>
              </a:spcBef>
              <a:spcAft>
                <a:spcPts val="0"/>
              </a:spcAft>
              <a:buClrTx/>
              <a:buSzTx/>
              <a:buFontTx/>
              <a:buNone/>
              <a:tabLst/>
              <a:defRPr kumimoji="0" sz="1280" b="0" i="0" u="none" strike="noStrike" cap="none" spc="0" normalizeH="0" baseline="0">
                <a:ln>
                  <a:noFill/>
                </a:ln>
                <a:solidFill>
                  <a:schemeClr val="accent3">
                    <a:lumOff val="44000"/>
                    <a:alpha val="95000"/>
                  </a:schemeClr>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defTabSz="584200"/>
            <a:fld id="{86CB4B4D-7CA3-9044-876B-883B54F8677D}" type="slidenum">
              <a:rPr lang="en-CA" sz="1800" b="1" smtClean="0">
                <a:solidFill>
                  <a:srgbClr val="600C52">
                    <a:lumMod val="50000"/>
                    <a:alpha val="95000"/>
                  </a:srgbClr>
                </a:solidFill>
              </a:rPr>
              <a:pPr defTabSz="584200"/>
              <a:t>35</a:t>
            </a:fld>
            <a:endParaRPr lang="en-CA" sz="1800" b="1" dirty="0">
              <a:solidFill>
                <a:srgbClr val="600C52">
                  <a:lumMod val="50000"/>
                  <a:alpha val="95000"/>
                </a:srgbClr>
              </a:solidFill>
            </a:endParaRPr>
          </a:p>
        </p:txBody>
      </p:sp>
      <p:sp>
        <p:nvSpPr>
          <p:cNvPr id="10" name="SSANWDTRDTRTCWFLSLFO">
            <a:extLst>
              <a:ext uri="{FF2B5EF4-FFF2-40B4-BE49-F238E27FC236}">
                <a16:creationId xmlns:a16="http://schemas.microsoft.com/office/drawing/2014/main" id="{8878737B-6C07-D7F5-1A5E-014D86B469B1}"/>
              </a:ext>
            </a:extLst>
          </p:cNvPr>
          <p:cNvSpPr txBox="1">
            <a:spLocks/>
          </p:cNvSpPr>
          <p:nvPr/>
        </p:nvSpPr>
        <p:spPr>
          <a:xfrm>
            <a:off x="647700" y="626382"/>
            <a:ext cx="11709400" cy="1325563"/>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lang="en-CA" sz="6600" dirty="0">
                <a:solidFill>
                  <a:srgbClr val="FFFFFF"/>
                </a:solidFill>
                <a:latin typeface="Arial" panose="020B0604020202020204" pitchFamily="34" charset="0"/>
                <a:cs typeface="Arial" panose="020B0604020202020204" pitchFamily="34" charset="0"/>
              </a:rPr>
              <a:t>Subnetting: Practice</a:t>
            </a:r>
            <a:endPar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endParaRPr>
          </a:p>
        </p:txBody>
      </p:sp>
      <p:graphicFrame>
        <p:nvGraphicFramePr>
          <p:cNvPr id="7" name="Table 7">
            <a:extLst>
              <a:ext uri="{FF2B5EF4-FFF2-40B4-BE49-F238E27FC236}">
                <a16:creationId xmlns:a16="http://schemas.microsoft.com/office/drawing/2014/main" id="{59174A29-1CAA-20CB-55A1-C0937441159D}"/>
              </a:ext>
            </a:extLst>
          </p:cNvPr>
          <p:cNvGraphicFramePr>
            <a:graphicFrameLocks noGrp="1"/>
          </p:cNvGraphicFramePr>
          <p:nvPr>
            <p:extLst>
              <p:ext uri="{D42A27DB-BD31-4B8C-83A1-F6EECF244321}">
                <p14:modId xmlns:p14="http://schemas.microsoft.com/office/powerpoint/2010/main" val="580238432"/>
              </p:ext>
            </p:extLst>
          </p:nvPr>
        </p:nvGraphicFramePr>
        <p:xfrm>
          <a:off x="7449517" y="4718761"/>
          <a:ext cx="4661203" cy="768096"/>
        </p:xfrm>
        <a:graphic>
          <a:graphicData uri="http://schemas.openxmlformats.org/drawingml/2006/table">
            <a:tbl>
              <a:tblPr firstRow="1" bandRow="1">
                <a:tableStyleId>{5940675A-B579-460E-94D1-54222C63F5DA}</a:tableStyleId>
              </a:tblPr>
              <a:tblGrid>
                <a:gridCol w="1238553">
                  <a:extLst>
                    <a:ext uri="{9D8B030D-6E8A-4147-A177-3AD203B41FA5}">
                      <a16:colId xmlns:a16="http://schemas.microsoft.com/office/drawing/2014/main" val="113393142"/>
                    </a:ext>
                  </a:extLst>
                </a:gridCol>
                <a:gridCol w="560705">
                  <a:extLst>
                    <a:ext uri="{9D8B030D-6E8A-4147-A177-3AD203B41FA5}">
                      <a16:colId xmlns:a16="http://schemas.microsoft.com/office/drawing/2014/main" val="885430874"/>
                    </a:ext>
                  </a:extLst>
                </a:gridCol>
                <a:gridCol w="560705">
                  <a:extLst>
                    <a:ext uri="{9D8B030D-6E8A-4147-A177-3AD203B41FA5}">
                      <a16:colId xmlns:a16="http://schemas.microsoft.com/office/drawing/2014/main" val="1244814749"/>
                    </a:ext>
                  </a:extLst>
                </a:gridCol>
                <a:gridCol w="684530">
                  <a:extLst>
                    <a:ext uri="{9D8B030D-6E8A-4147-A177-3AD203B41FA5}">
                      <a16:colId xmlns:a16="http://schemas.microsoft.com/office/drawing/2014/main" val="922754099"/>
                    </a:ext>
                  </a:extLst>
                </a:gridCol>
                <a:gridCol w="808355">
                  <a:extLst>
                    <a:ext uri="{9D8B030D-6E8A-4147-A177-3AD203B41FA5}">
                      <a16:colId xmlns:a16="http://schemas.microsoft.com/office/drawing/2014/main" val="216673838"/>
                    </a:ext>
                  </a:extLst>
                </a:gridCol>
                <a:gridCol w="808355">
                  <a:extLst>
                    <a:ext uri="{9D8B030D-6E8A-4147-A177-3AD203B41FA5}">
                      <a16:colId xmlns:a16="http://schemas.microsoft.com/office/drawing/2014/main" val="1721756459"/>
                    </a:ext>
                  </a:extLst>
                </a:gridCol>
              </a:tblGrid>
              <a:tr h="370840">
                <a:tc>
                  <a:txBody>
                    <a:bodyPr/>
                    <a:lstStyle/>
                    <a:p>
                      <a:r>
                        <a:rPr lang="en-CA" dirty="0"/>
                        <a:t>Hosts </a:t>
                      </a:r>
                    </a:p>
                  </a:txBody>
                  <a:tcPr>
                    <a:solidFill>
                      <a:srgbClr val="FFFFFF"/>
                    </a:solidFill>
                  </a:tcPr>
                </a:tc>
                <a:tc>
                  <a:txBody>
                    <a:bodyPr/>
                    <a:lstStyle/>
                    <a:p>
                      <a:r>
                        <a:rPr lang="en-CA" dirty="0"/>
                        <a:t>0-2</a:t>
                      </a:r>
                    </a:p>
                  </a:txBody>
                  <a:tcPr>
                    <a:solidFill>
                      <a:srgbClr val="FFFFFF"/>
                    </a:solidFill>
                  </a:tcPr>
                </a:tc>
                <a:tc>
                  <a:txBody>
                    <a:bodyPr/>
                    <a:lstStyle/>
                    <a:p>
                      <a:r>
                        <a:rPr lang="en-CA" dirty="0"/>
                        <a:t>3-6</a:t>
                      </a:r>
                    </a:p>
                  </a:txBody>
                  <a:tcPr>
                    <a:solidFill>
                      <a:srgbClr val="FFFFFF"/>
                    </a:solidFill>
                  </a:tcPr>
                </a:tc>
                <a:tc>
                  <a:txBody>
                    <a:bodyPr/>
                    <a:lstStyle/>
                    <a:p>
                      <a:r>
                        <a:rPr lang="en-CA" dirty="0"/>
                        <a:t>7-14</a:t>
                      </a:r>
                    </a:p>
                  </a:txBody>
                  <a:tcPr>
                    <a:solidFill>
                      <a:srgbClr val="FFFFFF"/>
                    </a:solidFill>
                  </a:tcPr>
                </a:tc>
                <a:tc>
                  <a:txBody>
                    <a:bodyPr/>
                    <a:lstStyle/>
                    <a:p>
                      <a:r>
                        <a:rPr lang="en-CA" dirty="0"/>
                        <a:t>15-30</a:t>
                      </a:r>
                    </a:p>
                  </a:txBody>
                  <a:tcPr>
                    <a:solidFill>
                      <a:srgbClr val="FFFFFF"/>
                    </a:solidFill>
                  </a:tcPr>
                </a:tc>
                <a:tc>
                  <a:txBody>
                    <a:bodyPr/>
                    <a:lstStyle/>
                    <a:p>
                      <a:r>
                        <a:rPr lang="en-CA" dirty="0"/>
                        <a:t>31-62</a:t>
                      </a:r>
                    </a:p>
                  </a:txBody>
                  <a:tcPr>
                    <a:solidFill>
                      <a:srgbClr val="FFFFFF"/>
                    </a:solidFill>
                  </a:tcPr>
                </a:tc>
                <a:extLst>
                  <a:ext uri="{0D108BD9-81ED-4DB2-BD59-A6C34878D82A}">
                    <a16:rowId xmlns:a16="http://schemas.microsoft.com/office/drawing/2014/main" val="3633177116"/>
                  </a:ext>
                </a:extLst>
              </a:tr>
              <a:tr h="370840">
                <a:tc>
                  <a:txBody>
                    <a:bodyPr/>
                    <a:lstStyle/>
                    <a:p>
                      <a:r>
                        <a:rPr lang="en-CA" dirty="0"/>
                        <a:t>Block Size</a:t>
                      </a:r>
                    </a:p>
                  </a:txBody>
                  <a:tcPr>
                    <a:solidFill>
                      <a:srgbClr val="FFFFFF"/>
                    </a:solidFill>
                  </a:tcPr>
                </a:tc>
                <a:tc>
                  <a:txBody>
                    <a:bodyPr/>
                    <a:lstStyle/>
                    <a:p>
                      <a:r>
                        <a:rPr lang="en-CA" dirty="0"/>
                        <a:t>4</a:t>
                      </a:r>
                    </a:p>
                  </a:txBody>
                  <a:tcPr>
                    <a:solidFill>
                      <a:srgbClr val="FFFFFF"/>
                    </a:solidFill>
                  </a:tcPr>
                </a:tc>
                <a:tc>
                  <a:txBody>
                    <a:bodyPr/>
                    <a:lstStyle/>
                    <a:p>
                      <a:r>
                        <a:rPr lang="en-CA" dirty="0"/>
                        <a:t>8</a:t>
                      </a:r>
                    </a:p>
                  </a:txBody>
                  <a:tcPr>
                    <a:solidFill>
                      <a:srgbClr val="FFFFFF"/>
                    </a:solidFill>
                  </a:tcPr>
                </a:tc>
                <a:tc>
                  <a:txBody>
                    <a:bodyPr/>
                    <a:lstStyle/>
                    <a:p>
                      <a:r>
                        <a:rPr lang="en-CA" dirty="0"/>
                        <a:t>16</a:t>
                      </a:r>
                    </a:p>
                  </a:txBody>
                  <a:tcPr>
                    <a:solidFill>
                      <a:srgbClr val="FFFFFF"/>
                    </a:solidFill>
                  </a:tcPr>
                </a:tc>
                <a:tc>
                  <a:txBody>
                    <a:bodyPr/>
                    <a:lstStyle/>
                    <a:p>
                      <a:r>
                        <a:rPr lang="en-CA" dirty="0"/>
                        <a:t>32</a:t>
                      </a:r>
                    </a:p>
                  </a:txBody>
                  <a:tcPr>
                    <a:solidFill>
                      <a:srgbClr val="FFFFFF"/>
                    </a:solidFill>
                  </a:tcPr>
                </a:tc>
                <a:tc>
                  <a:txBody>
                    <a:bodyPr/>
                    <a:lstStyle/>
                    <a:p>
                      <a:r>
                        <a:rPr lang="en-CA" dirty="0"/>
                        <a:t>64</a:t>
                      </a:r>
                    </a:p>
                  </a:txBody>
                  <a:tcPr>
                    <a:solidFill>
                      <a:srgbClr val="FFFFFF"/>
                    </a:solidFill>
                  </a:tcPr>
                </a:tc>
                <a:extLst>
                  <a:ext uri="{0D108BD9-81ED-4DB2-BD59-A6C34878D82A}">
                    <a16:rowId xmlns:a16="http://schemas.microsoft.com/office/drawing/2014/main" val="1926292271"/>
                  </a:ext>
                </a:extLst>
              </a:tr>
            </a:tbl>
          </a:graphicData>
        </a:graphic>
      </p:graphicFrame>
      <p:graphicFrame>
        <p:nvGraphicFramePr>
          <p:cNvPr id="8" name="Table 7">
            <a:extLst>
              <a:ext uri="{FF2B5EF4-FFF2-40B4-BE49-F238E27FC236}">
                <a16:creationId xmlns:a16="http://schemas.microsoft.com/office/drawing/2014/main" id="{1149F9DE-C446-D508-7DBA-C855E07C5CF4}"/>
              </a:ext>
            </a:extLst>
          </p:cNvPr>
          <p:cNvGraphicFramePr>
            <a:graphicFrameLocks noGrp="1"/>
          </p:cNvGraphicFramePr>
          <p:nvPr>
            <p:extLst>
              <p:ext uri="{D42A27DB-BD31-4B8C-83A1-F6EECF244321}">
                <p14:modId xmlns:p14="http://schemas.microsoft.com/office/powerpoint/2010/main" val="372812928"/>
              </p:ext>
            </p:extLst>
          </p:nvPr>
        </p:nvGraphicFramePr>
        <p:xfrm>
          <a:off x="6669094" y="2904814"/>
          <a:ext cx="5733655" cy="768096"/>
        </p:xfrm>
        <a:graphic>
          <a:graphicData uri="http://schemas.openxmlformats.org/drawingml/2006/table">
            <a:tbl>
              <a:tblPr firstRow="1" bandRow="1">
                <a:tableStyleId>{5940675A-B579-460E-94D1-54222C63F5DA}</a:tableStyleId>
              </a:tblPr>
              <a:tblGrid>
                <a:gridCol w="1633157">
                  <a:extLst>
                    <a:ext uri="{9D8B030D-6E8A-4147-A177-3AD203B41FA5}">
                      <a16:colId xmlns:a16="http://schemas.microsoft.com/office/drawing/2014/main" val="113393142"/>
                    </a:ext>
                  </a:extLst>
                </a:gridCol>
                <a:gridCol w="560705">
                  <a:extLst>
                    <a:ext uri="{9D8B030D-6E8A-4147-A177-3AD203B41FA5}">
                      <a16:colId xmlns:a16="http://schemas.microsoft.com/office/drawing/2014/main" val="1244814749"/>
                    </a:ext>
                  </a:extLst>
                </a:gridCol>
                <a:gridCol w="684530">
                  <a:extLst>
                    <a:ext uri="{9D8B030D-6E8A-4147-A177-3AD203B41FA5}">
                      <a16:colId xmlns:a16="http://schemas.microsoft.com/office/drawing/2014/main" val="922754099"/>
                    </a:ext>
                  </a:extLst>
                </a:gridCol>
                <a:gridCol w="808355">
                  <a:extLst>
                    <a:ext uri="{9D8B030D-6E8A-4147-A177-3AD203B41FA5}">
                      <a16:colId xmlns:a16="http://schemas.microsoft.com/office/drawing/2014/main" val="216673838"/>
                    </a:ext>
                  </a:extLst>
                </a:gridCol>
                <a:gridCol w="808355">
                  <a:extLst>
                    <a:ext uri="{9D8B030D-6E8A-4147-A177-3AD203B41FA5}">
                      <a16:colId xmlns:a16="http://schemas.microsoft.com/office/drawing/2014/main" val="1721756459"/>
                    </a:ext>
                  </a:extLst>
                </a:gridCol>
                <a:gridCol w="1238553">
                  <a:extLst>
                    <a:ext uri="{9D8B030D-6E8A-4147-A177-3AD203B41FA5}">
                      <a16:colId xmlns:a16="http://schemas.microsoft.com/office/drawing/2014/main" val="231530273"/>
                    </a:ext>
                  </a:extLst>
                </a:gridCol>
              </a:tblGrid>
              <a:tr h="370840">
                <a:tc>
                  <a:txBody>
                    <a:bodyPr/>
                    <a:lstStyle/>
                    <a:p>
                      <a:r>
                        <a:rPr lang="en-CA" dirty="0"/>
                        <a:t>#subnets</a:t>
                      </a:r>
                    </a:p>
                  </a:txBody>
                  <a:tcPr>
                    <a:solidFill>
                      <a:srgbClr val="FFFFFF"/>
                    </a:solidFill>
                  </a:tcPr>
                </a:tc>
                <a:tc>
                  <a:txBody>
                    <a:bodyPr/>
                    <a:lstStyle/>
                    <a:p>
                      <a:r>
                        <a:rPr lang="en-CA" dirty="0"/>
                        <a:t>0-4</a:t>
                      </a:r>
                    </a:p>
                  </a:txBody>
                  <a:tcPr>
                    <a:solidFill>
                      <a:srgbClr val="FFFFFF"/>
                    </a:solidFill>
                  </a:tcPr>
                </a:tc>
                <a:tc>
                  <a:txBody>
                    <a:bodyPr/>
                    <a:lstStyle/>
                    <a:p>
                      <a:r>
                        <a:rPr lang="en-CA" dirty="0"/>
                        <a:t>5-8</a:t>
                      </a:r>
                    </a:p>
                  </a:txBody>
                  <a:tcPr>
                    <a:solidFill>
                      <a:srgbClr val="FFFFFF"/>
                    </a:solidFill>
                  </a:tcPr>
                </a:tc>
                <a:tc>
                  <a:txBody>
                    <a:bodyPr/>
                    <a:lstStyle/>
                    <a:p>
                      <a:r>
                        <a:rPr lang="en-CA" dirty="0"/>
                        <a:t>9-16</a:t>
                      </a:r>
                    </a:p>
                  </a:txBody>
                  <a:tcPr>
                    <a:solidFill>
                      <a:srgbClr val="FFFFFF"/>
                    </a:solidFill>
                  </a:tcPr>
                </a:tc>
                <a:tc>
                  <a:txBody>
                    <a:bodyPr/>
                    <a:lstStyle/>
                    <a:p>
                      <a:r>
                        <a:rPr lang="en-CA" dirty="0"/>
                        <a:t>17-32</a:t>
                      </a:r>
                    </a:p>
                  </a:txBody>
                  <a:tcPr>
                    <a:solidFill>
                      <a:srgbClr val="FFFFFF"/>
                    </a:solidFill>
                  </a:tcPr>
                </a:tc>
                <a:tc>
                  <a:txBody>
                    <a:bodyPr/>
                    <a:lstStyle/>
                    <a:p>
                      <a:r>
                        <a:rPr lang="en-CA" dirty="0"/>
                        <a:t>33-64</a:t>
                      </a:r>
                    </a:p>
                  </a:txBody>
                  <a:tcPr>
                    <a:solidFill>
                      <a:srgbClr val="FFFFFF"/>
                    </a:solidFill>
                  </a:tcPr>
                </a:tc>
                <a:extLst>
                  <a:ext uri="{0D108BD9-81ED-4DB2-BD59-A6C34878D82A}">
                    <a16:rowId xmlns:a16="http://schemas.microsoft.com/office/drawing/2014/main" val="3633177116"/>
                  </a:ext>
                </a:extLst>
              </a:tr>
              <a:tr h="370840">
                <a:tc>
                  <a:txBody>
                    <a:bodyPr/>
                    <a:lstStyle/>
                    <a:p>
                      <a:r>
                        <a:rPr lang="en-CA" dirty="0"/>
                        <a:t>Bits borrowed</a:t>
                      </a:r>
                    </a:p>
                  </a:txBody>
                  <a:tcPr>
                    <a:solidFill>
                      <a:srgbClr val="FFFFFF"/>
                    </a:solidFill>
                  </a:tcPr>
                </a:tc>
                <a:tc>
                  <a:txBody>
                    <a:bodyPr/>
                    <a:lstStyle/>
                    <a:p>
                      <a:r>
                        <a:rPr lang="en-CA" dirty="0"/>
                        <a:t>2</a:t>
                      </a:r>
                    </a:p>
                  </a:txBody>
                  <a:tcPr>
                    <a:solidFill>
                      <a:srgbClr val="FFFFFF"/>
                    </a:solidFill>
                  </a:tcPr>
                </a:tc>
                <a:tc>
                  <a:txBody>
                    <a:bodyPr/>
                    <a:lstStyle/>
                    <a:p>
                      <a:r>
                        <a:rPr lang="en-CA" dirty="0"/>
                        <a:t>3</a:t>
                      </a:r>
                    </a:p>
                  </a:txBody>
                  <a:tcPr>
                    <a:solidFill>
                      <a:srgbClr val="FFFFFF"/>
                    </a:solidFill>
                  </a:tcPr>
                </a:tc>
                <a:tc>
                  <a:txBody>
                    <a:bodyPr/>
                    <a:lstStyle/>
                    <a:p>
                      <a:r>
                        <a:rPr lang="en-CA" dirty="0"/>
                        <a:t>4</a:t>
                      </a:r>
                    </a:p>
                  </a:txBody>
                  <a:tcPr>
                    <a:solidFill>
                      <a:srgbClr val="FFFFFF"/>
                    </a:solidFill>
                  </a:tcPr>
                </a:tc>
                <a:tc>
                  <a:txBody>
                    <a:bodyPr/>
                    <a:lstStyle/>
                    <a:p>
                      <a:r>
                        <a:rPr lang="en-CA" dirty="0"/>
                        <a:t>5</a:t>
                      </a:r>
                    </a:p>
                  </a:txBody>
                  <a:tcPr>
                    <a:solidFill>
                      <a:srgbClr val="FFFFFF"/>
                    </a:solidFill>
                  </a:tcPr>
                </a:tc>
                <a:tc>
                  <a:txBody>
                    <a:bodyPr/>
                    <a:lstStyle/>
                    <a:p>
                      <a:r>
                        <a:rPr lang="en-CA" dirty="0"/>
                        <a:t>6</a:t>
                      </a:r>
                    </a:p>
                  </a:txBody>
                  <a:tcPr>
                    <a:solidFill>
                      <a:srgbClr val="FFFFFF"/>
                    </a:solidFill>
                  </a:tcPr>
                </a:tc>
                <a:extLst>
                  <a:ext uri="{0D108BD9-81ED-4DB2-BD59-A6C34878D82A}">
                    <a16:rowId xmlns:a16="http://schemas.microsoft.com/office/drawing/2014/main" val="1926292271"/>
                  </a:ext>
                </a:extLst>
              </a:tr>
            </a:tbl>
          </a:graphicData>
        </a:graphic>
      </p:graphicFrame>
      <p:graphicFrame>
        <p:nvGraphicFramePr>
          <p:cNvPr id="11" name="Table 7">
            <a:extLst>
              <a:ext uri="{FF2B5EF4-FFF2-40B4-BE49-F238E27FC236}">
                <a16:creationId xmlns:a16="http://schemas.microsoft.com/office/drawing/2014/main" id="{F00EF8CD-9450-172A-AB93-1C21FFA60415}"/>
              </a:ext>
            </a:extLst>
          </p:cNvPr>
          <p:cNvGraphicFramePr>
            <a:graphicFrameLocks noGrp="1"/>
          </p:cNvGraphicFramePr>
          <p:nvPr>
            <p:extLst>
              <p:ext uri="{D42A27DB-BD31-4B8C-83A1-F6EECF244321}">
                <p14:modId xmlns:p14="http://schemas.microsoft.com/office/powerpoint/2010/main" val="551108521"/>
              </p:ext>
            </p:extLst>
          </p:nvPr>
        </p:nvGraphicFramePr>
        <p:xfrm>
          <a:off x="1335086" y="7700504"/>
          <a:ext cx="10668016" cy="768096"/>
        </p:xfrm>
        <a:graphic>
          <a:graphicData uri="http://schemas.openxmlformats.org/drawingml/2006/table">
            <a:tbl>
              <a:tblPr firstRow="1" bandRow="1">
                <a:tableStyleId>{5940675A-B579-460E-94D1-54222C63F5DA}</a:tableStyleId>
              </a:tblPr>
              <a:tblGrid>
                <a:gridCol w="1385699">
                  <a:extLst>
                    <a:ext uri="{9D8B030D-6E8A-4147-A177-3AD203B41FA5}">
                      <a16:colId xmlns:a16="http://schemas.microsoft.com/office/drawing/2014/main" val="113393142"/>
                    </a:ext>
                  </a:extLst>
                </a:gridCol>
                <a:gridCol w="1891791">
                  <a:extLst>
                    <a:ext uri="{9D8B030D-6E8A-4147-A177-3AD203B41FA5}">
                      <a16:colId xmlns:a16="http://schemas.microsoft.com/office/drawing/2014/main" val="1244814749"/>
                    </a:ext>
                  </a:extLst>
                </a:gridCol>
                <a:gridCol w="1891791">
                  <a:extLst>
                    <a:ext uri="{9D8B030D-6E8A-4147-A177-3AD203B41FA5}">
                      <a16:colId xmlns:a16="http://schemas.microsoft.com/office/drawing/2014/main" val="922754099"/>
                    </a:ext>
                  </a:extLst>
                </a:gridCol>
                <a:gridCol w="1891791">
                  <a:extLst>
                    <a:ext uri="{9D8B030D-6E8A-4147-A177-3AD203B41FA5}">
                      <a16:colId xmlns:a16="http://schemas.microsoft.com/office/drawing/2014/main" val="216673838"/>
                    </a:ext>
                  </a:extLst>
                </a:gridCol>
                <a:gridCol w="1711643">
                  <a:extLst>
                    <a:ext uri="{9D8B030D-6E8A-4147-A177-3AD203B41FA5}">
                      <a16:colId xmlns:a16="http://schemas.microsoft.com/office/drawing/2014/main" val="1721756459"/>
                    </a:ext>
                  </a:extLst>
                </a:gridCol>
                <a:gridCol w="1895301">
                  <a:extLst>
                    <a:ext uri="{9D8B030D-6E8A-4147-A177-3AD203B41FA5}">
                      <a16:colId xmlns:a16="http://schemas.microsoft.com/office/drawing/2014/main" val="231530273"/>
                    </a:ext>
                  </a:extLst>
                </a:gridCol>
              </a:tblGrid>
              <a:tr h="370840">
                <a:tc>
                  <a:txBody>
                    <a:bodyPr/>
                    <a:lstStyle/>
                    <a:p>
                      <a:r>
                        <a:rPr lang="en-CA" dirty="0"/>
                        <a:t>CIDR</a:t>
                      </a:r>
                    </a:p>
                  </a:txBody>
                  <a:tcPr>
                    <a:solidFill>
                      <a:srgbClr val="FFFFFF"/>
                    </a:solidFill>
                  </a:tcPr>
                </a:tc>
                <a:tc>
                  <a:txBody>
                    <a:bodyPr/>
                    <a:lstStyle/>
                    <a:p>
                      <a:r>
                        <a:rPr lang="en-CA" dirty="0"/>
                        <a:t>/26</a:t>
                      </a:r>
                    </a:p>
                  </a:txBody>
                  <a:tcPr>
                    <a:solidFill>
                      <a:srgbClr val="FFFFFF"/>
                    </a:solidFill>
                  </a:tcPr>
                </a:tc>
                <a:tc>
                  <a:txBody>
                    <a:bodyPr/>
                    <a:lstStyle/>
                    <a:p>
                      <a:r>
                        <a:rPr lang="en-CA" dirty="0"/>
                        <a:t>/27</a:t>
                      </a:r>
                    </a:p>
                  </a:txBody>
                  <a:tcPr>
                    <a:solidFill>
                      <a:srgbClr val="FFFFFF"/>
                    </a:solidFill>
                  </a:tcPr>
                </a:tc>
                <a:tc>
                  <a:txBody>
                    <a:bodyPr/>
                    <a:lstStyle/>
                    <a:p>
                      <a:r>
                        <a:rPr lang="en-CA" dirty="0"/>
                        <a:t>/28</a:t>
                      </a:r>
                    </a:p>
                  </a:txBody>
                  <a:tcPr>
                    <a:solidFill>
                      <a:srgbClr val="FFFFFF"/>
                    </a:solidFill>
                  </a:tcPr>
                </a:tc>
                <a:tc>
                  <a:txBody>
                    <a:bodyPr/>
                    <a:lstStyle/>
                    <a:p>
                      <a:r>
                        <a:rPr lang="en-CA" dirty="0"/>
                        <a:t>/29</a:t>
                      </a:r>
                    </a:p>
                  </a:txBody>
                  <a:tcPr>
                    <a:solidFill>
                      <a:srgbClr val="FFFFFF"/>
                    </a:solidFill>
                  </a:tcPr>
                </a:tc>
                <a:tc>
                  <a:txBody>
                    <a:bodyPr/>
                    <a:lstStyle/>
                    <a:p>
                      <a:r>
                        <a:rPr lang="en-CA" dirty="0"/>
                        <a:t>/30</a:t>
                      </a:r>
                    </a:p>
                  </a:txBody>
                  <a:tcPr>
                    <a:solidFill>
                      <a:srgbClr val="FFFFFF"/>
                    </a:solidFill>
                  </a:tcPr>
                </a:tc>
                <a:extLst>
                  <a:ext uri="{0D108BD9-81ED-4DB2-BD59-A6C34878D82A}">
                    <a16:rowId xmlns:a16="http://schemas.microsoft.com/office/drawing/2014/main" val="3633177116"/>
                  </a:ext>
                </a:extLst>
              </a:tr>
              <a:tr h="370840">
                <a:tc>
                  <a:txBody>
                    <a:bodyPr/>
                    <a:lstStyle/>
                    <a:p>
                      <a:r>
                        <a:rPr lang="en-CA" dirty="0"/>
                        <a:t>Schematic</a:t>
                      </a:r>
                    </a:p>
                  </a:txBody>
                  <a:tcPr>
                    <a:solidFill>
                      <a:srgbClr val="FFFFFF"/>
                    </a:solidFill>
                  </a:tcPr>
                </a:tc>
                <a:tc>
                  <a:txBody>
                    <a:bodyPr/>
                    <a:lstStyle/>
                    <a:p>
                      <a:endParaRPr lang="en-CA" dirty="0"/>
                    </a:p>
                  </a:txBody>
                  <a:tcPr>
                    <a:solidFill>
                      <a:srgbClr val="FFFFFF"/>
                    </a:solidFill>
                  </a:tcPr>
                </a:tc>
                <a:tc>
                  <a:txBody>
                    <a:bodyPr/>
                    <a:lstStyle/>
                    <a:p>
                      <a:endParaRPr lang="en-CA" dirty="0"/>
                    </a:p>
                  </a:txBody>
                  <a:tcPr>
                    <a:solidFill>
                      <a:srgbClr val="FFFFFF"/>
                    </a:solidFill>
                  </a:tcPr>
                </a:tc>
                <a:tc>
                  <a:txBody>
                    <a:bodyPr/>
                    <a:lstStyle/>
                    <a:p>
                      <a:endParaRPr lang="en-CA" dirty="0"/>
                    </a:p>
                  </a:txBody>
                  <a:tcPr>
                    <a:solidFill>
                      <a:srgbClr val="FFFFFF"/>
                    </a:solidFill>
                  </a:tcPr>
                </a:tc>
                <a:tc>
                  <a:txBody>
                    <a:bodyPr/>
                    <a:lstStyle/>
                    <a:p>
                      <a:endParaRPr lang="en-CA" dirty="0"/>
                    </a:p>
                  </a:txBody>
                  <a:tcPr>
                    <a:solidFill>
                      <a:srgbClr val="FFFFFF"/>
                    </a:solidFill>
                  </a:tcPr>
                </a:tc>
                <a:tc>
                  <a:txBody>
                    <a:bodyPr/>
                    <a:lstStyle/>
                    <a:p>
                      <a:endParaRPr lang="en-CA" dirty="0"/>
                    </a:p>
                  </a:txBody>
                  <a:tcPr>
                    <a:solidFill>
                      <a:srgbClr val="FFFFFF"/>
                    </a:solidFill>
                  </a:tcPr>
                </a:tc>
                <a:extLst>
                  <a:ext uri="{0D108BD9-81ED-4DB2-BD59-A6C34878D82A}">
                    <a16:rowId xmlns:a16="http://schemas.microsoft.com/office/drawing/2014/main" val="1926292271"/>
                  </a:ext>
                </a:extLst>
              </a:tr>
            </a:tbl>
          </a:graphicData>
        </a:graphic>
      </p:graphicFrame>
      <p:sp>
        <p:nvSpPr>
          <p:cNvPr id="15" name="TextBox 14">
            <a:extLst>
              <a:ext uri="{FF2B5EF4-FFF2-40B4-BE49-F238E27FC236}">
                <a16:creationId xmlns:a16="http://schemas.microsoft.com/office/drawing/2014/main" id="{177B5792-836B-CED6-4E9E-BB7DBD523D9D}"/>
              </a:ext>
            </a:extLst>
          </p:cNvPr>
          <p:cNvSpPr txBox="1"/>
          <p:nvPr/>
        </p:nvSpPr>
        <p:spPr>
          <a:xfrm>
            <a:off x="2648239" y="8063822"/>
            <a:ext cx="1952074" cy="400110"/>
          </a:xfrm>
          <a:prstGeom prst="rect">
            <a:avLst/>
          </a:prstGeom>
          <a:noFill/>
        </p:spPr>
        <p:txBody>
          <a:bodyPr wrap="square" rtlCol="0">
            <a:spAutoFit/>
          </a:bodyPr>
          <a:lstStyle/>
          <a:p>
            <a:r>
              <a:rPr lang="en-CA" sz="2000" dirty="0"/>
              <a:t>&lt;8&gt;&lt;8&gt;&lt;8&gt;&lt;2&gt;</a:t>
            </a:r>
          </a:p>
        </p:txBody>
      </p:sp>
      <p:sp>
        <p:nvSpPr>
          <p:cNvPr id="16" name="TextBox 15">
            <a:extLst>
              <a:ext uri="{FF2B5EF4-FFF2-40B4-BE49-F238E27FC236}">
                <a16:creationId xmlns:a16="http://schemas.microsoft.com/office/drawing/2014/main" id="{A30AB820-EA54-4862-BD1C-7A4EAC7BD5EC}"/>
              </a:ext>
            </a:extLst>
          </p:cNvPr>
          <p:cNvSpPr txBox="1"/>
          <p:nvPr/>
        </p:nvSpPr>
        <p:spPr>
          <a:xfrm>
            <a:off x="4534688" y="8023521"/>
            <a:ext cx="1952074" cy="400110"/>
          </a:xfrm>
          <a:prstGeom prst="rect">
            <a:avLst/>
          </a:prstGeom>
          <a:noFill/>
        </p:spPr>
        <p:txBody>
          <a:bodyPr wrap="square" rtlCol="0">
            <a:spAutoFit/>
          </a:bodyPr>
          <a:lstStyle/>
          <a:p>
            <a:r>
              <a:rPr lang="en-CA" sz="2000" dirty="0"/>
              <a:t>&lt;8&gt;&lt;8&gt;&lt;8&gt;&lt;3&gt;</a:t>
            </a:r>
          </a:p>
        </p:txBody>
      </p:sp>
      <p:sp>
        <p:nvSpPr>
          <p:cNvPr id="17" name="TextBox 16">
            <a:extLst>
              <a:ext uri="{FF2B5EF4-FFF2-40B4-BE49-F238E27FC236}">
                <a16:creationId xmlns:a16="http://schemas.microsoft.com/office/drawing/2014/main" id="{8F5C338B-C4B6-A74E-000B-4826C6147766}"/>
              </a:ext>
            </a:extLst>
          </p:cNvPr>
          <p:cNvSpPr txBox="1"/>
          <p:nvPr/>
        </p:nvSpPr>
        <p:spPr>
          <a:xfrm>
            <a:off x="6360334" y="8063822"/>
            <a:ext cx="1952074" cy="400110"/>
          </a:xfrm>
          <a:prstGeom prst="rect">
            <a:avLst/>
          </a:prstGeom>
          <a:noFill/>
        </p:spPr>
        <p:txBody>
          <a:bodyPr wrap="square" rtlCol="0">
            <a:spAutoFit/>
          </a:bodyPr>
          <a:lstStyle/>
          <a:p>
            <a:r>
              <a:rPr lang="en-CA" sz="2000" dirty="0"/>
              <a:t>&lt;8&gt;&lt;8&gt;&lt;8&gt;&lt;4&gt;</a:t>
            </a:r>
          </a:p>
        </p:txBody>
      </p:sp>
      <p:sp>
        <p:nvSpPr>
          <p:cNvPr id="18" name="TextBox 17">
            <a:extLst>
              <a:ext uri="{FF2B5EF4-FFF2-40B4-BE49-F238E27FC236}">
                <a16:creationId xmlns:a16="http://schemas.microsoft.com/office/drawing/2014/main" id="{48B60A92-54AB-DCBB-7734-1DB5B722EB81}"/>
              </a:ext>
            </a:extLst>
          </p:cNvPr>
          <p:cNvSpPr txBox="1"/>
          <p:nvPr/>
        </p:nvSpPr>
        <p:spPr>
          <a:xfrm>
            <a:off x="8205681" y="8079884"/>
            <a:ext cx="1952074" cy="400110"/>
          </a:xfrm>
          <a:prstGeom prst="rect">
            <a:avLst/>
          </a:prstGeom>
          <a:noFill/>
        </p:spPr>
        <p:txBody>
          <a:bodyPr wrap="square" rtlCol="0">
            <a:spAutoFit/>
          </a:bodyPr>
          <a:lstStyle/>
          <a:p>
            <a:r>
              <a:rPr lang="en-CA" sz="2000" dirty="0"/>
              <a:t>&lt;8&gt;&lt;8&gt;&lt;8&gt;&lt;5&gt;</a:t>
            </a:r>
          </a:p>
        </p:txBody>
      </p:sp>
      <p:sp>
        <p:nvSpPr>
          <p:cNvPr id="19" name="TextBox 18">
            <a:extLst>
              <a:ext uri="{FF2B5EF4-FFF2-40B4-BE49-F238E27FC236}">
                <a16:creationId xmlns:a16="http://schemas.microsoft.com/office/drawing/2014/main" id="{7C7E05C5-4517-BD9D-47CB-0D5152E8AF31}"/>
              </a:ext>
            </a:extLst>
          </p:cNvPr>
          <p:cNvSpPr txBox="1"/>
          <p:nvPr/>
        </p:nvSpPr>
        <p:spPr>
          <a:xfrm>
            <a:off x="10051028" y="8096638"/>
            <a:ext cx="1952074" cy="400110"/>
          </a:xfrm>
          <a:prstGeom prst="rect">
            <a:avLst/>
          </a:prstGeom>
          <a:noFill/>
        </p:spPr>
        <p:txBody>
          <a:bodyPr wrap="square" rtlCol="0">
            <a:spAutoFit/>
          </a:bodyPr>
          <a:lstStyle/>
          <a:p>
            <a:r>
              <a:rPr lang="en-CA" sz="2000" dirty="0"/>
              <a:t>&lt;8&gt;&lt;8&gt;&lt;8&gt;&lt;6&gt;</a:t>
            </a:r>
          </a:p>
        </p:txBody>
      </p:sp>
    </p:spTree>
    <p:extLst>
      <p:ext uri="{BB962C8B-B14F-4D97-AF65-F5344CB8AC3E}">
        <p14:creationId xmlns:p14="http://schemas.microsoft.com/office/powerpoint/2010/main" val="536850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0" name="Assign IP addresses so that each broadcast domain is it’s own subnet…"/>
          <p:cNvSpPr txBox="1"/>
          <p:nvPr/>
        </p:nvSpPr>
        <p:spPr>
          <a:xfrm>
            <a:off x="76687" y="7626293"/>
            <a:ext cx="3635611" cy="7463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defTabSz="438148">
              <a:defRPr sz="2900">
                <a:solidFill>
                  <a:srgbClr val="546056"/>
                </a:solidFill>
                <a:latin typeface="Palatino"/>
                <a:ea typeface="Palatino"/>
                <a:cs typeface="Palatino"/>
                <a:sym typeface="Palatino"/>
              </a:defRPr>
            </a:pPr>
            <a:r>
              <a:rPr lang="en-CA" sz="2175" dirty="0">
                <a:latin typeface="Palatino"/>
              </a:rPr>
              <a:t>Schematic: &lt;8&gt;&lt;8&gt;&lt;8&gt;&lt;4&gt;</a:t>
            </a:r>
            <a:endParaRPr sz="2175" dirty="0">
              <a:latin typeface="Palatino"/>
            </a:endParaRPr>
          </a:p>
          <a:p>
            <a:pPr defTabSz="438148">
              <a:defRPr sz="2900">
                <a:solidFill>
                  <a:srgbClr val="546056"/>
                </a:solidFill>
                <a:latin typeface="Palatino"/>
                <a:ea typeface="Palatino"/>
                <a:cs typeface="Palatino"/>
                <a:sym typeface="Palatino"/>
              </a:defRPr>
            </a:pPr>
            <a:r>
              <a:rPr sz="2175" dirty="0">
                <a:latin typeface="Palatino"/>
              </a:rPr>
              <a:t>Subnet Mask 255.255.255.2</a:t>
            </a:r>
            <a:r>
              <a:rPr lang="en-CA" sz="2175" dirty="0">
                <a:latin typeface="Palatino"/>
              </a:rPr>
              <a:t>40</a:t>
            </a:r>
            <a:endParaRPr sz="2175" dirty="0">
              <a:latin typeface="Palatino"/>
            </a:endParaRPr>
          </a:p>
        </p:txBody>
      </p:sp>
      <p:graphicFrame>
        <p:nvGraphicFramePr>
          <p:cNvPr id="652" name="Table"/>
          <p:cNvGraphicFramePr/>
          <p:nvPr/>
        </p:nvGraphicFramePr>
        <p:xfrm>
          <a:off x="3848449" y="7047650"/>
          <a:ext cx="7451556" cy="1272654"/>
        </p:xfrm>
        <a:graphic>
          <a:graphicData uri="http://schemas.openxmlformats.org/drawingml/2006/table">
            <a:tbl>
              <a:tblPr bandRow="1">
                <a:tableStyleId>{4C3C2611-4C71-4FC5-86AE-919BDF0F9419}</a:tableStyleId>
              </a:tblPr>
              <a:tblGrid>
                <a:gridCol w="2483852">
                  <a:extLst>
                    <a:ext uri="{9D8B030D-6E8A-4147-A177-3AD203B41FA5}">
                      <a16:colId xmlns:a16="http://schemas.microsoft.com/office/drawing/2014/main" val="20000"/>
                    </a:ext>
                  </a:extLst>
                </a:gridCol>
                <a:gridCol w="2483852">
                  <a:extLst>
                    <a:ext uri="{9D8B030D-6E8A-4147-A177-3AD203B41FA5}">
                      <a16:colId xmlns:a16="http://schemas.microsoft.com/office/drawing/2014/main" val="20001"/>
                    </a:ext>
                  </a:extLst>
                </a:gridCol>
                <a:gridCol w="2483852">
                  <a:extLst>
                    <a:ext uri="{9D8B030D-6E8A-4147-A177-3AD203B41FA5}">
                      <a16:colId xmlns:a16="http://schemas.microsoft.com/office/drawing/2014/main" val="20002"/>
                    </a:ext>
                  </a:extLst>
                </a:gridCol>
              </a:tblGrid>
              <a:tr h="424218">
                <a:tc>
                  <a:txBody>
                    <a:bodyPr/>
                    <a:lstStyle/>
                    <a:p>
                      <a:pPr algn="l" defTabSz="914400">
                        <a:defRPr b="0" i="0"/>
                      </a:pPr>
                      <a:r>
                        <a:rPr sz="1800" b="1" i="1">
                          <a:sym typeface="Candara"/>
                        </a:rPr>
                        <a:t>Subnet ID </a:t>
                      </a:r>
                    </a:p>
                  </a:txBody>
                  <a:tcPr marL="47625" marR="47625" marT="47625" marB="47625" horzOverflow="overflow"/>
                </a:tc>
                <a:tc>
                  <a:txBody>
                    <a:bodyPr/>
                    <a:lstStyle/>
                    <a:p>
                      <a:pPr algn="l" defTabSz="914400">
                        <a:defRPr b="0" i="0"/>
                      </a:pPr>
                      <a:r>
                        <a:rPr sz="1800" b="1" i="1">
                          <a:sym typeface="Candara"/>
                        </a:rPr>
                        <a:t>Broadcast ID</a:t>
                      </a:r>
                    </a:p>
                  </a:txBody>
                  <a:tcPr marL="47625" marR="47625" marT="47625" marB="47625" horzOverflow="overflow"/>
                </a:tc>
                <a:tc>
                  <a:txBody>
                    <a:bodyPr/>
                    <a:lstStyle/>
                    <a:p>
                      <a:pPr algn="l" defTabSz="914400">
                        <a:defRPr b="0" i="0"/>
                      </a:pPr>
                      <a:r>
                        <a:rPr sz="1800" b="1" i="1">
                          <a:sym typeface="Candara"/>
                        </a:rPr>
                        <a:t>Valid Host Range</a:t>
                      </a:r>
                    </a:p>
                  </a:txBody>
                  <a:tcPr marL="47625" marR="47625" marT="47625" marB="47625" horzOverflow="overflow"/>
                </a:tc>
                <a:extLst>
                  <a:ext uri="{0D108BD9-81ED-4DB2-BD59-A6C34878D82A}">
                    <a16:rowId xmlns:a16="http://schemas.microsoft.com/office/drawing/2014/main" val="10000"/>
                  </a:ext>
                </a:extLst>
              </a:tr>
              <a:tr h="424218">
                <a:tc>
                  <a:txBody>
                    <a:bodyPr/>
                    <a:lstStyle/>
                    <a:p>
                      <a:pPr algn="l" defTabSz="914400">
                        <a:defRPr b="0" i="0"/>
                      </a:pPr>
                      <a:r>
                        <a:rPr sz="1800" b="1" dirty="0">
                          <a:sym typeface="Candara"/>
                        </a:rPr>
                        <a:t>200.30.5.</a:t>
                      </a:r>
                    </a:p>
                  </a:txBody>
                  <a:tcPr marL="47625" marR="47625" marT="47625" marB="47625" horzOverflow="overflow"/>
                </a:tc>
                <a:tc>
                  <a:txBody>
                    <a:bodyPr/>
                    <a:lstStyle/>
                    <a:p>
                      <a:pPr algn="l" defTabSz="914400">
                        <a:defRPr b="0" i="0"/>
                      </a:pPr>
                      <a:r>
                        <a:rPr sz="1800" b="1" dirty="0">
                          <a:sym typeface="Candara"/>
                        </a:rPr>
                        <a:t>200.30.5.[   ]</a:t>
                      </a:r>
                    </a:p>
                  </a:txBody>
                  <a:tcPr marL="47625" marR="47625" marT="47625" marB="47625" horzOverflow="overflow"/>
                </a:tc>
                <a:tc>
                  <a:txBody>
                    <a:bodyPr/>
                    <a:lstStyle/>
                    <a:p>
                      <a:pPr algn="l" defTabSz="914400">
                        <a:defRPr sz="2400" i="0">
                          <a:sym typeface="Candara"/>
                        </a:defRPr>
                      </a:pPr>
                      <a:endParaRPr sz="1800"/>
                    </a:p>
                  </a:txBody>
                  <a:tcPr marL="47625" marR="47625" marT="47625" marB="47625" horzOverflow="overflow"/>
                </a:tc>
                <a:extLst>
                  <a:ext uri="{0D108BD9-81ED-4DB2-BD59-A6C34878D82A}">
                    <a16:rowId xmlns:a16="http://schemas.microsoft.com/office/drawing/2014/main" val="10001"/>
                  </a:ext>
                </a:extLst>
              </a:tr>
              <a:tr h="424218">
                <a:tc>
                  <a:txBody>
                    <a:bodyPr/>
                    <a:lstStyle/>
                    <a:p>
                      <a:pPr algn="l" defTabSz="914400">
                        <a:defRPr sz="2400" i="0">
                          <a:sym typeface="Candara"/>
                        </a:defRPr>
                      </a:pPr>
                      <a:endParaRPr sz="1800"/>
                    </a:p>
                  </a:txBody>
                  <a:tcPr marL="47625" marR="47625" marT="47625" marB="47625" horzOverflow="overflow"/>
                </a:tc>
                <a:tc>
                  <a:txBody>
                    <a:bodyPr/>
                    <a:lstStyle/>
                    <a:p>
                      <a:pPr algn="l" defTabSz="914400">
                        <a:defRPr sz="2400" i="0">
                          <a:sym typeface="Candara"/>
                        </a:defRPr>
                      </a:pPr>
                      <a:endParaRPr sz="1800" dirty="0"/>
                    </a:p>
                  </a:txBody>
                  <a:tcPr marL="47625" marR="47625" marT="47625" marB="47625" horzOverflow="overflow"/>
                </a:tc>
                <a:tc>
                  <a:txBody>
                    <a:bodyPr/>
                    <a:lstStyle/>
                    <a:p>
                      <a:pPr algn="l" defTabSz="914400">
                        <a:defRPr sz="2400" i="0">
                          <a:sym typeface="Candara"/>
                        </a:defRPr>
                      </a:pPr>
                      <a:endParaRPr sz="1800" dirty="0"/>
                    </a:p>
                  </a:txBody>
                  <a:tcPr marL="47625" marR="47625" marT="47625" marB="47625" horzOverflow="overflow"/>
                </a:tc>
                <a:extLst>
                  <a:ext uri="{0D108BD9-81ED-4DB2-BD59-A6C34878D82A}">
                    <a16:rowId xmlns:a16="http://schemas.microsoft.com/office/drawing/2014/main" val="10002"/>
                  </a:ext>
                </a:extLst>
              </a:tr>
            </a:tbl>
          </a:graphicData>
        </a:graphic>
      </p:graphicFrame>
      <p:pic>
        <p:nvPicPr>
          <p:cNvPr id="2050" name="Picture 2" descr="What is Collision Domain and Broadcast Domain - hiTechMV">
            <a:extLst>
              <a:ext uri="{FF2B5EF4-FFF2-40B4-BE49-F238E27FC236}">
                <a16:creationId xmlns:a16="http://schemas.microsoft.com/office/drawing/2014/main" id="{130E7C8C-76BD-48DC-8236-D09ACD076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913" y="3018390"/>
            <a:ext cx="5663727" cy="37168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D1F4518-9B15-4AC1-8D25-2155E61F345E}"/>
              </a:ext>
            </a:extLst>
          </p:cNvPr>
          <p:cNvSpPr txBox="1"/>
          <p:nvPr/>
        </p:nvSpPr>
        <p:spPr>
          <a:xfrm>
            <a:off x="4839994" y="7380054"/>
            <a:ext cx="689235"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0</a:t>
            </a:r>
          </a:p>
        </p:txBody>
      </p:sp>
      <p:sp>
        <p:nvSpPr>
          <p:cNvPr id="9" name="TextBox 8">
            <a:extLst>
              <a:ext uri="{FF2B5EF4-FFF2-40B4-BE49-F238E27FC236}">
                <a16:creationId xmlns:a16="http://schemas.microsoft.com/office/drawing/2014/main" id="{797AEA01-3750-425B-A429-157A1E1040FB}"/>
              </a:ext>
            </a:extLst>
          </p:cNvPr>
          <p:cNvSpPr txBox="1"/>
          <p:nvPr/>
        </p:nvSpPr>
        <p:spPr>
          <a:xfrm>
            <a:off x="4851986" y="7831906"/>
            <a:ext cx="689235"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16</a:t>
            </a:r>
          </a:p>
        </p:txBody>
      </p:sp>
      <p:sp>
        <p:nvSpPr>
          <p:cNvPr id="10" name="TextBox 9">
            <a:extLst>
              <a:ext uri="{FF2B5EF4-FFF2-40B4-BE49-F238E27FC236}">
                <a16:creationId xmlns:a16="http://schemas.microsoft.com/office/drawing/2014/main" id="{6CB98220-FAD9-41B6-BF64-19A29D872EDE}"/>
              </a:ext>
            </a:extLst>
          </p:cNvPr>
          <p:cNvSpPr txBox="1"/>
          <p:nvPr/>
        </p:nvSpPr>
        <p:spPr>
          <a:xfrm>
            <a:off x="7731377" y="7437755"/>
            <a:ext cx="689235"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15</a:t>
            </a:r>
          </a:p>
        </p:txBody>
      </p:sp>
      <p:sp>
        <p:nvSpPr>
          <p:cNvPr id="11" name="TextBox 10">
            <a:extLst>
              <a:ext uri="{FF2B5EF4-FFF2-40B4-BE49-F238E27FC236}">
                <a16:creationId xmlns:a16="http://schemas.microsoft.com/office/drawing/2014/main" id="{3314393C-DB29-4A13-A39C-2DC6B9AC79D8}"/>
              </a:ext>
            </a:extLst>
          </p:cNvPr>
          <p:cNvSpPr txBox="1"/>
          <p:nvPr/>
        </p:nvSpPr>
        <p:spPr>
          <a:xfrm>
            <a:off x="7704129" y="7854043"/>
            <a:ext cx="689235"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31</a:t>
            </a:r>
          </a:p>
        </p:txBody>
      </p:sp>
      <p:sp>
        <p:nvSpPr>
          <p:cNvPr id="12" name="TextBox 11">
            <a:extLst>
              <a:ext uri="{FF2B5EF4-FFF2-40B4-BE49-F238E27FC236}">
                <a16:creationId xmlns:a16="http://schemas.microsoft.com/office/drawing/2014/main" id="{AD51870C-A84C-4F21-8012-BDD9CF6D6A88}"/>
              </a:ext>
            </a:extLst>
          </p:cNvPr>
          <p:cNvSpPr txBox="1"/>
          <p:nvPr/>
        </p:nvSpPr>
        <p:spPr>
          <a:xfrm>
            <a:off x="4857858" y="8204900"/>
            <a:ext cx="689235"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32</a:t>
            </a:r>
          </a:p>
        </p:txBody>
      </p:sp>
      <p:sp>
        <p:nvSpPr>
          <p:cNvPr id="13" name="TextBox 12">
            <a:extLst>
              <a:ext uri="{FF2B5EF4-FFF2-40B4-BE49-F238E27FC236}">
                <a16:creationId xmlns:a16="http://schemas.microsoft.com/office/drawing/2014/main" id="{C46E604F-CC39-4F96-9174-AEAC7403B64B}"/>
              </a:ext>
            </a:extLst>
          </p:cNvPr>
          <p:cNvSpPr txBox="1"/>
          <p:nvPr/>
        </p:nvSpPr>
        <p:spPr>
          <a:xfrm>
            <a:off x="9583488" y="7416873"/>
            <a:ext cx="1270813" cy="486287"/>
          </a:xfrm>
          <a:prstGeom prst="rect">
            <a:avLst/>
          </a:prstGeom>
          <a:solidFill>
            <a:schemeClr val="accent6">
              <a:lumMod val="60000"/>
              <a:lumOff val="40000"/>
            </a:schemeClr>
          </a:solid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1-14</a:t>
            </a:r>
          </a:p>
        </p:txBody>
      </p:sp>
      <p:sp>
        <p:nvSpPr>
          <p:cNvPr id="14" name="TextBox 13">
            <a:extLst>
              <a:ext uri="{FF2B5EF4-FFF2-40B4-BE49-F238E27FC236}">
                <a16:creationId xmlns:a16="http://schemas.microsoft.com/office/drawing/2014/main" id="{13604B71-41BC-4761-A3FF-8E43C9516661}"/>
              </a:ext>
            </a:extLst>
          </p:cNvPr>
          <p:cNvSpPr txBox="1"/>
          <p:nvPr/>
        </p:nvSpPr>
        <p:spPr>
          <a:xfrm>
            <a:off x="9616636" y="7909316"/>
            <a:ext cx="1270813" cy="486287"/>
          </a:xfrm>
          <a:prstGeom prst="rect">
            <a:avLst/>
          </a:prstGeom>
          <a:solidFill>
            <a:schemeClr val="accent4">
              <a:lumMod val="40000"/>
              <a:lumOff val="60000"/>
            </a:schemeClr>
          </a:solid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17-30</a:t>
            </a:r>
          </a:p>
        </p:txBody>
      </p:sp>
      <p:sp>
        <p:nvSpPr>
          <p:cNvPr id="15" name="TextBox 14">
            <a:extLst>
              <a:ext uri="{FF2B5EF4-FFF2-40B4-BE49-F238E27FC236}">
                <a16:creationId xmlns:a16="http://schemas.microsoft.com/office/drawing/2014/main" id="{42965A6B-6EAA-4C31-8319-6A0D15728697}"/>
              </a:ext>
            </a:extLst>
          </p:cNvPr>
          <p:cNvSpPr txBox="1"/>
          <p:nvPr/>
        </p:nvSpPr>
        <p:spPr>
          <a:xfrm>
            <a:off x="5808672" y="3679168"/>
            <a:ext cx="693729" cy="486287"/>
          </a:xfrm>
          <a:prstGeom prst="rect">
            <a:avLst/>
          </a:prstGeom>
          <a:solidFill>
            <a:schemeClr val="accent6">
              <a:lumMod val="60000"/>
              <a:lumOff val="40000"/>
            </a:schemeClr>
          </a:solid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1</a:t>
            </a:r>
          </a:p>
        </p:txBody>
      </p:sp>
      <p:sp>
        <p:nvSpPr>
          <p:cNvPr id="16" name="TextBox 15">
            <a:extLst>
              <a:ext uri="{FF2B5EF4-FFF2-40B4-BE49-F238E27FC236}">
                <a16:creationId xmlns:a16="http://schemas.microsoft.com/office/drawing/2014/main" id="{46BC2E88-EE66-4A2A-B530-2C64D60E74D6}"/>
              </a:ext>
            </a:extLst>
          </p:cNvPr>
          <p:cNvSpPr txBox="1"/>
          <p:nvPr/>
        </p:nvSpPr>
        <p:spPr>
          <a:xfrm>
            <a:off x="4150759" y="4876801"/>
            <a:ext cx="689235" cy="486287"/>
          </a:xfrm>
          <a:prstGeom prst="rect">
            <a:avLst/>
          </a:prstGeom>
          <a:solidFill>
            <a:schemeClr val="accent6">
              <a:lumMod val="60000"/>
              <a:lumOff val="40000"/>
            </a:schemeClr>
          </a:solid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2</a:t>
            </a:r>
          </a:p>
        </p:txBody>
      </p:sp>
      <p:sp>
        <p:nvSpPr>
          <p:cNvPr id="17" name="TextBox 16">
            <a:extLst>
              <a:ext uri="{FF2B5EF4-FFF2-40B4-BE49-F238E27FC236}">
                <a16:creationId xmlns:a16="http://schemas.microsoft.com/office/drawing/2014/main" id="{47ED5140-E230-4B05-B2E3-02894E1C7AB5}"/>
              </a:ext>
            </a:extLst>
          </p:cNvPr>
          <p:cNvSpPr txBox="1"/>
          <p:nvPr/>
        </p:nvSpPr>
        <p:spPr>
          <a:xfrm>
            <a:off x="4839994" y="5574873"/>
            <a:ext cx="689235" cy="486287"/>
          </a:xfrm>
          <a:prstGeom prst="rect">
            <a:avLst/>
          </a:prstGeom>
          <a:solidFill>
            <a:schemeClr val="accent6">
              <a:lumMod val="60000"/>
              <a:lumOff val="40000"/>
            </a:schemeClr>
          </a:solid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10</a:t>
            </a:r>
          </a:p>
        </p:txBody>
      </p:sp>
      <p:sp>
        <p:nvSpPr>
          <p:cNvPr id="18" name="TextBox 17">
            <a:extLst>
              <a:ext uri="{FF2B5EF4-FFF2-40B4-BE49-F238E27FC236}">
                <a16:creationId xmlns:a16="http://schemas.microsoft.com/office/drawing/2014/main" id="{ACB8F3F7-7797-4E8C-8F47-12FF26F7E220}"/>
              </a:ext>
            </a:extLst>
          </p:cNvPr>
          <p:cNvSpPr txBox="1"/>
          <p:nvPr/>
        </p:nvSpPr>
        <p:spPr>
          <a:xfrm>
            <a:off x="5196604" y="4895933"/>
            <a:ext cx="689235" cy="486287"/>
          </a:xfrm>
          <a:prstGeom prst="rect">
            <a:avLst/>
          </a:prstGeom>
          <a:solidFill>
            <a:schemeClr val="accent6">
              <a:lumMod val="60000"/>
              <a:lumOff val="40000"/>
            </a:schemeClr>
          </a:solid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3</a:t>
            </a:r>
          </a:p>
        </p:txBody>
      </p:sp>
      <p:sp>
        <p:nvSpPr>
          <p:cNvPr id="19" name="TextBox 18">
            <a:extLst>
              <a:ext uri="{FF2B5EF4-FFF2-40B4-BE49-F238E27FC236}">
                <a16:creationId xmlns:a16="http://schemas.microsoft.com/office/drawing/2014/main" id="{A577B0A6-B72B-4BAC-9921-77EB978D5270}"/>
              </a:ext>
            </a:extLst>
          </p:cNvPr>
          <p:cNvSpPr txBox="1"/>
          <p:nvPr/>
        </p:nvSpPr>
        <p:spPr>
          <a:xfrm>
            <a:off x="6938819" y="3673063"/>
            <a:ext cx="693729" cy="486287"/>
          </a:xfrm>
          <a:prstGeom prst="rect">
            <a:avLst/>
          </a:prstGeom>
          <a:solidFill>
            <a:schemeClr val="accent4">
              <a:lumMod val="40000"/>
              <a:lumOff val="60000"/>
            </a:schemeClr>
          </a:solid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17</a:t>
            </a:r>
          </a:p>
        </p:txBody>
      </p:sp>
      <p:sp>
        <p:nvSpPr>
          <p:cNvPr id="20" name="TextBox 19">
            <a:extLst>
              <a:ext uri="{FF2B5EF4-FFF2-40B4-BE49-F238E27FC236}">
                <a16:creationId xmlns:a16="http://schemas.microsoft.com/office/drawing/2014/main" id="{E0253376-E30E-495B-BB40-33F309BF843F}"/>
              </a:ext>
            </a:extLst>
          </p:cNvPr>
          <p:cNvSpPr txBox="1"/>
          <p:nvPr/>
        </p:nvSpPr>
        <p:spPr>
          <a:xfrm>
            <a:off x="6841510" y="5062782"/>
            <a:ext cx="693729" cy="486287"/>
          </a:xfrm>
          <a:prstGeom prst="rect">
            <a:avLst/>
          </a:prstGeom>
          <a:solidFill>
            <a:schemeClr val="accent4">
              <a:lumMod val="40000"/>
              <a:lumOff val="60000"/>
            </a:schemeClr>
          </a:solid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18</a:t>
            </a:r>
          </a:p>
        </p:txBody>
      </p:sp>
      <p:sp>
        <p:nvSpPr>
          <p:cNvPr id="21" name="TextBox 20">
            <a:extLst>
              <a:ext uri="{FF2B5EF4-FFF2-40B4-BE49-F238E27FC236}">
                <a16:creationId xmlns:a16="http://schemas.microsoft.com/office/drawing/2014/main" id="{C9A09357-C87E-437C-8F5A-FA1F1858C839}"/>
              </a:ext>
            </a:extLst>
          </p:cNvPr>
          <p:cNvSpPr txBox="1"/>
          <p:nvPr/>
        </p:nvSpPr>
        <p:spPr>
          <a:xfrm>
            <a:off x="7259461" y="5652775"/>
            <a:ext cx="693729" cy="486287"/>
          </a:xfrm>
          <a:prstGeom prst="rect">
            <a:avLst/>
          </a:prstGeom>
          <a:solidFill>
            <a:schemeClr val="accent4">
              <a:lumMod val="40000"/>
              <a:lumOff val="60000"/>
            </a:schemeClr>
          </a:solid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20</a:t>
            </a:r>
          </a:p>
        </p:txBody>
      </p:sp>
      <p:sp>
        <p:nvSpPr>
          <p:cNvPr id="22" name="TextBox 21">
            <a:extLst>
              <a:ext uri="{FF2B5EF4-FFF2-40B4-BE49-F238E27FC236}">
                <a16:creationId xmlns:a16="http://schemas.microsoft.com/office/drawing/2014/main" id="{422A82CF-AB41-4CCD-AE6C-0FFE723BE28F}"/>
              </a:ext>
            </a:extLst>
          </p:cNvPr>
          <p:cNvSpPr txBox="1"/>
          <p:nvPr/>
        </p:nvSpPr>
        <p:spPr>
          <a:xfrm>
            <a:off x="8075995" y="5103361"/>
            <a:ext cx="693729" cy="486287"/>
          </a:xfrm>
          <a:prstGeom prst="rect">
            <a:avLst/>
          </a:prstGeom>
          <a:solidFill>
            <a:schemeClr val="accent4">
              <a:lumMod val="40000"/>
              <a:lumOff val="60000"/>
            </a:schemeClr>
          </a:solid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24</a:t>
            </a:r>
          </a:p>
        </p:txBody>
      </p:sp>
      <p:sp>
        <p:nvSpPr>
          <p:cNvPr id="3" name="Slide Number Placeholder 6">
            <a:extLst>
              <a:ext uri="{FF2B5EF4-FFF2-40B4-BE49-F238E27FC236}">
                <a16:creationId xmlns:a16="http://schemas.microsoft.com/office/drawing/2014/main" id="{B0B8077F-342F-3E12-9EDB-2DA75CF32600}"/>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36</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4" name="SSANWDTRDTRTCWFLSLFO">
            <a:extLst>
              <a:ext uri="{FF2B5EF4-FFF2-40B4-BE49-F238E27FC236}">
                <a16:creationId xmlns:a16="http://schemas.microsoft.com/office/drawing/2014/main" id="{BF8E69B8-637F-0958-E160-CD6AF69F21D5}"/>
              </a:ext>
            </a:extLst>
          </p:cNvPr>
          <p:cNvSpPr txBox="1">
            <a:spLocks/>
          </p:cNvSpPr>
          <p:nvPr/>
        </p:nvSpPr>
        <p:spPr>
          <a:xfrm>
            <a:off x="647700" y="626382"/>
            <a:ext cx="11709400" cy="1325563"/>
          </a:xfrm>
          <a:prstGeom prst="rect">
            <a:avLst/>
          </a:prstGeom>
          <a:blipFill>
            <a:blip r:embed="rId4"/>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lang="en-CA" sz="6600" dirty="0">
                <a:solidFill>
                  <a:srgbClr val="FFFFFF"/>
                </a:solidFill>
                <a:latin typeface="Arial" panose="020B0604020202020204" pitchFamily="34" charset="0"/>
                <a:cs typeface="Arial" panose="020B0604020202020204" pitchFamily="34" charset="0"/>
              </a:rPr>
              <a:t>IP Labelling - /28 </a:t>
            </a:r>
            <a:endPar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endParaRPr>
          </a:p>
        </p:txBody>
      </p:sp>
      <p:sp>
        <p:nvSpPr>
          <p:cNvPr id="5" name="TextBox 4">
            <a:extLst>
              <a:ext uri="{FF2B5EF4-FFF2-40B4-BE49-F238E27FC236}">
                <a16:creationId xmlns:a16="http://schemas.microsoft.com/office/drawing/2014/main" id="{2098782B-8985-4CCE-77BF-9CDBDB8CBE2B}"/>
              </a:ext>
            </a:extLst>
          </p:cNvPr>
          <p:cNvSpPr txBox="1"/>
          <p:nvPr/>
        </p:nvSpPr>
        <p:spPr>
          <a:xfrm>
            <a:off x="250214" y="2638933"/>
            <a:ext cx="3062699" cy="2554545"/>
          </a:xfrm>
          <a:prstGeom prst="rect">
            <a:avLst/>
          </a:prstGeom>
          <a:noFill/>
        </p:spPr>
        <p:txBody>
          <a:bodyPr wrap="square" rtlCol="0">
            <a:spAutoFit/>
          </a:bodyPr>
          <a:lstStyle/>
          <a:p>
            <a:r>
              <a:rPr lang="en-CA" dirty="0"/>
              <a:t>Each broadcast domain must be its own subnet (its own row in the chart)</a:t>
            </a:r>
          </a:p>
        </p:txBody>
      </p:sp>
      <p:sp>
        <p:nvSpPr>
          <p:cNvPr id="7" name="TextBox 6">
            <a:extLst>
              <a:ext uri="{FF2B5EF4-FFF2-40B4-BE49-F238E27FC236}">
                <a16:creationId xmlns:a16="http://schemas.microsoft.com/office/drawing/2014/main" id="{0AFB9DB0-93DA-E95B-614B-0D21BF843909}"/>
              </a:ext>
            </a:extLst>
          </p:cNvPr>
          <p:cNvSpPr txBox="1"/>
          <p:nvPr/>
        </p:nvSpPr>
        <p:spPr>
          <a:xfrm>
            <a:off x="9225765" y="2563478"/>
            <a:ext cx="3062699" cy="2554545"/>
          </a:xfrm>
          <a:prstGeom prst="rect">
            <a:avLst/>
          </a:prstGeom>
          <a:noFill/>
        </p:spPr>
        <p:txBody>
          <a:bodyPr wrap="square" rtlCol="0">
            <a:spAutoFit/>
          </a:bodyPr>
          <a:lstStyle/>
          <a:p>
            <a:r>
              <a:rPr lang="en-CA" dirty="0"/>
              <a:t>The first valid host in each range is reserved for the routers interface </a:t>
            </a:r>
          </a:p>
        </p:txBody>
      </p:sp>
    </p:spTree>
    <p:extLst>
      <p:ext uri="{BB962C8B-B14F-4D97-AF65-F5344CB8AC3E}">
        <p14:creationId xmlns:p14="http://schemas.microsoft.com/office/powerpoint/2010/main" val="1380508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50"/>
                                        </p:tgtEl>
                                        <p:attrNameLst>
                                          <p:attrName>style.visibility</p:attrName>
                                        </p:attrNameLst>
                                      </p:cBhvr>
                                      <p:to>
                                        <p:strVal val="visible"/>
                                      </p:to>
                                    </p:set>
                                    <p:animEffect transition="in" filter="wipe(down)">
                                      <p:cBhvr>
                                        <p:cTn id="7" dur="500"/>
                                        <p:tgtEl>
                                          <p:spTgt spid="6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down)">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down)">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down)">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down)">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down)">
                                      <p:cBhvr>
                                        <p:cTn id="72" dur="500"/>
                                        <p:tgtEl>
                                          <p:spTgt spid="20"/>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ipe(down)">
                                      <p:cBhvr>
                                        <p:cTn id="75" dur="500"/>
                                        <p:tgtEl>
                                          <p:spTgt spid="21"/>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wipe(down)">
                                      <p:cBhvr>
                                        <p:cTn id="7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0" grpId="0" animBg="1"/>
      <p:bldP spid="2" grpId="0"/>
      <p:bldP spid="9" grpId="0"/>
      <p:bldP spid="10" grpId="0"/>
      <p:bldP spid="11" grpId="0"/>
      <p:bldP spid="12" grpId="0"/>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8383D411-7841-429B-8F36-CACA9BD084A7}"/>
              </a:ext>
            </a:extLst>
          </p:cNvPr>
          <p:cNvGraphicFramePr>
            <a:graphicFrameLocks noGrp="1"/>
          </p:cNvGraphicFramePr>
          <p:nvPr>
            <p:extLst>
              <p:ext uri="{D42A27DB-BD31-4B8C-83A1-F6EECF244321}">
                <p14:modId xmlns:p14="http://schemas.microsoft.com/office/powerpoint/2010/main" val="828624900"/>
              </p:ext>
            </p:extLst>
          </p:nvPr>
        </p:nvGraphicFramePr>
        <p:xfrm>
          <a:off x="7464828" y="2102179"/>
          <a:ext cx="5355774" cy="2997394"/>
        </p:xfrm>
        <a:graphic>
          <a:graphicData uri="http://schemas.openxmlformats.org/drawingml/2006/table">
            <a:tbl>
              <a:tblPr firstRow="1" bandRow="1">
                <a:tableStyleId>{5940675A-B579-460E-94D1-54222C63F5DA}</a:tableStyleId>
              </a:tblPr>
              <a:tblGrid>
                <a:gridCol w="1785258">
                  <a:extLst>
                    <a:ext uri="{9D8B030D-6E8A-4147-A177-3AD203B41FA5}">
                      <a16:colId xmlns:a16="http://schemas.microsoft.com/office/drawing/2014/main" val="608391718"/>
                    </a:ext>
                  </a:extLst>
                </a:gridCol>
                <a:gridCol w="1785258">
                  <a:extLst>
                    <a:ext uri="{9D8B030D-6E8A-4147-A177-3AD203B41FA5}">
                      <a16:colId xmlns:a16="http://schemas.microsoft.com/office/drawing/2014/main" val="1463172642"/>
                    </a:ext>
                  </a:extLst>
                </a:gridCol>
                <a:gridCol w="1785258">
                  <a:extLst>
                    <a:ext uri="{9D8B030D-6E8A-4147-A177-3AD203B41FA5}">
                      <a16:colId xmlns:a16="http://schemas.microsoft.com/office/drawing/2014/main" val="309330304"/>
                    </a:ext>
                  </a:extLst>
                </a:gridCol>
              </a:tblGrid>
              <a:tr h="774505">
                <a:tc>
                  <a:txBody>
                    <a:bodyPr/>
                    <a:lstStyle/>
                    <a:p>
                      <a:r>
                        <a:rPr lang="en-CA" sz="2800" b="1" u="sng" dirty="0"/>
                        <a:t>SID</a:t>
                      </a:r>
                    </a:p>
                  </a:txBody>
                  <a:tcPr>
                    <a:solidFill>
                      <a:schemeClr val="bg2"/>
                    </a:solidFill>
                  </a:tcPr>
                </a:tc>
                <a:tc>
                  <a:txBody>
                    <a:bodyPr/>
                    <a:lstStyle/>
                    <a:p>
                      <a:r>
                        <a:rPr lang="en-CA" sz="2800" b="1" u="sng" dirty="0"/>
                        <a:t>BID </a:t>
                      </a:r>
                    </a:p>
                  </a:txBody>
                  <a:tcPr>
                    <a:solidFill>
                      <a:schemeClr val="bg2"/>
                    </a:solidFill>
                  </a:tcPr>
                </a:tc>
                <a:tc>
                  <a:txBody>
                    <a:bodyPr/>
                    <a:lstStyle/>
                    <a:p>
                      <a:r>
                        <a:rPr lang="en-CA" sz="2800" b="1" u="sng" dirty="0"/>
                        <a:t>VHR </a:t>
                      </a:r>
                    </a:p>
                  </a:txBody>
                  <a:tcPr>
                    <a:solidFill>
                      <a:schemeClr val="bg2"/>
                    </a:solidFill>
                  </a:tcPr>
                </a:tc>
                <a:extLst>
                  <a:ext uri="{0D108BD9-81ED-4DB2-BD59-A6C34878D82A}">
                    <a16:rowId xmlns:a16="http://schemas.microsoft.com/office/drawing/2014/main" val="4236030343"/>
                  </a:ext>
                </a:extLst>
              </a:tr>
              <a:tr h="774505">
                <a:tc>
                  <a:txBody>
                    <a:bodyPr/>
                    <a:lstStyle/>
                    <a:p>
                      <a:r>
                        <a:rPr lang="en-CA" sz="2800" dirty="0"/>
                        <a:t>0</a:t>
                      </a:r>
                    </a:p>
                  </a:txBody>
                  <a:tcPr>
                    <a:solidFill>
                      <a:srgbClr val="BEAFD0"/>
                    </a:solidFill>
                  </a:tcPr>
                </a:tc>
                <a:tc>
                  <a:txBody>
                    <a:bodyPr/>
                    <a:lstStyle/>
                    <a:p>
                      <a:r>
                        <a:rPr lang="en-CA" sz="2800" dirty="0"/>
                        <a:t>31</a:t>
                      </a:r>
                    </a:p>
                  </a:txBody>
                  <a:tcPr>
                    <a:solidFill>
                      <a:srgbClr val="BEAFD0"/>
                    </a:solidFill>
                  </a:tcPr>
                </a:tc>
                <a:tc>
                  <a:txBody>
                    <a:bodyPr/>
                    <a:lstStyle/>
                    <a:p>
                      <a:pPr algn="ctr"/>
                      <a:r>
                        <a:rPr lang="en-CA" sz="2800" dirty="0"/>
                        <a:t>1-30</a:t>
                      </a:r>
                    </a:p>
                  </a:txBody>
                  <a:tcPr>
                    <a:solidFill>
                      <a:srgbClr val="BEAFD0"/>
                    </a:solidFill>
                  </a:tcPr>
                </a:tc>
                <a:extLst>
                  <a:ext uri="{0D108BD9-81ED-4DB2-BD59-A6C34878D82A}">
                    <a16:rowId xmlns:a16="http://schemas.microsoft.com/office/drawing/2014/main" val="1476631841"/>
                  </a:ext>
                </a:extLst>
              </a:tr>
              <a:tr h="774505">
                <a:tc>
                  <a:txBody>
                    <a:bodyPr/>
                    <a:lstStyle/>
                    <a:p>
                      <a:r>
                        <a:rPr lang="en-CA" sz="2800" dirty="0"/>
                        <a:t>32</a:t>
                      </a:r>
                    </a:p>
                  </a:txBody>
                  <a:tcPr>
                    <a:solidFill>
                      <a:schemeClr val="accent2">
                        <a:lumMod val="40000"/>
                        <a:lumOff val="60000"/>
                      </a:schemeClr>
                    </a:solidFill>
                  </a:tcPr>
                </a:tc>
                <a:tc>
                  <a:txBody>
                    <a:bodyPr/>
                    <a:lstStyle/>
                    <a:p>
                      <a:r>
                        <a:rPr lang="en-CA" sz="2800" dirty="0"/>
                        <a:t>63</a:t>
                      </a:r>
                    </a:p>
                  </a:txBody>
                  <a:tcPr>
                    <a:solidFill>
                      <a:schemeClr val="accent2">
                        <a:lumMod val="40000"/>
                        <a:lumOff val="60000"/>
                      </a:schemeClr>
                    </a:solidFill>
                  </a:tcPr>
                </a:tc>
                <a:tc>
                  <a:txBody>
                    <a:bodyPr/>
                    <a:lstStyle/>
                    <a:p>
                      <a:pPr algn="ctr"/>
                      <a:r>
                        <a:rPr lang="en-CA" sz="2800" dirty="0"/>
                        <a:t>33-62</a:t>
                      </a:r>
                    </a:p>
                  </a:txBody>
                  <a:tcPr>
                    <a:solidFill>
                      <a:schemeClr val="accent2">
                        <a:lumMod val="40000"/>
                        <a:lumOff val="60000"/>
                      </a:schemeClr>
                    </a:solidFill>
                  </a:tcPr>
                </a:tc>
                <a:extLst>
                  <a:ext uri="{0D108BD9-81ED-4DB2-BD59-A6C34878D82A}">
                    <a16:rowId xmlns:a16="http://schemas.microsoft.com/office/drawing/2014/main" val="2736773681"/>
                  </a:ext>
                </a:extLst>
              </a:tr>
              <a:tr h="673879">
                <a:tc>
                  <a:txBody>
                    <a:bodyPr/>
                    <a:lstStyle/>
                    <a:p>
                      <a:r>
                        <a:rPr lang="en-CA" sz="2800" dirty="0"/>
                        <a:t>64</a:t>
                      </a:r>
                    </a:p>
                  </a:txBody>
                  <a:tcPr>
                    <a:solidFill>
                      <a:schemeClr val="accent1">
                        <a:lumMod val="40000"/>
                        <a:lumOff val="60000"/>
                      </a:schemeClr>
                    </a:solidFill>
                  </a:tcPr>
                </a:tc>
                <a:tc>
                  <a:txBody>
                    <a:bodyPr/>
                    <a:lstStyle/>
                    <a:p>
                      <a:r>
                        <a:rPr lang="en-CA" sz="2800" dirty="0"/>
                        <a:t>95</a:t>
                      </a:r>
                    </a:p>
                  </a:txBody>
                  <a:tcPr>
                    <a:solidFill>
                      <a:schemeClr val="accent1">
                        <a:lumMod val="40000"/>
                        <a:lumOff val="60000"/>
                      </a:schemeClr>
                    </a:solidFill>
                  </a:tcPr>
                </a:tc>
                <a:tc>
                  <a:txBody>
                    <a:bodyPr/>
                    <a:lstStyle/>
                    <a:p>
                      <a:pPr algn="ctr"/>
                      <a:r>
                        <a:rPr lang="en-CA" sz="2800" dirty="0"/>
                        <a:t>65-94</a:t>
                      </a:r>
                    </a:p>
                  </a:txBody>
                  <a:tcPr>
                    <a:solidFill>
                      <a:schemeClr val="accent1">
                        <a:lumMod val="40000"/>
                        <a:lumOff val="60000"/>
                      </a:schemeClr>
                    </a:solidFill>
                  </a:tcPr>
                </a:tc>
                <a:extLst>
                  <a:ext uri="{0D108BD9-81ED-4DB2-BD59-A6C34878D82A}">
                    <a16:rowId xmlns:a16="http://schemas.microsoft.com/office/drawing/2014/main" val="3057719652"/>
                  </a:ext>
                </a:extLst>
              </a:tr>
            </a:tbl>
          </a:graphicData>
        </a:graphic>
      </p:graphicFrame>
      <p:sp>
        <p:nvSpPr>
          <p:cNvPr id="4" name="Rectangle 3">
            <a:extLst>
              <a:ext uri="{FF2B5EF4-FFF2-40B4-BE49-F238E27FC236}">
                <a16:creationId xmlns:a16="http://schemas.microsoft.com/office/drawing/2014/main" id="{0788FBE6-EAED-4985-9139-0475B369DE5B}"/>
              </a:ext>
            </a:extLst>
          </p:cNvPr>
          <p:cNvSpPr/>
          <p:nvPr/>
        </p:nvSpPr>
        <p:spPr>
          <a:xfrm>
            <a:off x="2148114" y="3710175"/>
            <a:ext cx="1959429" cy="533479"/>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CA" sz="2800" b="1" i="0" u="none" strike="noStrike" kern="0" cap="none" spc="0" normalizeH="0" baseline="0" noProof="0" dirty="0">
                <a:ln>
                  <a:noFill/>
                </a:ln>
                <a:solidFill>
                  <a:srgbClr val="F5F8EB"/>
                </a:solidFill>
                <a:effectLst/>
                <a:uLnTx/>
                <a:uFillTx/>
                <a:latin typeface="Palatino"/>
                <a:sym typeface="Palatino"/>
              </a:rPr>
              <a:t>Router</a:t>
            </a:r>
            <a:endParaRPr kumimoji="0" lang="en-CA" sz="2800" b="1" i="0" u="none" strike="noStrike" kern="0" cap="none" spc="0" normalizeH="0" baseline="0" noProof="0" dirty="0">
              <a:ln>
                <a:noFill/>
              </a:ln>
              <a:solidFill>
                <a:srgbClr val="F5F8EB"/>
              </a:solidFill>
              <a:effectLst/>
              <a:uLnTx/>
              <a:uFillTx/>
              <a:latin typeface="Palatino"/>
              <a:ea typeface="+mn-ea"/>
              <a:cs typeface="+mn-cs"/>
              <a:sym typeface="Palatino"/>
            </a:endParaRPr>
          </a:p>
        </p:txBody>
      </p:sp>
      <p:sp>
        <p:nvSpPr>
          <p:cNvPr id="5" name="Rectangle 4">
            <a:extLst>
              <a:ext uri="{FF2B5EF4-FFF2-40B4-BE49-F238E27FC236}">
                <a16:creationId xmlns:a16="http://schemas.microsoft.com/office/drawing/2014/main" id="{691FFB63-1744-4E5E-A91F-0E83A0467C70}"/>
              </a:ext>
            </a:extLst>
          </p:cNvPr>
          <p:cNvSpPr/>
          <p:nvPr/>
        </p:nvSpPr>
        <p:spPr>
          <a:xfrm>
            <a:off x="943429" y="6076003"/>
            <a:ext cx="928914" cy="533479"/>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CA" sz="2800" b="1" i="0" u="none" strike="noStrike" kern="0" cap="none" spc="0" normalizeH="0" baseline="0" noProof="0" dirty="0" err="1">
                <a:ln>
                  <a:noFill/>
                </a:ln>
                <a:solidFill>
                  <a:srgbClr val="F5F8EB"/>
                </a:solidFill>
                <a:effectLst/>
                <a:uLnTx/>
                <a:uFillTx/>
                <a:latin typeface="Palatino"/>
                <a:ea typeface="+mn-ea"/>
                <a:cs typeface="+mn-cs"/>
                <a:sym typeface="Palatino"/>
              </a:rPr>
              <a:t>Sw</a:t>
            </a:r>
            <a:endParaRPr kumimoji="0" lang="en-CA" sz="2800" b="1" i="0" u="none" strike="noStrike" kern="0" cap="none" spc="0" normalizeH="0" baseline="0" noProof="0" dirty="0">
              <a:ln>
                <a:noFill/>
              </a:ln>
              <a:solidFill>
                <a:srgbClr val="F5F8EB"/>
              </a:solidFill>
              <a:effectLst/>
              <a:uLnTx/>
              <a:uFillTx/>
              <a:latin typeface="Palatino"/>
              <a:ea typeface="+mn-ea"/>
              <a:cs typeface="+mn-cs"/>
              <a:sym typeface="Palatino"/>
            </a:endParaRPr>
          </a:p>
        </p:txBody>
      </p:sp>
      <p:sp>
        <p:nvSpPr>
          <p:cNvPr id="6" name="Rectangle 5">
            <a:extLst>
              <a:ext uri="{FF2B5EF4-FFF2-40B4-BE49-F238E27FC236}">
                <a16:creationId xmlns:a16="http://schemas.microsoft.com/office/drawing/2014/main" id="{75D88744-655E-47EC-BB8A-B69790AC1C47}"/>
              </a:ext>
            </a:extLst>
          </p:cNvPr>
          <p:cNvSpPr/>
          <p:nvPr/>
        </p:nvSpPr>
        <p:spPr>
          <a:xfrm>
            <a:off x="4107543" y="6076003"/>
            <a:ext cx="1117600" cy="533479"/>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CA" sz="2800" b="1" i="0" u="none" strike="noStrike" kern="0" cap="none" spc="0" normalizeH="0" baseline="0" noProof="0" dirty="0" err="1">
                <a:ln>
                  <a:noFill/>
                </a:ln>
                <a:solidFill>
                  <a:srgbClr val="F5F8EB"/>
                </a:solidFill>
                <a:effectLst/>
                <a:uLnTx/>
                <a:uFillTx/>
                <a:latin typeface="Palatino"/>
                <a:ea typeface="+mn-ea"/>
                <a:cs typeface="+mn-cs"/>
                <a:sym typeface="Palatino"/>
              </a:rPr>
              <a:t>Sw</a:t>
            </a:r>
            <a:endParaRPr kumimoji="0" lang="en-CA" sz="2800" b="1" i="0" u="none" strike="noStrike" kern="0" cap="none" spc="0" normalizeH="0" baseline="0" noProof="0" dirty="0">
              <a:ln>
                <a:noFill/>
              </a:ln>
              <a:solidFill>
                <a:srgbClr val="F5F8EB"/>
              </a:solidFill>
              <a:effectLst/>
              <a:uLnTx/>
              <a:uFillTx/>
              <a:latin typeface="Palatino"/>
              <a:ea typeface="+mn-ea"/>
              <a:cs typeface="+mn-cs"/>
              <a:sym typeface="Palatino"/>
            </a:endParaRPr>
          </a:p>
        </p:txBody>
      </p:sp>
      <p:cxnSp>
        <p:nvCxnSpPr>
          <p:cNvPr id="8" name="Straight Connector 7">
            <a:extLst>
              <a:ext uri="{FF2B5EF4-FFF2-40B4-BE49-F238E27FC236}">
                <a16:creationId xmlns:a16="http://schemas.microsoft.com/office/drawing/2014/main" id="{3D9AB2CC-318B-4577-95E8-BA9200341E13}"/>
              </a:ext>
            </a:extLst>
          </p:cNvPr>
          <p:cNvCxnSpPr>
            <a:cxnSpLocks/>
            <a:stCxn id="5" idx="0"/>
          </p:cNvCxnSpPr>
          <p:nvPr/>
        </p:nvCxnSpPr>
        <p:spPr>
          <a:xfrm flipV="1">
            <a:off x="1407886" y="4243655"/>
            <a:ext cx="1349828" cy="1832348"/>
          </a:xfrm>
          <a:prstGeom prst="line">
            <a:avLst/>
          </a:prstGeom>
          <a:noFill/>
          <a:ln w="25400" cap="flat">
            <a:solidFill>
              <a:srgbClr val="717D75"/>
            </a:solidFill>
            <a:prstDash val="solid"/>
            <a:miter lim="400000"/>
          </a:ln>
          <a:effectLst/>
          <a:sp3d/>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7E6F00E7-BD64-45D3-A762-9310CE360FDC}"/>
              </a:ext>
            </a:extLst>
          </p:cNvPr>
          <p:cNvCxnSpPr/>
          <p:nvPr/>
        </p:nvCxnSpPr>
        <p:spPr>
          <a:xfrm>
            <a:off x="3614057" y="4243654"/>
            <a:ext cx="1146629" cy="1721717"/>
          </a:xfrm>
          <a:prstGeom prst="line">
            <a:avLst/>
          </a:prstGeom>
          <a:noFill/>
          <a:ln w="25400" cap="flat">
            <a:solidFill>
              <a:srgbClr val="717D75"/>
            </a:solidFill>
            <a:prstDash val="solid"/>
            <a:miter lim="400000"/>
          </a:ln>
          <a:effectLst/>
          <a:sp3d/>
        </p:spPr>
        <p:style>
          <a:lnRef idx="0">
            <a:scrgbClr r="0" g="0" b="0"/>
          </a:lnRef>
          <a:fillRef idx="0">
            <a:scrgbClr r="0" g="0" b="0"/>
          </a:fillRef>
          <a:effectRef idx="0">
            <a:scrgbClr r="0" g="0" b="0"/>
          </a:effectRef>
          <a:fontRef idx="none"/>
        </p:style>
      </p:cxnSp>
      <p:sp>
        <p:nvSpPr>
          <p:cNvPr id="12" name="Rectangle 11">
            <a:extLst>
              <a:ext uri="{FF2B5EF4-FFF2-40B4-BE49-F238E27FC236}">
                <a16:creationId xmlns:a16="http://schemas.microsoft.com/office/drawing/2014/main" id="{7CAE28AE-D25A-404E-8A62-A2BB492CC4F6}"/>
              </a:ext>
            </a:extLst>
          </p:cNvPr>
          <p:cNvSpPr/>
          <p:nvPr/>
        </p:nvSpPr>
        <p:spPr>
          <a:xfrm>
            <a:off x="647700" y="7877548"/>
            <a:ext cx="760186" cy="533479"/>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CA" sz="2800" b="1" i="0" u="none" strike="noStrike" kern="0" cap="none" spc="0" normalizeH="0" baseline="0" noProof="0" dirty="0">
                <a:ln>
                  <a:noFill/>
                </a:ln>
                <a:solidFill>
                  <a:srgbClr val="F5F8EB"/>
                </a:solidFill>
                <a:effectLst/>
                <a:uLnTx/>
                <a:uFillTx/>
                <a:latin typeface="Palatino"/>
                <a:ea typeface="+mn-ea"/>
                <a:cs typeface="+mn-cs"/>
                <a:sym typeface="Palatino"/>
              </a:rPr>
              <a:t>PC</a:t>
            </a:r>
          </a:p>
        </p:txBody>
      </p:sp>
      <p:sp>
        <p:nvSpPr>
          <p:cNvPr id="13" name="Rectangle 12">
            <a:extLst>
              <a:ext uri="{FF2B5EF4-FFF2-40B4-BE49-F238E27FC236}">
                <a16:creationId xmlns:a16="http://schemas.microsoft.com/office/drawing/2014/main" id="{7CEA49A2-A9F8-4F76-9560-41B2763E443D}"/>
              </a:ext>
            </a:extLst>
          </p:cNvPr>
          <p:cNvSpPr/>
          <p:nvPr/>
        </p:nvSpPr>
        <p:spPr>
          <a:xfrm>
            <a:off x="1492250" y="7877547"/>
            <a:ext cx="760186" cy="533479"/>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CA" sz="2800" b="1" i="0" u="none" strike="noStrike" kern="0" cap="none" spc="0" normalizeH="0" baseline="0" noProof="0" dirty="0">
                <a:ln>
                  <a:noFill/>
                </a:ln>
                <a:solidFill>
                  <a:srgbClr val="F5F8EB"/>
                </a:solidFill>
                <a:effectLst/>
                <a:uLnTx/>
                <a:uFillTx/>
                <a:latin typeface="Palatino"/>
                <a:ea typeface="+mn-ea"/>
                <a:cs typeface="+mn-cs"/>
                <a:sym typeface="Palatino"/>
              </a:rPr>
              <a:t>PC</a:t>
            </a:r>
          </a:p>
        </p:txBody>
      </p:sp>
      <p:sp>
        <p:nvSpPr>
          <p:cNvPr id="14" name="Rectangle 13">
            <a:extLst>
              <a:ext uri="{FF2B5EF4-FFF2-40B4-BE49-F238E27FC236}">
                <a16:creationId xmlns:a16="http://schemas.microsoft.com/office/drawing/2014/main" id="{5C7A780B-1E26-4A9B-BA41-137A593307C6}"/>
              </a:ext>
            </a:extLst>
          </p:cNvPr>
          <p:cNvSpPr/>
          <p:nvPr/>
        </p:nvSpPr>
        <p:spPr>
          <a:xfrm>
            <a:off x="3614057" y="7877546"/>
            <a:ext cx="760186" cy="533479"/>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CA" sz="2800" b="1" i="0" u="none" strike="noStrike" kern="0" cap="none" spc="0" normalizeH="0" baseline="0" noProof="0" dirty="0">
                <a:ln>
                  <a:noFill/>
                </a:ln>
                <a:solidFill>
                  <a:srgbClr val="F5F8EB"/>
                </a:solidFill>
                <a:effectLst/>
                <a:uLnTx/>
                <a:uFillTx/>
                <a:latin typeface="Palatino"/>
                <a:ea typeface="+mn-ea"/>
                <a:cs typeface="+mn-cs"/>
                <a:sym typeface="Palatino"/>
              </a:rPr>
              <a:t>PC</a:t>
            </a:r>
          </a:p>
        </p:txBody>
      </p:sp>
      <p:sp>
        <p:nvSpPr>
          <p:cNvPr id="15" name="Rectangle 14">
            <a:extLst>
              <a:ext uri="{FF2B5EF4-FFF2-40B4-BE49-F238E27FC236}">
                <a16:creationId xmlns:a16="http://schemas.microsoft.com/office/drawing/2014/main" id="{75397430-75F4-470E-9A26-6F40636BD648}"/>
              </a:ext>
            </a:extLst>
          </p:cNvPr>
          <p:cNvSpPr/>
          <p:nvPr/>
        </p:nvSpPr>
        <p:spPr>
          <a:xfrm>
            <a:off x="4464957" y="7877545"/>
            <a:ext cx="760186" cy="533479"/>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CA" sz="2800" b="1" i="0" u="none" strike="noStrike" kern="0" cap="none" spc="0" normalizeH="0" baseline="0" noProof="0" dirty="0">
                <a:ln>
                  <a:noFill/>
                </a:ln>
                <a:solidFill>
                  <a:srgbClr val="F5F8EB"/>
                </a:solidFill>
                <a:effectLst/>
                <a:uLnTx/>
                <a:uFillTx/>
                <a:latin typeface="Palatino"/>
                <a:ea typeface="+mn-ea"/>
                <a:cs typeface="+mn-cs"/>
                <a:sym typeface="Palatino"/>
              </a:rPr>
              <a:t>PC</a:t>
            </a:r>
          </a:p>
        </p:txBody>
      </p:sp>
      <p:cxnSp>
        <p:nvCxnSpPr>
          <p:cNvPr id="17" name="Straight Connector 16">
            <a:extLst>
              <a:ext uri="{FF2B5EF4-FFF2-40B4-BE49-F238E27FC236}">
                <a16:creationId xmlns:a16="http://schemas.microsoft.com/office/drawing/2014/main" id="{C950D243-2508-444B-A1D5-90DFDD6DF488}"/>
              </a:ext>
            </a:extLst>
          </p:cNvPr>
          <p:cNvCxnSpPr>
            <a:endCxn id="5" idx="2"/>
          </p:cNvCxnSpPr>
          <p:nvPr/>
        </p:nvCxnSpPr>
        <p:spPr>
          <a:xfrm flipV="1">
            <a:off x="1027793" y="6609482"/>
            <a:ext cx="380093" cy="1431432"/>
          </a:xfrm>
          <a:prstGeom prst="line">
            <a:avLst/>
          </a:prstGeom>
          <a:noFill/>
          <a:ln w="25400" cap="flat">
            <a:solidFill>
              <a:srgbClr val="717D75"/>
            </a:solidFill>
            <a:prstDash val="solid"/>
            <a:miter lim="4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2A3F8B0C-90EE-4673-8E11-71BF9A73BCA6}"/>
              </a:ext>
            </a:extLst>
          </p:cNvPr>
          <p:cNvCxnSpPr>
            <a:stCxn id="13" idx="0"/>
            <a:endCxn id="5" idx="2"/>
          </p:cNvCxnSpPr>
          <p:nvPr/>
        </p:nvCxnSpPr>
        <p:spPr>
          <a:xfrm flipH="1" flipV="1">
            <a:off x="1407886" y="6609482"/>
            <a:ext cx="464457" cy="1268065"/>
          </a:xfrm>
          <a:prstGeom prst="line">
            <a:avLst/>
          </a:prstGeom>
          <a:noFill/>
          <a:ln w="25400" cap="flat">
            <a:solidFill>
              <a:srgbClr val="717D75"/>
            </a:solidFill>
            <a:prstDash val="solid"/>
            <a:miter lim="400000"/>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46049641-E7A2-4333-8C16-EAFBD49A50CB}"/>
              </a:ext>
            </a:extLst>
          </p:cNvPr>
          <p:cNvCxnSpPr>
            <a:stCxn id="14" idx="0"/>
            <a:endCxn id="6" idx="2"/>
          </p:cNvCxnSpPr>
          <p:nvPr/>
        </p:nvCxnSpPr>
        <p:spPr>
          <a:xfrm flipV="1">
            <a:off x="3994150" y="6609482"/>
            <a:ext cx="672193" cy="1268064"/>
          </a:xfrm>
          <a:prstGeom prst="line">
            <a:avLst/>
          </a:prstGeom>
          <a:noFill/>
          <a:ln w="25400" cap="flat">
            <a:solidFill>
              <a:srgbClr val="717D75"/>
            </a:solidFill>
            <a:prstDash val="solid"/>
            <a:miter lim="400000"/>
          </a:ln>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8E64DFF2-D069-4F71-AD38-B464BBF5D97B}"/>
              </a:ext>
            </a:extLst>
          </p:cNvPr>
          <p:cNvCxnSpPr>
            <a:stCxn id="15" idx="0"/>
            <a:endCxn id="6" idx="2"/>
          </p:cNvCxnSpPr>
          <p:nvPr/>
        </p:nvCxnSpPr>
        <p:spPr>
          <a:xfrm flipH="1" flipV="1">
            <a:off x="4666343" y="6609482"/>
            <a:ext cx="178707" cy="1268063"/>
          </a:xfrm>
          <a:prstGeom prst="line">
            <a:avLst/>
          </a:prstGeom>
          <a:noFill/>
          <a:ln w="25400" cap="flat">
            <a:solidFill>
              <a:srgbClr val="717D75"/>
            </a:solidFill>
            <a:prstDash val="solid"/>
            <a:miter lim="400000"/>
          </a:ln>
          <a:effectLst/>
          <a:sp3d/>
        </p:spPr>
        <p:style>
          <a:lnRef idx="0">
            <a:scrgbClr r="0" g="0" b="0"/>
          </a:lnRef>
          <a:fillRef idx="0">
            <a:scrgbClr r="0" g="0" b="0"/>
          </a:fillRef>
          <a:effectRef idx="0">
            <a:scrgbClr r="0" g="0" b="0"/>
          </a:effectRef>
          <a:fontRef idx="none"/>
        </p:style>
      </p:cxnSp>
      <p:sp>
        <p:nvSpPr>
          <p:cNvPr id="7" name="Slide Number Placeholder 6">
            <a:extLst>
              <a:ext uri="{FF2B5EF4-FFF2-40B4-BE49-F238E27FC236}">
                <a16:creationId xmlns:a16="http://schemas.microsoft.com/office/drawing/2014/main" id="{7AB4FF99-3335-8A97-9DB2-3E378B8633A2}"/>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37</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16" name="SSANWDTRDTRTCWFLSLFO">
            <a:extLst>
              <a:ext uri="{FF2B5EF4-FFF2-40B4-BE49-F238E27FC236}">
                <a16:creationId xmlns:a16="http://schemas.microsoft.com/office/drawing/2014/main" id="{A74D81FB-B382-3901-E475-F65583259874}"/>
              </a:ext>
            </a:extLst>
          </p:cNvPr>
          <p:cNvSpPr txBox="1">
            <a:spLocks/>
          </p:cNvSpPr>
          <p:nvPr/>
        </p:nvSpPr>
        <p:spPr>
          <a:xfrm>
            <a:off x="647700" y="626382"/>
            <a:ext cx="11709400" cy="1325563"/>
          </a:xfrm>
          <a:prstGeom prst="rect">
            <a:avLst/>
          </a:prstGeom>
          <a:blipFill>
            <a:blip r:embed="rId4"/>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lang="en-CA" sz="6600" dirty="0">
                <a:solidFill>
                  <a:srgbClr val="FFFFFF"/>
                </a:solidFill>
                <a:latin typeface="Arial" panose="020B0604020202020204" pitchFamily="34" charset="0"/>
                <a:cs typeface="Arial" panose="020B0604020202020204" pitchFamily="34" charset="0"/>
              </a:rPr>
              <a:t>IP Labelling - /27 </a:t>
            </a:r>
            <a:endPar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endParaRPr>
          </a:p>
        </p:txBody>
      </p:sp>
      <p:cxnSp>
        <p:nvCxnSpPr>
          <p:cNvPr id="18" name="Straight Connector 17">
            <a:extLst>
              <a:ext uri="{FF2B5EF4-FFF2-40B4-BE49-F238E27FC236}">
                <a16:creationId xmlns:a16="http://schemas.microsoft.com/office/drawing/2014/main" id="{A2C086A8-8DE1-08E0-4239-F753F2C9550D}"/>
              </a:ext>
            </a:extLst>
          </p:cNvPr>
          <p:cNvCxnSpPr>
            <a:cxnSpLocks/>
            <a:stCxn id="4" idx="3"/>
          </p:cNvCxnSpPr>
          <p:nvPr/>
        </p:nvCxnSpPr>
        <p:spPr>
          <a:xfrm>
            <a:off x="4107543" y="3976915"/>
            <a:ext cx="3357286" cy="2405740"/>
          </a:xfrm>
          <a:prstGeom prst="line">
            <a:avLst/>
          </a:prstGeom>
          <a:noFill/>
          <a:ln w="25400" cap="flat">
            <a:solidFill>
              <a:srgbClr val="717D75"/>
            </a:solidFill>
            <a:prstDash val="solid"/>
            <a:miter lim="400000"/>
          </a:ln>
          <a:effectLst/>
          <a:sp3d/>
        </p:spPr>
        <p:style>
          <a:lnRef idx="0">
            <a:scrgbClr r="0" g="0" b="0"/>
          </a:lnRef>
          <a:fillRef idx="0">
            <a:scrgbClr r="0" g="0" b="0"/>
          </a:fillRef>
          <a:effectRef idx="0">
            <a:scrgbClr r="0" g="0" b="0"/>
          </a:effectRef>
          <a:fontRef idx="none"/>
        </p:style>
      </p:cxnSp>
      <p:sp>
        <p:nvSpPr>
          <p:cNvPr id="24" name="Rectangle 23">
            <a:extLst>
              <a:ext uri="{FF2B5EF4-FFF2-40B4-BE49-F238E27FC236}">
                <a16:creationId xmlns:a16="http://schemas.microsoft.com/office/drawing/2014/main" id="{013F91D8-3940-91B5-16EC-6DCDFCAAF8A9}"/>
              </a:ext>
            </a:extLst>
          </p:cNvPr>
          <p:cNvSpPr/>
          <p:nvPr/>
        </p:nvSpPr>
        <p:spPr>
          <a:xfrm>
            <a:off x="6698341" y="6115916"/>
            <a:ext cx="1117600" cy="533479"/>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CA" sz="2800" b="1" i="0" u="none" strike="noStrike" kern="0" cap="none" spc="0" normalizeH="0" baseline="0" noProof="0" dirty="0" err="1">
                <a:ln>
                  <a:noFill/>
                </a:ln>
                <a:solidFill>
                  <a:srgbClr val="F5F8EB"/>
                </a:solidFill>
                <a:effectLst/>
                <a:uLnTx/>
                <a:uFillTx/>
                <a:latin typeface="Palatino"/>
                <a:ea typeface="+mn-ea"/>
                <a:cs typeface="+mn-cs"/>
                <a:sym typeface="Palatino"/>
              </a:rPr>
              <a:t>Sw</a:t>
            </a:r>
            <a:endParaRPr kumimoji="0" lang="en-CA" sz="2800" b="1" i="0" u="none" strike="noStrike" kern="0" cap="none" spc="0" normalizeH="0" baseline="0" noProof="0" dirty="0">
              <a:ln>
                <a:noFill/>
              </a:ln>
              <a:solidFill>
                <a:srgbClr val="F5F8EB"/>
              </a:solidFill>
              <a:effectLst/>
              <a:uLnTx/>
              <a:uFillTx/>
              <a:latin typeface="Palatino"/>
              <a:ea typeface="+mn-ea"/>
              <a:cs typeface="+mn-cs"/>
              <a:sym typeface="Palatino"/>
            </a:endParaRPr>
          </a:p>
        </p:txBody>
      </p:sp>
      <p:sp>
        <p:nvSpPr>
          <p:cNvPr id="25" name="Rectangle 24">
            <a:extLst>
              <a:ext uri="{FF2B5EF4-FFF2-40B4-BE49-F238E27FC236}">
                <a16:creationId xmlns:a16="http://schemas.microsoft.com/office/drawing/2014/main" id="{6D42CABF-C47E-525E-635C-527F9699CC16}"/>
              </a:ext>
            </a:extLst>
          </p:cNvPr>
          <p:cNvSpPr/>
          <p:nvPr/>
        </p:nvSpPr>
        <p:spPr>
          <a:xfrm>
            <a:off x="6318248" y="7910544"/>
            <a:ext cx="760186" cy="533479"/>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CA" sz="2800" b="1" i="0" u="none" strike="noStrike" kern="0" cap="none" spc="0" normalizeH="0" baseline="0" noProof="0" dirty="0">
                <a:ln>
                  <a:noFill/>
                </a:ln>
                <a:solidFill>
                  <a:srgbClr val="F5F8EB"/>
                </a:solidFill>
                <a:effectLst/>
                <a:uLnTx/>
                <a:uFillTx/>
                <a:latin typeface="Palatino"/>
                <a:ea typeface="+mn-ea"/>
                <a:cs typeface="+mn-cs"/>
                <a:sym typeface="Palatino"/>
              </a:rPr>
              <a:t>PC</a:t>
            </a:r>
          </a:p>
        </p:txBody>
      </p:sp>
      <p:sp>
        <p:nvSpPr>
          <p:cNvPr id="26" name="Rectangle 25">
            <a:extLst>
              <a:ext uri="{FF2B5EF4-FFF2-40B4-BE49-F238E27FC236}">
                <a16:creationId xmlns:a16="http://schemas.microsoft.com/office/drawing/2014/main" id="{F4D2999B-A21E-A5F7-969A-6C987C2C5136}"/>
              </a:ext>
            </a:extLst>
          </p:cNvPr>
          <p:cNvSpPr/>
          <p:nvPr/>
        </p:nvSpPr>
        <p:spPr>
          <a:xfrm>
            <a:off x="7399566" y="7910544"/>
            <a:ext cx="760186" cy="533479"/>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CA" sz="2800" b="1" i="0" u="none" strike="noStrike" kern="0" cap="none" spc="0" normalizeH="0" baseline="0" noProof="0" dirty="0">
                <a:ln>
                  <a:noFill/>
                </a:ln>
                <a:solidFill>
                  <a:srgbClr val="F5F8EB"/>
                </a:solidFill>
                <a:effectLst/>
                <a:uLnTx/>
                <a:uFillTx/>
                <a:latin typeface="Palatino"/>
                <a:ea typeface="+mn-ea"/>
                <a:cs typeface="+mn-cs"/>
                <a:sym typeface="Palatino"/>
              </a:rPr>
              <a:t>PC</a:t>
            </a:r>
          </a:p>
        </p:txBody>
      </p:sp>
      <p:cxnSp>
        <p:nvCxnSpPr>
          <p:cNvPr id="27" name="Straight Connector 26">
            <a:extLst>
              <a:ext uri="{FF2B5EF4-FFF2-40B4-BE49-F238E27FC236}">
                <a16:creationId xmlns:a16="http://schemas.microsoft.com/office/drawing/2014/main" id="{6806BFD0-4067-F752-E79F-2574509BBA3D}"/>
              </a:ext>
            </a:extLst>
          </p:cNvPr>
          <p:cNvCxnSpPr/>
          <p:nvPr/>
        </p:nvCxnSpPr>
        <p:spPr>
          <a:xfrm flipV="1">
            <a:off x="6703282" y="6624493"/>
            <a:ext cx="672193" cy="1268064"/>
          </a:xfrm>
          <a:prstGeom prst="line">
            <a:avLst/>
          </a:prstGeom>
          <a:noFill/>
          <a:ln w="25400" cap="flat">
            <a:solidFill>
              <a:srgbClr val="717D75"/>
            </a:solidFill>
            <a:prstDash val="solid"/>
            <a:miter lim="400000"/>
          </a:ln>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6A9C318D-2654-BB37-ADD3-33BE2CADA150}"/>
              </a:ext>
            </a:extLst>
          </p:cNvPr>
          <p:cNvCxnSpPr/>
          <p:nvPr/>
        </p:nvCxnSpPr>
        <p:spPr>
          <a:xfrm flipH="1" flipV="1">
            <a:off x="7375475" y="6624493"/>
            <a:ext cx="178707" cy="1268063"/>
          </a:xfrm>
          <a:prstGeom prst="line">
            <a:avLst/>
          </a:prstGeom>
          <a:noFill/>
          <a:ln w="25400" cap="flat">
            <a:solidFill>
              <a:srgbClr val="717D75"/>
            </a:solidFill>
            <a:prstDash val="solid"/>
            <a:miter lim="400000"/>
          </a:ln>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349568D2-161C-E006-7864-84EFCFD562B3}"/>
              </a:ext>
            </a:extLst>
          </p:cNvPr>
          <p:cNvSpPr txBox="1"/>
          <p:nvPr/>
        </p:nvSpPr>
        <p:spPr>
          <a:xfrm>
            <a:off x="2187356" y="4375082"/>
            <a:ext cx="693729" cy="486287"/>
          </a:xfrm>
          <a:prstGeom prst="rect">
            <a:avLst/>
          </a:prstGeom>
          <a:solidFill>
            <a:schemeClr val="accent6">
              <a:lumMod val="60000"/>
              <a:lumOff val="40000"/>
            </a:schemeClr>
          </a:solid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1</a:t>
            </a:r>
          </a:p>
        </p:txBody>
      </p:sp>
      <p:sp>
        <p:nvSpPr>
          <p:cNvPr id="30" name="TextBox 29">
            <a:extLst>
              <a:ext uri="{FF2B5EF4-FFF2-40B4-BE49-F238E27FC236}">
                <a16:creationId xmlns:a16="http://schemas.microsoft.com/office/drawing/2014/main" id="{E2853EC7-B09A-2500-BEC2-FA2F2B64DC52}"/>
              </a:ext>
            </a:extLst>
          </p:cNvPr>
          <p:cNvSpPr txBox="1"/>
          <p:nvPr/>
        </p:nvSpPr>
        <p:spPr>
          <a:xfrm>
            <a:off x="647700" y="8556314"/>
            <a:ext cx="693729" cy="486287"/>
          </a:xfrm>
          <a:prstGeom prst="rect">
            <a:avLst/>
          </a:prstGeom>
          <a:solidFill>
            <a:schemeClr val="accent6">
              <a:lumMod val="60000"/>
              <a:lumOff val="40000"/>
            </a:schemeClr>
          </a:solid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3</a:t>
            </a:r>
          </a:p>
        </p:txBody>
      </p:sp>
      <p:sp>
        <p:nvSpPr>
          <p:cNvPr id="31" name="TextBox 30">
            <a:extLst>
              <a:ext uri="{FF2B5EF4-FFF2-40B4-BE49-F238E27FC236}">
                <a16:creationId xmlns:a16="http://schemas.microsoft.com/office/drawing/2014/main" id="{5CB607C6-A125-41A0-D1CC-8700E58C84DC}"/>
              </a:ext>
            </a:extLst>
          </p:cNvPr>
          <p:cNvSpPr txBox="1"/>
          <p:nvPr/>
        </p:nvSpPr>
        <p:spPr>
          <a:xfrm>
            <a:off x="1560977" y="8567133"/>
            <a:ext cx="693729" cy="486287"/>
          </a:xfrm>
          <a:prstGeom prst="rect">
            <a:avLst/>
          </a:prstGeom>
          <a:solidFill>
            <a:schemeClr val="accent6">
              <a:lumMod val="60000"/>
              <a:lumOff val="40000"/>
            </a:schemeClr>
          </a:solid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7</a:t>
            </a:r>
          </a:p>
        </p:txBody>
      </p:sp>
      <p:sp>
        <p:nvSpPr>
          <p:cNvPr id="32" name="TextBox 31">
            <a:extLst>
              <a:ext uri="{FF2B5EF4-FFF2-40B4-BE49-F238E27FC236}">
                <a16:creationId xmlns:a16="http://schemas.microsoft.com/office/drawing/2014/main" id="{1A714F74-E710-B895-E404-5F308C235201}"/>
              </a:ext>
            </a:extLst>
          </p:cNvPr>
          <p:cNvSpPr txBox="1"/>
          <p:nvPr/>
        </p:nvSpPr>
        <p:spPr>
          <a:xfrm>
            <a:off x="3614056" y="4470481"/>
            <a:ext cx="693729" cy="486287"/>
          </a:xfrm>
          <a:prstGeom prst="rect">
            <a:avLst/>
          </a:prstGeom>
          <a:solidFill>
            <a:srgbClr val="C9DFC5"/>
          </a:solid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33</a:t>
            </a:r>
          </a:p>
        </p:txBody>
      </p:sp>
      <p:sp>
        <p:nvSpPr>
          <p:cNvPr id="33" name="TextBox 32">
            <a:extLst>
              <a:ext uri="{FF2B5EF4-FFF2-40B4-BE49-F238E27FC236}">
                <a16:creationId xmlns:a16="http://schemas.microsoft.com/office/drawing/2014/main" id="{FC47E759-17AB-3CCC-11D9-C6DF2D1F6FA5}"/>
              </a:ext>
            </a:extLst>
          </p:cNvPr>
          <p:cNvSpPr txBox="1"/>
          <p:nvPr/>
        </p:nvSpPr>
        <p:spPr>
          <a:xfrm>
            <a:off x="3614055" y="8567133"/>
            <a:ext cx="693729" cy="486287"/>
          </a:xfrm>
          <a:prstGeom prst="rect">
            <a:avLst/>
          </a:prstGeom>
          <a:solidFill>
            <a:srgbClr val="C9DFC5"/>
          </a:solid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34</a:t>
            </a:r>
          </a:p>
        </p:txBody>
      </p:sp>
      <p:sp>
        <p:nvSpPr>
          <p:cNvPr id="34" name="TextBox 33">
            <a:extLst>
              <a:ext uri="{FF2B5EF4-FFF2-40B4-BE49-F238E27FC236}">
                <a16:creationId xmlns:a16="http://schemas.microsoft.com/office/drawing/2014/main" id="{8B867EFC-EA50-C40B-757E-4F8445AB8B95}"/>
              </a:ext>
            </a:extLst>
          </p:cNvPr>
          <p:cNvSpPr txBox="1"/>
          <p:nvPr/>
        </p:nvSpPr>
        <p:spPr>
          <a:xfrm>
            <a:off x="4498185" y="8567133"/>
            <a:ext cx="693729" cy="486287"/>
          </a:xfrm>
          <a:prstGeom prst="rect">
            <a:avLst/>
          </a:prstGeom>
          <a:solidFill>
            <a:srgbClr val="C9DFC5"/>
          </a:solid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35</a:t>
            </a:r>
          </a:p>
        </p:txBody>
      </p:sp>
      <p:sp>
        <p:nvSpPr>
          <p:cNvPr id="35" name="TextBox 34">
            <a:extLst>
              <a:ext uri="{FF2B5EF4-FFF2-40B4-BE49-F238E27FC236}">
                <a16:creationId xmlns:a16="http://schemas.microsoft.com/office/drawing/2014/main" id="{45073262-E74F-1461-2636-0A8DF5618144}"/>
              </a:ext>
            </a:extLst>
          </p:cNvPr>
          <p:cNvSpPr txBox="1"/>
          <p:nvPr/>
        </p:nvSpPr>
        <p:spPr>
          <a:xfrm>
            <a:off x="4388625" y="3889878"/>
            <a:ext cx="693729" cy="486287"/>
          </a:xfrm>
          <a:prstGeom prst="rect">
            <a:avLst/>
          </a:prstGeom>
          <a:solidFill>
            <a:srgbClr val="C1D2E9"/>
          </a:solid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65</a:t>
            </a:r>
          </a:p>
        </p:txBody>
      </p:sp>
      <p:sp>
        <p:nvSpPr>
          <p:cNvPr id="36" name="TextBox 35">
            <a:extLst>
              <a:ext uri="{FF2B5EF4-FFF2-40B4-BE49-F238E27FC236}">
                <a16:creationId xmlns:a16="http://schemas.microsoft.com/office/drawing/2014/main" id="{9D64BF79-4385-772D-AC3E-AC217F78646B}"/>
              </a:ext>
            </a:extLst>
          </p:cNvPr>
          <p:cNvSpPr txBox="1"/>
          <p:nvPr/>
        </p:nvSpPr>
        <p:spPr>
          <a:xfrm>
            <a:off x="6386052" y="8515123"/>
            <a:ext cx="693729" cy="486287"/>
          </a:xfrm>
          <a:prstGeom prst="rect">
            <a:avLst/>
          </a:prstGeom>
          <a:solidFill>
            <a:srgbClr val="C1D2E9"/>
          </a:solid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70</a:t>
            </a:r>
          </a:p>
        </p:txBody>
      </p:sp>
      <p:sp>
        <p:nvSpPr>
          <p:cNvPr id="37" name="TextBox 36">
            <a:extLst>
              <a:ext uri="{FF2B5EF4-FFF2-40B4-BE49-F238E27FC236}">
                <a16:creationId xmlns:a16="http://schemas.microsoft.com/office/drawing/2014/main" id="{A0A22341-F501-52A6-D126-8B44A76ACF6E}"/>
              </a:ext>
            </a:extLst>
          </p:cNvPr>
          <p:cNvSpPr txBox="1"/>
          <p:nvPr/>
        </p:nvSpPr>
        <p:spPr>
          <a:xfrm>
            <a:off x="7464828" y="8578840"/>
            <a:ext cx="693729" cy="486287"/>
          </a:xfrm>
          <a:prstGeom prst="rect">
            <a:avLst/>
          </a:prstGeom>
          <a:solidFill>
            <a:srgbClr val="C1D2E9"/>
          </a:solid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80</a:t>
            </a:r>
          </a:p>
        </p:txBody>
      </p:sp>
    </p:spTree>
    <p:extLst>
      <p:ext uri="{BB962C8B-B14F-4D97-AF65-F5344CB8AC3E}">
        <p14:creationId xmlns:p14="http://schemas.microsoft.com/office/powerpoint/2010/main" val="9877873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down)">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down)">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down)">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down)">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down)">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down)">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down)">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down)">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132" name="network_wires-1920x1200.jpg" descr="network_wires-1920x1200.jpg"/>
          <p:cNvPicPr>
            <a:picLocks noGrp="1"/>
          </p:cNvPicPr>
          <p:nvPr>
            <p:ph type="pic" idx="14"/>
          </p:nvPr>
        </p:nvPicPr>
        <p:blipFill>
          <a:blip r:embed="rId3"/>
          <a:stretch>
            <a:fillRect/>
          </a:stretch>
        </p:blipFill>
        <p:spPr>
          <a:xfrm>
            <a:off x="8547100" y="342900"/>
            <a:ext cx="4114800" cy="6070600"/>
          </a:xfrm>
          <a:prstGeom prst="rect">
            <a:avLst/>
          </a:prstGeom>
        </p:spPr>
      </p:pic>
      <p:sp>
        <p:nvSpPr>
          <p:cNvPr id="6" name="SSANWDTRDTRTCWFLSLFO">
            <a:extLst>
              <a:ext uri="{FF2B5EF4-FFF2-40B4-BE49-F238E27FC236}">
                <a16:creationId xmlns:a16="http://schemas.microsoft.com/office/drawing/2014/main" id="{5A223905-1092-7108-472E-39E1124628A7}"/>
              </a:ext>
            </a:extLst>
          </p:cNvPr>
          <p:cNvSpPr txBox="1">
            <a:spLocks noGrp="1"/>
          </p:cNvSpPr>
          <p:nvPr>
            <p:ph type="title"/>
          </p:nvPr>
        </p:nvSpPr>
        <p:spPr>
          <a:xfrm>
            <a:off x="342900" y="6961868"/>
            <a:ext cx="12319000" cy="2018846"/>
          </a:xfrm>
          <a:prstGeom prst="rect">
            <a:avLst/>
          </a:prstGeom>
          <a:blipFill>
            <a:blip r:embed="rId4"/>
            <a:stretch>
              <a:fillRect/>
            </a:stretch>
          </a:blipFill>
        </p:spPr>
        <p:txBody>
          <a:bodyPr>
            <a:noAutofit/>
          </a:bodyPr>
          <a:lstStyle>
            <a:lvl1pPr>
              <a:defRPr>
                <a:latin typeface="PT Serif"/>
                <a:ea typeface="PT Serif"/>
                <a:cs typeface="PT Serif"/>
                <a:sym typeface="PT Serif"/>
              </a:defRPr>
            </a:lvl1pPr>
          </a:lstStyle>
          <a:p>
            <a:r>
              <a:rPr lang="en-CA" sz="4800" dirty="0">
                <a:solidFill>
                  <a:srgbClr val="FFFFFF"/>
                </a:solidFill>
                <a:latin typeface="Arial" panose="020B0604020202020204" pitchFamily="34" charset="0"/>
                <a:cs typeface="Arial" panose="020B0604020202020204" pitchFamily="34" charset="0"/>
              </a:rPr>
              <a:t>Week 09 </a:t>
            </a:r>
            <a:br>
              <a:rPr lang="en-CA" sz="4800" dirty="0">
                <a:solidFill>
                  <a:srgbClr val="FFFFFF"/>
                </a:solidFill>
                <a:latin typeface="Arial" panose="020B0604020202020204" pitchFamily="34" charset="0"/>
                <a:cs typeface="Arial" panose="020B0604020202020204" pitchFamily="34" charset="0"/>
              </a:rPr>
            </a:br>
            <a:r>
              <a:rPr lang="en-CA" sz="4800" dirty="0">
                <a:solidFill>
                  <a:srgbClr val="FFFFFF"/>
                </a:solidFill>
                <a:latin typeface="Arial" panose="020B0604020202020204" pitchFamily="34" charset="0"/>
                <a:cs typeface="Arial" panose="020B0604020202020204" pitchFamily="34" charset="0"/>
              </a:rPr>
              <a:t>Transport Layer: TCP/UDP</a:t>
            </a:r>
            <a:endParaRPr sz="4800" dirty="0">
              <a:solidFill>
                <a:srgbClr val="FFFFFF"/>
              </a:solidFill>
              <a:latin typeface="Arial" panose="020B0604020202020204" pitchFamily="34" charset="0"/>
              <a:cs typeface="Arial" panose="020B0604020202020204" pitchFamily="34" charset="0"/>
            </a:endParaRPr>
          </a:p>
        </p:txBody>
      </p:sp>
      <p:sp>
        <p:nvSpPr>
          <p:cNvPr id="2" name="Slide Number Placeholder 6">
            <a:extLst>
              <a:ext uri="{FF2B5EF4-FFF2-40B4-BE49-F238E27FC236}">
                <a16:creationId xmlns:a16="http://schemas.microsoft.com/office/drawing/2014/main" id="{B7E82EF5-778E-3A2D-9840-67EC1591EB46}"/>
              </a:ext>
            </a:extLst>
          </p:cNvPr>
          <p:cNvSpPr>
            <a:spLocks noGrp="1"/>
          </p:cNvSpPr>
          <p:nvPr>
            <p:ph type="sldNum" sz="quarter" idx="2"/>
          </p:nvPr>
        </p:nvSpPr>
        <p:spPr>
          <a:xfrm>
            <a:off x="12495187" y="93136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38</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pic>
        <p:nvPicPr>
          <p:cNvPr id="9" name="Picture Placeholder 8" descr="A picture containing light&#10;&#10;Description automatically generated">
            <a:extLst>
              <a:ext uri="{FF2B5EF4-FFF2-40B4-BE49-F238E27FC236}">
                <a16:creationId xmlns:a16="http://schemas.microsoft.com/office/drawing/2014/main" id="{324A0873-AB28-6489-B245-F21C6F901393}"/>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l="27692" r="27692"/>
          <a:stretch>
            <a:fillRect/>
          </a:stretch>
        </p:blipFill>
        <p:spPr/>
      </p:pic>
      <p:pic>
        <p:nvPicPr>
          <p:cNvPr id="13" name="Picture Placeholder 12" descr="A picture containing text, bubble, compact disk, cloud&#10;&#10;Description automatically generated">
            <a:extLst>
              <a:ext uri="{FF2B5EF4-FFF2-40B4-BE49-F238E27FC236}">
                <a16:creationId xmlns:a16="http://schemas.microsoft.com/office/drawing/2014/main" id="{CF5B8F6D-9F12-AC15-4728-6C08DB53A183}"/>
              </a:ext>
            </a:extLst>
          </p:cNvPr>
          <p:cNvPicPr>
            <a:picLocks noGrp="1" noChangeAspect="1"/>
          </p:cNvPicPr>
          <p:nvPr>
            <p:ph type="pic" sz="half" idx="13"/>
          </p:nvPr>
        </p:nvPicPr>
        <p:blipFill>
          <a:blip r:embed="rId6">
            <a:extLst>
              <a:ext uri="{28A0092B-C50C-407E-A947-70E740481C1C}">
                <a14:useLocalDpi xmlns:a14="http://schemas.microsoft.com/office/drawing/2010/main" val="0"/>
              </a:ext>
            </a:extLst>
          </a:blip>
          <a:srcRect l="32051" r="32051"/>
          <a:stretch>
            <a:fillRect/>
          </a:stretch>
        </p:blipFill>
        <p:spPr/>
      </p:pic>
    </p:spTree>
    <p:extLst>
      <p:ext uri="{BB962C8B-B14F-4D97-AF65-F5344CB8AC3E}">
        <p14:creationId xmlns:p14="http://schemas.microsoft.com/office/powerpoint/2010/main" val="52716615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139" name="Please fill in:…"/>
          <p:cNvSpPr txBox="1">
            <a:spLocks noGrp="1"/>
          </p:cNvSpPr>
          <p:nvPr>
            <p:ph type="body" sz="half" idx="4294967295"/>
          </p:nvPr>
        </p:nvSpPr>
        <p:spPr>
          <a:xfrm>
            <a:off x="647700" y="2269136"/>
            <a:ext cx="5552114" cy="6477001"/>
          </a:xfrm>
          <a:prstGeom prst="rect">
            <a:avLst/>
          </a:prstGeom>
        </p:spPr>
        <p:txBody>
          <a:bodyPr anchor="t"/>
          <a:lstStyle/>
          <a:p>
            <a:pPr marL="0" indent="0">
              <a:spcBef>
                <a:spcPts val="0"/>
              </a:spcBef>
              <a:buSzTx/>
              <a:buNone/>
              <a:defRPr sz="3200"/>
            </a:pPr>
            <a:r>
              <a:rPr lang="en-CA" dirty="0"/>
              <a:t>Every week I will have a silly question (usually) as a way to get to know everyone. </a:t>
            </a:r>
          </a:p>
          <a:p>
            <a:pPr marL="0" indent="0">
              <a:spcBef>
                <a:spcPts val="0"/>
              </a:spcBef>
              <a:buSzTx/>
              <a:buNone/>
              <a:defRPr sz="3200"/>
            </a:pPr>
            <a:endParaRPr lang="en-CA" dirty="0"/>
          </a:p>
          <a:p>
            <a:pPr marL="0" indent="0">
              <a:spcBef>
                <a:spcPts val="0"/>
              </a:spcBef>
              <a:buSzTx/>
              <a:buNone/>
              <a:defRPr sz="3200"/>
            </a:pPr>
            <a:r>
              <a:rPr lang="en-CA" dirty="0"/>
              <a:t>These are not for marks </a:t>
            </a:r>
            <a:r>
              <a:rPr dirty="0"/>
              <a:t> </a:t>
            </a:r>
            <a:r>
              <a:rPr lang="en-CA" dirty="0"/>
              <a:t>but instead a way for me to get to know everyone! </a:t>
            </a:r>
          </a:p>
          <a:p>
            <a:pPr marL="0" indent="0">
              <a:spcBef>
                <a:spcPts val="0"/>
              </a:spcBef>
              <a:buSzTx/>
              <a:buNone/>
              <a:defRPr sz="3200"/>
            </a:pPr>
            <a:endParaRPr lang="en-CA" dirty="0"/>
          </a:p>
          <a:p>
            <a:pPr marL="0" indent="0">
              <a:spcBef>
                <a:spcPts val="0"/>
              </a:spcBef>
              <a:buSzTx/>
              <a:buNone/>
              <a:defRPr sz="3200"/>
            </a:pPr>
            <a:r>
              <a:rPr lang="en-CA" dirty="0"/>
              <a:t>If you have a different name that you prefer I use, or if I pronounce your name incorrectly – let me know! </a:t>
            </a:r>
            <a:endParaRPr dirty="0"/>
          </a:p>
        </p:txBody>
      </p:sp>
      <p:sp>
        <p:nvSpPr>
          <p:cNvPr id="5" name="SSANWDTRDTRTCWFLSLFO">
            <a:extLst>
              <a:ext uri="{FF2B5EF4-FFF2-40B4-BE49-F238E27FC236}">
                <a16:creationId xmlns:a16="http://schemas.microsoft.com/office/drawing/2014/main" id="{370C4371-777F-E5FA-0267-3ED7428BD5C2}"/>
              </a:ext>
            </a:extLst>
          </p:cNvPr>
          <p:cNvSpPr txBox="1">
            <a:spLocks/>
          </p:cNvSpPr>
          <p:nvPr/>
        </p:nvSpPr>
        <p:spPr>
          <a:xfrm>
            <a:off x="647700" y="626382"/>
            <a:ext cx="11709400" cy="1325563"/>
          </a:xfrm>
          <a:prstGeom prst="rect">
            <a:avLst/>
          </a:prstGeom>
          <a:blipFill>
            <a:blip r:embed="rId3"/>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Attendance Question</a:t>
            </a:r>
          </a:p>
        </p:txBody>
      </p:sp>
      <p:sp>
        <p:nvSpPr>
          <p:cNvPr id="2" name="TextBox 1">
            <a:extLst>
              <a:ext uri="{FF2B5EF4-FFF2-40B4-BE49-F238E27FC236}">
                <a16:creationId xmlns:a16="http://schemas.microsoft.com/office/drawing/2014/main" id="{5D9FA06F-FFDF-1961-54AB-37D089D699F5}"/>
              </a:ext>
            </a:extLst>
          </p:cNvPr>
          <p:cNvSpPr txBox="1"/>
          <p:nvPr/>
        </p:nvSpPr>
        <p:spPr>
          <a:xfrm>
            <a:off x="6502400" y="3994507"/>
            <a:ext cx="585470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CA" sz="5400" b="1" i="0" u="sng" strike="noStrike" kern="0" cap="none" spc="0" normalizeH="0" baseline="0" noProof="0" dirty="0">
                <a:ln>
                  <a:noFill/>
                </a:ln>
                <a:solidFill>
                  <a:srgbClr val="546056"/>
                </a:solidFill>
                <a:effectLst/>
                <a:uLnTx/>
                <a:uFillTx/>
                <a:latin typeface="Palatino"/>
                <a:ea typeface="+mn-ea"/>
                <a:cs typeface="+mn-cs"/>
                <a:sym typeface="Palatino"/>
              </a:rPr>
              <a:t>Week </a:t>
            </a:r>
            <a:r>
              <a:rPr kumimoji="0" lang="en-CA" sz="5400" b="1" i="0" u="sng" strike="noStrike" kern="0" cap="none" spc="0" normalizeH="0" baseline="0" noProof="0" dirty="0">
                <a:ln>
                  <a:noFill/>
                </a:ln>
                <a:solidFill>
                  <a:srgbClr val="546056"/>
                </a:solidFill>
                <a:effectLst/>
                <a:uLnTx/>
                <a:uFillTx/>
                <a:latin typeface="Palatino"/>
                <a:sym typeface="Palatino"/>
              </a:rPr>
              <a:t>09</a:t>
            </a:r>
            <a:r>
              <a:rPr kumimoji="0" lang="en-CA" sz="5400" b="1" i="0" u="sng" strike="noStrike" kern="0" cap="none" spc="0" normalizeH="0" baseline="0" noProof="0" dirty="0">
                <a:ln>
                  <a:noFill/>
                </a:ln>
                <a:solidFill>
                  <a:srgbClr val="546056"/>
                </a:solidFill>
                <a:effectLst/>
                <a:uLnTx/>
                <a:uFillTx/>
                <a:latin typeface="Palatino"/>
                <a:ea typeface="+mn-ea"/>
                <a:cs typeface="+mn-cs"/>
                <a:sym typeface="Palatino"/>
              </a:rPr>
              <a:t>:</a:t>
            </a:r>
            <a:r>
              <a:rPr kumimoji="0" lang="en-CA" sz="5400" b="1" i="0" u="none" strike="noStrike" kern="0" cap="none" spc="0" normalizeH="0" baseline="0" noProof="0" dirty="0">
                <a:ln>
                  <a:noFill/>
                </a:ln>
                <a:solidFill>
                  <a:srgbClr val="546056"/>
                </a:solidFill>
                <a:effectLst/>
                <a:uLnTx/>
                <a:uFillTx/>
                <a:latin typeface="Palatino"/>
                <a:ea typeface="+mn-ea"/>
                <a:cs typeface="+mn-cs"/>
                <a:sym typeface="Palatino"/>
              </a:rPr>
              <a:t> </a:t>
            </a:r>
            <a:r>
              <a:rPr kumimoji="0" lang="en-CA" sz="5400" b="0" i="0" u="none" strike="noStrike" kern="0" cap="none" spc="0" normalizeH="0" baseline="0" noProof="0" dirty="0">
                <a:ln>
                  <a:noFill/>
                </a:ln>
                <a:solidFill>
                  <a:srgbClr val="546056"/>
                </a:solidFill>
                <a:effectLst/>
                <a:uLnTx/>
                <a:uFillTx/>
                <a:latin typeface="Palatino"/>
                <a:ea typeface="+mn-ea"/>
                <a:cs typeface="+mn-cs"/>
                <a:sym typeface="Palatino"/>
              </a:rPr>
              <a:t>What is your ideal pet?</a:t>
            </a:r>
          </a:p>
        </p:txBody>
      </p:sp>
      <p:sp>
        <p:nvSpPr>
          <p:cNvPr id="3" name="Slide Number Placeholder 6">
            <a:extLst>
              <a:ext uri="{FF2B5EF4-FFF2-40B4-BE49-F238E27FC236}">
                <a16:creationId xmlns:a16="http://schemas.microsoft.com/office/drawing/2014/main" id="{B33E5C1B-A0B1-7BEB-C0DC-5A3FC4B3EC27}"/>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39</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Tree>
    <p:extLst>
      <p:ext uri="{BB962C8B-B14F-4D97-AF65-F5344CB8AC3E}">
        <p14:creationId xmlns:p14="http://schemas.microsoft.com/office/powerpoint/2010/main" val="362103718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139" name="Please fill in:…"/>
          <p:cNvSpPr txBox="1">
            <a:spLocks noGrp="1"/>
          </p:cNvSpPr>
          <p:nvPr>
            <p:ph type="body" sz="half" idx="4294967295"/>
          </p:nvPr>
        </p:nvSpPr>
        <p:spPr>
          <a:xfrm>
            <a:off x="253999" y="2269136"/>
            <a:ext cx="6699251" cy="7179664"/>
          </a:xfrm>
          <a:prstGeom prst="rect">
            <a:avLst/>
          </a:prstGeom>
        </p:spPr>
        <p:txBody>
          <a:bodyPr anchor="t">
            <a:noAutofit/>
          </a:bodyPr>
          <a:lstStyle/>
          <a:p>
            <a:pPr marL="514350" indent="-514350">
              <a:spcBef>
                <a:spcPts val="0"/>
              </a:spcBef>
              <a:buSzTx/>
              <a:buFont typeface="+mj-lt"/>
              <a:buAutoNum type="arabicPeriod"/>
              <a:defRPr sz="3200"/>
            </a:pPr>
            <a:r>
              <a:rPr lang="en-CA" sz="2500" dirty="0"/>
              <a:t>Sheridan policy requires you to </a:t>
            </a:r>
            <a:r>
              <a:rPr lang="en-CA" sz="2500" b="1" dirty="0">
                <a:highlight>
                  <a:srgbClr val="FFFF00"/>
                </a:highlight>
              </a:rPr>
              <a:t>notify me, in advance </a:t>
            </a:r>
            <a:r>
              <a:rPr lang="en-CA" sz="2500" b="1" dirty="0"/>
              <a:t>where possible</a:t>
            </a:r>
            <a:r>
              <a:rPr lang="en-CA" sz="2500" dirty="0"/>
              <a:t>, for an extension. </a:t>
            </a:r>
          </a:p>
          <a:p>
            <a:pPr marL="514350" indent="-514350">
              <a:spcBef>
                <a:spcPts val="0"/>
              </a:spcBef>
              <a:buSzTx/>
              <a:buFont typeface="+mj-lt"/>
              <a:buAutoNum type="arabicPeriod"/>
              <a:defRPr sz="3200"/>
            </a:pPr>
            <a:r>
              <a:rPr lang="en-CA" sz="2500" dirty="0"/>
              <a:t>If this is not possible, you must email me supporting documentation (e.g. death notice, doctor’s note, </a:t>
            </a:r>
            <a:r>
              <a:rPr lang="en-CA" sz="2500" dirty="0" err="1"/>
              <a:t>etc</a:t>
            </a:r>
            <a:r>
              <a:rPr lang="en-CA" sz="2500" dirty="0"/>
              <a:t>…) explaining </a:t>
            </a:r>
            <a:r>
              <a:rPr lang="en-CA" sz="2500" b="1" dirty="0">
                <a:highlight>
                  <a:srgbClr val="FFFF00"/>
                </a:highlight>
              </a:rPr>
              <a:t>why you could not make the deadline - within 24 hours of the due date</a:t>
            </a:r>
          </a:p>
          <a:p>
            <a:pPr marL="514350" indent="-514350">
              <a:spcBef>
                <a:spcPts val="0"/>
              </a:spcBef>
              <a:buSzTx/>
              <a:buFont typeface="+mj-lt"/>
              <a:buAutoNum type="arabicPeriod"/>
              <a:defRPr sz="3200"/>
            </a:pPr>
            <a:r>
              <a:rPr lang="en-CA" sz="2500" b="1" dirty="0"/>
              <a:t>You will then select a new due date. </a:t>
            </a:r>
            <a:r>
              <a:rPr lang="en-CA" sz="2500" b="1" dirty="0">
                <a:highlight>
                  <a:srgbClr val="FFFF00"/>
                </a:highlight>
              </a:rPr>
              <a:t>This becomes binding once selected and I cannot provide a second extension</a:t>
            </a:r>
          </a:p>
          <a:p>
            <a:pPr marL="0" indent="0">
              <a:spcBef>
                <a:spcPts val="0"/>
              </a:spcBef>
              <a:buSzTx/>
              <a:buNone/>
              <a:defRPr sz="3200"/>
            </a:pPr>
            <a:endParaRPr lang="en-CA" sz="2500" b="1" dirty="0">
              <a:solidFill>
                <a:srgbClr val="FFFFFF"/>
              </a:solidFill>
              <a:highlight>
                <a:srgbClr val="FF0000"/>
              </a:highlight>
            </a:endParaRPr>
          </a:p>
          <a:p>
            <a:pPr marL="0" indent="0">
              <a:spcBef>
                <a:spcPts val="0"/>
              </a:spcBef>
              <a:buSzTx/>
              <a:buNone/>
              <a:defRPr sz="3200"/>
            </a:pPr>
            <a:r>
              <a:rPr lang="en-CA" sz="2500" b="1" dirty="0">
                <a:solidFill>
                  <a:srgbClr val="FFFFFF"/>
                </a:solidFill>
                <a:highlight>
                  <a:srgbClr val="FF0000"/>
                </a:highlight>
              </a:rPr>
              <a:t>If you do not follow this protocol you will receive 0. </a:t>
            </a:r>
          </a:p>
          <a:p>
            <a:pPr marL="514350" indent="-514350">
              <a:spcBef>
                <a:spcPts val="0"/>
              </a:spcBef>
              <a:buSzTx/>
              <a:buFont typeface="+mj-lt"/>
              <a:buAutoNum type="arabicPeriod"/>
              <a:defRPr sz="3200"/>
            </a:pPr>
            <a:endParaRPr lang="en-CA" sz="2500" b="1" dirty="0">
              <a:highlight>
                <a:srgbClr val="FFFF00"/>
              </a:highlight>
            </a:endParaRPr>
          </a:p>
          <a:p>
            <a:pPr marL="0" indent="0">
              <a:spcBef>
                <a:spcPts val="0"/>
              </a:spcBef>
              <a:buSzTx/>
              <a:buNone/>
              <a:defRPr sz="3200"/>
            </a:pPr>
            <a:r>
              <a:rPr lang="en-CA" sz="2500" b="1" dirty="0">
                <a:highlight>
                  <a:srgbClr val="FFFF00"/>
                </a:highlight>
              </a:rPr>
              <a:t>If you submit an assignment late it is 10% off per day late and 0 after 3 days (the drop box will close). SLATE calendar will indicate the day/time of the quiz/assignment. </a:t>
            </a:r>
          </a:p>
        </p:txBody>
      </p:sp>
      <p:sp>
        <p:nvSpPr>
          <p:cNvPr id="5" name="SSANWDTRDTRTCWFLSLFO">
            <a:extLst>
              <a:ext uri="{FF2B5EF4-FFF2-40B4-BE49-F238E27FC236}">
                <a16:creationId xmlns:a16="http://schemas.microsoft.com/office/drawing/2014/main" id="{370C4371-777F-E5FA-0267-3ED7428BD5C2}"/>
              </a:ext>
            </a:extLst>
          </p:cNvPr>
          <p:cNvSpPr txBox="1">
            <a:spLocks/>
          </p:cNvSpPr>
          <p:nvPr/>
        </p:nvSpPr>
        <p:spPr>
          <a:xfrm>
            <a:off x="647700" y="626382"/>
            <a:ext cx="11709400" cy="1325563"/>
          </a:xfrm>
          <a:prstGeom prst="rect">
            <a:avLst/>
          </a:prstGeom>
          <a:blipFill>
            <a:blip r:embed="rId3"/>
            <a:stretch>
              <a:fillRect/>
            </a:stretch>
          </a:blipFill>
        </p:spPr>
        <p:txBody>
          <a:bodyPr>
            <a:normAutofit fontScale="92500"/>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What do I do if I miss a deadline?</a:t>
            </a:r>
          </a:p>
        </p:txBody>
      </p:sp>
      <p:sp>
        <p:nvSpPr>
          <p:cNvPr id="2" name="Slide Number Placeholder 6">
            <a:extLst>
              <a:ext uri="{FF2B5EF4-FFF2-40B4-BE49-F238E27FC236}">
                <a16:creationId xmlns:a16="http://schemas.microsoft.com/office/drawing/2014/main" id="{499AE095-38FD-6482-7A45-8E7F03FEB77F}"/>
              </a:ext>
            </a:extLst>
          </p:cNvPr>
          <p:cNvSpPr>
            <a:spLocks noGrp="1"/>
          </p:cNvSpPr>
          <p:nvPr>
            <p:ph type="sldNum" sz="quarter" idx="2"/>
          </p:nvPr>
        </p:nvSpPr>
        <p:spPr>
          <a:xfrm>
            <a:off x="12495187" y="93136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4</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3" name="Please fill in:…">
            <a:extLst>
              <a:ext uri="{FF2B5EF4-FFF2-40B4-BE49-F238E27FC236}">
                <a16:creationId xmlns:a16="http://schemas.microsoft.com/office/drawing/2014/main" id="{E233E267-8DD7-690B-E022-A52E140A917E}"/>
              </a:ext>
            </a:extLst>
          </p:cNvPr>
          <p:cNvSpPr txBox="1">
            <a:spLocks/>
          </p:cNvSpPr>
          <p:nvPr/>
        </p:nvSpPr>
        <p:spPr>
          <a:xfrm>
            <a:off x="7012011" y="2269136"/>
            <a:ext cx="5816601" cy="647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normAutofit fontScale="92500" lnSpcReduction="10000"/>
          </a:bodyPr>
          <a:lstStyle>
            <a:lvl1pPr marL="5334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1pPr>
            <a:lvl2pPr marL="10668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2pPr>
            <a:lvl3pPr marL="16002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3pPr>
            <a:lvl4pPr marL="21336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4pPr>
            <a:lvl5pPr marL="26670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5pPr>
            <a:lvl6pPr marL="32004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6pPr>
            <a:lvl7pPr marL="37338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7pPr>
            <a:lvl8pPr marL="42672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8pPr>
            <a:lvl9pPr marL="48006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sz="3200"/>
            </a:pPr>
            <a:r>
              <a:rPr kumimoji="0" lang="en-CA" sz="3200" b="0" i="0" u="none" strike="noStrike" kern="0" cap="none" spc="0" normalizeH="0" baseline="0" noProof="0" dirty="0">
                <a:ln>
                  <a:noFill/>
                </a:ln>
                <a:solidFill>
                  <a:srgbClr val="546056"/>
                </a:solidFill>
                <a:effectLst/>
                <a:uLnTx/>
                <a:uFillTx/>
                <a:latin typeface="Palatino"/>
                <a:sym typeface="Palatino"/>
              </a:rPr>
              <a:t>If you miss a test you must write in the assessment centre ($25) </a:t>
            </a:r>
          </a:p>
          <a:p>
            <a:pPr marL="0" marR="0" lvl="0" indent="0" algn="l" defTabSz="584200" rtl="0" eaLnBrk="1" fontAlgn="auto" latinLnBrk="0" hangingPunct="1">
              <a:lnSpc>
                <a:spcPct val="100000"/>
              </a:lnSpc>
              <a:spcBef>
                <a:spcPts val="0"/>
              </a:spcBef>
              <a:spcAft>
                <a:spcPts val="0"/>
              </a:spcAft>
              <a:buClrTx/>
              <a:buSzTx/>
              <a:buFontTx/>
              <a:buNone/>
              <a:tabLst/>
              <a:defRPr sz="3200"/>
            </a:pPr>
            <a:endParaRPr kumimoji="0" lang="en-CA" sz="3200" b="0" i="0" u="none" strike="noStrike" kern="0" cap="none" spc="0" normalizeH="0" baseline="0" noProof="0" dirty="0">
              <a:ln>
                <a:noFill/>
              </a:ln>
              <a:solidFill>
                <a:srgbClr val="546056"/>
              </a:solidFill>
              <a:effectLst/>
              <a:uLnTx/>
              <a:uFillTx/>
              <a:latin typeface="Palatino"/>
              <a:sym typeface="Palatino"/>
            </a:endParaRPr>
          </a:p>
          <a:p>
            <a:pPr marL="533400" marR="0" lvl="0" indent="-533400" algn="l" defTabSz="584200" rtl="0" eaLnBrk="1" fontAlgn="auto" latinLnBrk="0" hangingPunct="1">
              <a:lnSpc>
                <a:spcPct val="100000"/>
              </a:lnSpc>
              <a:spcBef>
                <a:spcPts val="0"/>
              </a:spcBef>
              <a:spcAft>
                <a:spcPts val="0"/>
              </a:spcAft>
              <a:buClrTx/>
              <a:buSzTx/>
              <a:buFontTx/>
              <a:buChar char="-"/>
              <a:tabLst/>
              <a:defRPr sz="3200"/>
            </a:pPr>
            <a:r>
              <a:rPr kumimoji="0" lang="en-CA" sz="3200" b="0" i="0" u="none" strike="noStrike" kern="0" cap="none" spc="0" normalizeH="0" baseline="0" noProof="0" dirty="0">
                <a:ln>
                  <a:noFill/>
                </a:ln>
                <a:solidFill>
                  <a:srgbClr val="546056"/>
                </a:solidFill>
                <a:effectLst/>
                <a:uLnTx/>
                <a:uFillTx/>
                <a:latin typeface="Palatino"/>
                <a:sym typeface="Palatino"/>
              </a:rPr>
              <a:t>Please note that </a:t>
            </a:r>
            <a:r>
              <a:rPr kumimoji="0" lang="en-CA" sz="3200" b="1" i="0" u="none" strike="noStrike" kern="0" cap="none" spc="0" normalizeH="0" baseline="0" noProof="0" dirty="0">
                <a:ln>
                  <a:noFill/>
                </a:ln>
                <a:solidFill>
                  <a:srgbClr val="546056"/>
                </a:solidFill>
                <a:effectLst/>
                <a:uLnTx/>
                <a:uFillTx/>
                <a:latin typeface="Palatino"/>
                <a:sym typeface="Palatino"/>
              </a:rPr>
              <a:t>work/family/minor illness </a:t>
            </a:r>
            <a:r>
              <a:rPr kumimoji="0" lang="en-CA" sz="3200" b="0" i="0" u="none" strike="noStrike" kern="0" cap="none" spc="0" normalizeH="0" baseline="0" noProof="0" dirty="0">
                <a:ln>
                  <a:noFill/>
                </a:ln>
                <a:solidFill>
                  <a:srgbClr val="546056"/>
                </a:solidFill>
                <a:effectLst/>
                <a:uLnTx/>
                <a:uFillTx/>
                <a:latin typeface="Palatino"/>
                <a:sym typeface="Palatino"/>
              </a:rPr>
              <a:t>are not usually valid reasons for an accommodation </a:t>
            </a:r>
          </a:p>
          <a:p>
            <a:pPr marL="533400" marR="0" lvl="0" indent="-533400" algn="l" defTabSz="584200" rtl="0" eaLnBrk="1" fontAlgn="auto" latinLnBrk="0" hangingPunct="1">
              <a:lnSpc>
                <a:spcPct val="100000"/>
              </a:lnSpc>
              <a:spcBef>
                <a:spcPts val="0"/>
              </a:spcBef>
              <a:spcAft>
                <a:spcPts val="0"/>
              </a:spcAft>
              <a:buClrTx/>
              <a:buSzTx/>
              <a:buFontTx/>
              <a:buChar char="-"/>
              <a:tabLst/>
              <a:defRPr sz="3200"/>
            </a:pPr>
            <a:endParaRPr kumimoji="0" lang="en-CA" sz="3200" b="0" i="0" u="none" strike="noStrike" kern="0" cap="none" spc="0" normalizeH="0" baseline="0" noProof="0" dirty="0">
              <a:ln>
                <a:noFill/>
              </a:ln>
              <a:solidFill>
                <a:srgbClr val="546056"/>
              </a:solidFill>
              <a:effectLst/>
              <a:uLnTx/>
              <a:uFillTx/>
              <a:latin typeface="Palatino"/>
              <a:sym typeface="Palatino"/>
            </a:endParaRPr>
          </a:p>
          <a:p>
            <a:pPr marL="514350" marR="0" lvl="0" indent="-514350" algn="l" defTabSz="584200" rtl="0" eaLnBrk="1" fontAlgn="auto" latinLnBrk="0" hangingPunct="1">
              <a:lnSpc>
                <a:spcPct val="100000"/>
              </a:lnSpc>
              <a:spcBef>
                <a:spcPts val="0"/>
              </a:spcBef>
              <a:spcAft>
                <a:spcPts val="0"/>
              </a:spcAft>
              <a:buClrTx/>
              <a:buSzTx/>
              <a:buFontTx/>
              <a:buAutoNum type="arabicPeriod"/>
              <a:tabLst/>
              <a:defRPr sz="3200"/>
            </a:pPr>
            <a:r>
              <a:rPr kumimoji="0" lang="en-CA" sz="3200" b="0" i="0" u="none" strike="noStrike" kern="0" cap="none" spc="0" normalizeH="0" baseline="0" noProof="0" dirty="0">
                <a:ln>
                  <a:noFill/>
                </a:ln>
                <a:solidFill>
                  <a:srgbClr val="546056"/>
                </a:solidFill>
                <a:effectLst/>
                <a:uLnTx/>
                <a:uFillTx/>
                <a:latin typeface="Palatino"/>
                <a:sym typeface="Palatino"/>
              </a:rPr>
              <a:t>Book on the assessment centre’s website (</a:t>
            </a:r>
            <a:r>
              <a:rPr kumimoji="0" lang="en-CA" sz="3200" b="0" i="0" u="none" strike="noStrike" kern="0" cap="none" spc="0" normalizeH="0" baseline="0" noProof="0" dirty="0">
                <a:ln>
                  <a:noFill/>
                </a:ln>
                <a:solidFill>
                  <a:srgbClr val="546056"/>
                </a:solidFill>
                <a:effectLst/>
                <a:uLnTx/>
                <a:uFillTx/>
                <a:latin typeface="Palatino"/>
                <a:sym typeface="Palatino"/>
                <a:hlinkClick r:id="rId5"/>
              </a:rPr>
              <a:t>https://www.sheridancollege.ca/admissions/assessment-centre</a:t>
            </a:r>
            <a:r>
              <a:rPr kumimoji="0" lang="en-CA" sz="3200" b="0" i="0" u="none" strike="noStrike" kern="0" cap="none" spc="0" normalizeH="0" baseline="0" noProof="0" dirty="0">
                <a:ln>
                  <a:noFill/>
                </a:ln>
                <a:solidFill>
                  <a:srgbClr val="546056"/>
                </a:solidFill>
                <a:effectLst/>
                <a:uLnTx/>
                <a:uFillTx/>
                <a:latin typeface="Palatino"/>
                <a:sym typeface="Palatino"/>
              </a:rPr>
              <a:t>)</a:t>
            </a:r>
          </a:p>
          <a:p>
            <a:pPr marL="514350" marR="0" lvl="0" indent="-514350" algn="l" defTabSz="584200" rtl="0" eaLnBrk="1" fontAlgn="auto" latinLnBrk="0" hangingPunct="1">
              <a:lnSpc>
                <a:spcPct val="100000"/>
              </a:lnSpc>
              <a:spcBef>
                <a:spcPts val="0"/>
              </a:spcBef>
              <a:spcAft>
                <a:spcPts val="0"/>
              </a:spcAft>
              <a:buClrTx/>
              <a:buSzTx/>
              <a:buFontTx/>
              <a:buAutoNum type="arabicPeriod"/>
              <a:tabLst/>
              <a:defRPr sz="3200"/>
            </a:pPr>
            <a:r>
              <a:rPr kumimoji="0" lang="en-CA" sz="3200" b="0" i="0" u="none" strike="noStrike" kern="0" cap="none" spc="0" normalizeH="0" baseline="0" noProof="0" dirty="0">
                <a:ln>
                  <a:noFill/>
                </a:ln>
                <a:solidFill>
                  <a:srgbClr val="546056"/>
                </a:solidFill>
                <a:effectLst/>
                <a:uLnTx/>
                <a:uFillTx/>
                <a:latin typeface="Palatino"/>
                <a:sym typeface="Palatino"/>
              </a:rPr>
              <a:t>Once booked you will receive an email. Forward it to me. </a:t>
            </a:r>
          </a:p>
        </p:txBody>
      </p:sp>
      <p:cxnSp>
        <p:nvCxnSpPr>
          <p:cNvPr id="6" name="Straight Connector 5">
            <a:extLst>
              <a:ext uri="{FF2B5EF4-FFF2-40B4-BE49-F238E27FC236}">
                <a16:creationId xmlns:a16="http://schemas.microsoft.com/office/drawing/2014/main" id="{694E8088-C514-2CC2-071F-32A7317F8B0C}"/>
              </a:ext>
            </a:extLst>
          </p:cNvPr>
          <p:cNvCxnSpPr/>
          <p:nvPr/>
        </p:nvCxnSpPr>
        <p:spPr>
          <a:xfrm>
            <a:off x="6953250" y="2269136"/>
            <a:ext cx="0" cy="7484464"/>
          </a:xfrm>
          <a:prstGeom prst="line">
            <a:avLst/>
          </a:prstGeom>
          <a:noFill/>
          <a:ln w="25400" cap="flat">
            <a:solidFill>
              <a:srgbClr val="717D75"/>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8935843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9FAF033A-7093-4C41-B428-2FC97B22AEFE}"/>
              </a:ext>
            </a:extLst>
          </p:cNvPr>
          <p:cNvGraphicFramePr>
            <a:graphicFrameLocks noGrp="1"/>
          </p:cNvGraphicFramePr>
          <p:nvPr/>
        </p:nvGraphicFramePr>
        <p:xfrm>
          <a:off x="2042192" y="3131359"/>
          <a:ext cx="8920420" cy="1069124"/>
        </p:xfrm>
        <a:graphic>
          <a:graphicData uri="http://schemas.openxmlformats.org/drawingml/2006/table">
            <a:tbl>
              <a:tblPr firstRow="1" bandRow="1">
                <a:tableStyleId>{5940675A-B579-460E-94D1-54222C63F5DA}</a:tableStyleId>
              </a:tblPr>
              <a:tblGrid>
                <a:gridCol w="892042">
                  <a:extLst>
                    <a:ext uri="{9D8B030D-6E8A-4147-A177-3AD203B41FA5}">
                      <a16:colId xmlns:a16="http://schemas.microsoft.com/office/drawing/2014/main" val="2142616374"/>
                    </a:ext>
                  </a:extLst>
                </a:gridCol>
                <a:gridCol w="892042">
                  <a:extLst>
                    <a:ext uri="{9D8B030D-6E8A-4147-A177-3AD203B41FA5}">
                      <a16:colId xmlns:a16="http://schemas.microsoft.com/office/drawing/2014/main" val="2963257600"/>
                    </a:ext>
                  </a:extLst>
                </a:gridCol>
                <a:gridCol w="892042">
                  <a:extLst>
                    <a:ext uri="{9D8B030D-6E8A-4147-A177-3AD203B41FA5}">
                      <a16:colId xmlns:a16="http://schemas.microsoft.com/office/drawing/2014/main" val="4049274326"/>
                    </a:ext>
                  </a:extLst>
                </a:gridCol>
                <a:gridCol w="892042">
                  <a:extLst>
                    <a:ext uri="{9D8B030D-6E8A-4147-A177-3AD203B41FA5}">
                      <a16:colId xmlns:a16="http://schemas.microsoft.com/office/drawing/2014/main" val="1702179033"/>
                    </a:ext>
                  </a:extLst>
                </a:gridCol>
                <a:gridCol w="892042">
                  <a:extLst>
                    <a:ext uri="{9D8B030D-6E8A-4147-A177-3AD203B41FA5}">
                      <a16:colId xmlns:a16="http://schemas.microsoft.com/office/drawing/2014/main" val="3037168777"/>
                    </a:ext>
                  </a:extLst>
                </a:gridCol>
                <a:gridCol w="892042">
                  <a:extLst>
                    <a:ext uri="{9D8B030D-6E8A-4147-A177-3AD203B41FA5}">
                      <a16:colId xmlns:a16="http://schemas.microsoft.com/office/drawing/2014/main" val="1968571905"/>
                    </a:ext>
                  </a:extLst>
                </a:gridCol>
                <a:gridCol w="892042">
                  <a:extLst>
                    <a:ext uri="{9D8B030D-6E8A-4147-A177-3AD203B41FA5}">
                      <a16:colId xmlns:a16="http://schemas.microsoft.com/office/drawing/2014/main" val="1622945399"/>
                    </a:ext>
                  </a:extLst>
                </a:gridCol>
                <a:gridCol w="892042">
                  <a:extLst>
                    <a:ext uri="{9D8B030D-6E8A-4147-A177-3AD203B41FA5}">
                      <a16:colId xmlns:a16="http://schemas.microsoft.com/office/drawing/2014/main" val="2736118052"/>
                    </a:ext>
                  </a:extLst>
                </a:gridCol>
                <a:gridCol w="892042">
                  <a:extLst>
                    <a:ext uri="{9D8B030D-6E8A-4147-A177-3AD203B41FA5}">
                      <a16:colId xmlns:a16="http://schemas.microsoft.com/office/drawing/2014/main" val="1458695669"/>
                    </a:ext>
                  </a:extLst>
                </a:gridCol>
                <a:gridCol w="892042">
                  <a:extLst>
                    <a:ext uri="{9D8B030D-6E8A-4147-A177-3AD203B41FA5}">
                      <a16:colId xmlns:a16="http://schemas.microsoft.com/office/drawing/2014/main" val="2748782158"/>
                    </a:ext>
                  </a:extLst>
                </a:gridCol>
              </a:tblGrid>
              <a:tr h="534562">
                <a:tc>
                  <a:txBody>
                    <a:bodyPr/>
                    <a:lstStyle/>
                    <a:p>
                      <a:r>
                        <a:rPr lang="en-CA" sz="2000" dirty="0"/>
                        <a:t>IP: </a:t>
                      </a:r>
                    </a:p>
                  </a:txBody>
                  <a:tcPr marL="97536" marR="97536" marT="48768" marB="48768"/>
                </a:tc>
                <a:tc>
                  <a:txBody>
                    <a:bodyPr/>
                    <a:lstStyle/>
                    <a:p>
                      <a:r>
                        <a:rPr lang="en-CA" sz="2000" dirty="0"/>
                        <a:t>177</a:t>
                      </a:r>
                    </a:p>
                  </a:txBody>
                  <a:tcPr marL="97536" marR="97536" marT="48768" marB="48768"/>
                </a:tc>
                <a:tc>
                  <a:txBody>
                    <a:bodyPr/>
                    <a:lstStyle/>
                    <a:p>
                      <a:r>
                        <a:rPr lang="en-CA" sz="2000" dirty="0"/>
                        <a:t>46</a:t>
                      </a:r>
                    </a:p>
                  </a:txBody>
                  <a:tcPr marL="97536" marR="97536" marT="48768" marB="48768"/>
                </a:tc>
                <a:tc>
                  <a:txBody>
                    <a:bodyPr/>
                    <a:lstStyle/>
                    <a:p>
                      <a:r>
                        <a:rPr lang="en-CA" sz="2000" dirty="0"/>
                        <a:t>189</a:t>
                      </a:r>
                    </a:p>
                  </a:txBody>
                  <a:tcPr marL="97536" marR="97536" marT="48768" marB="48768"/>
                </a:tc>
                <a:tc>
                  <a:txBody>
                    <a:bodyPr/>
                    <a:lstStyle/>
                    <a:p>
                      <a:r>
                        <a:rPr lang="en-CA" sz="2000" dirty="0"/>
                        <a:t>1</a:t>
                      </a:r>
                    </a:p>
                  </a:txBody>
                  <a:tcPr marL="97536" marR="97536" marT="48768" marB="48768"/>
                </a:tc>
                <a:tc>
                  <a:txBody>
                    <a:bodyPr/>
                    <a:lstStyle/>
                    <a:p>
                      <a:r>
                        <a:rPr lang="en-CA" sz="2000" dirty="0"/>
                        <a:t>234</a:t>
                      </a:r>
                    </a:p>
                  </a:txBody>
                  <a:tcPr marL="97536" marR="97536" marT="48768" marB="48768"/>
                </a:tc>
                <a:tc>
                  <a:txBody>
                    <a:bodyPr/>
                    <a:lstStyle/>
                    <a:p>
                      <a:r>
                        <a:rPr lang="en-CA" sz="2000" dirty="0"/>
                        <a:t>240</a:t>
                      </a:r>
                    </a:p>
                  </a:txBody>
                  <a:tcPr marL="97536" marR="97536" marT="48768" marB="48768"/>
                </a:tc>
                <a:tc>
                  <a:txBody>
                    <a:bodyPr/>
                    <a:lstStyle/>
                    <a:p>
                      <a:r>
                        <a:rPr lang="en-CA" sz="2000" dirty="0"/>
                        <a:t>40</a:t>
                      </a:r>
                    </a:p>
                  </a:txBody>
                  <a:tcPr marL="97536" marR="97536" marT="48768" marB="48768"/>
                </a:tc>
                <a:tc>
                  <a:txBody>
                    <a:bodyPr/>
                    <a:lstStyle/>
                    <a:p>
                      <a:r>
                        <a:rPr lang="en-CA" sz="2000" dirty="0"/>
                        <a:t>4</a:t>
                      </a:r>
                    </a:p>
                  </a:txBody>
                  <a:tcPr marL="97536" marR="97536" marT="48768" marB="48768"/>
                </a:tc>
                <a:tc>
                  <a:txBody>
                    <a:bodyPr/>
                    <a:lstStyle/>
                    <a:p>
                      <a:r>
                        <a:rPr lang="en-CA" sz="2000" dirty="0"/>
                        <a:t>63</a:t>
                      </a:r>
                    </a:p>
                  </a:txBody>
                  <a:tcPr marL="97536" marR="97536" marT="48768" marB="48768"/>
                </a:tc>
                <a:extLst>
                  <a:ext uri="{0D108BD9-81ED-4DB2-BD59-A6C34878D82A}">
                    <a16:rowId xmlns:a16="http://schemas.microsoft.com/office/drawing/2014/main" val="1233175884"/>
                  </a:ext>
                </a:extLst>
              </a:tr>
              <a:tr h="534562">
                <a:tc>
                  <a:txBody>
                    <a:bodyPr/>
                    <a:lstStyle/>
                    <a:p>
                      <a:r>
                        <a:rPr lang="en-CA" sz="2000" dirty="0"/>
                        <a:t>SID</a:t>
                      </a:r>
                    </a:p>
                  </a:txBody>
                  <a:tcPr marL="97536" marR="97536" marT="48768" marB="48768"/>
                </a:tc>
                <a:tc>
                  <a:txBody>
                    <a:bodyPr/>
                    <a:lstStyle/>
                    <a:p>
                      <a:endParaRPr lang="en-CA" sz="2000" dirty="0"/>
                    </a:p>
                  </a:txBody>
                  <a:tcPr marL="97536" marR="97536" marT="48768" marB="48768"/>
                </a:tc>
                <a:tc>
                  <a:txBody>
                    <a:bodyPr/>
                    <a:lstStyle/>
                    <a:p>
                      <a:endParaRPr lang="en-CA" sz="2000"/>
                    </a:p>
                  </a:txBody>
                  <a:tcPr marL="97536" marR="97536" marT="48768" marB="48768"/>
                </a:tc>
                <a:tc>
                  <a:txBody>
                    <a:bodyPr/>
                    <a:lstStyle/>
                    <a:p>
                      <a:endParaRPr lang="en-CA" sz="2000"/>
                    </a:p>
                  </a:txBody>
                  <a:tcPr marL="97536" marR="97536" marT="48768" marB="48768"/>
                </a:tc>
                <a:tc>
                  <a:txBody>
                    <a:bodyPr/>
                    <a:lstStyle/>
                    <a:p>
                      <a:endParaRPr lang="en-CA" sz="2000"/>
                    </a:p>
                  </a:txBody>
                  <a:tcPr marL="97536" marR="97536" marT="48768" marB="48768"/>
                </a:tc>
                <a:tc>
                  <a:txBody>
                    <a:bodyPr/>
                    <a:lstStyle/>
                    <a:p>
                      <a:endParaRPr lang="en-CA" sz="2000"/>
                    </a:p>
                  </a:txBody>
                  <a:tcPr marL="97536" marR="97536" marT="48768" marB="48768"/>
                </a:tc>
                <a:tc>
                  <a:txBody>
                    <a:bodyPr/>
                    <a:lstStyle/>
                    <a:p>
                      <a:endParaRPr lang="en-CA" sz="2000"/>
                    </a:p>
                  </a:txBody>
                  <a:tcPr marL="97536" marR="97536" marT="48768" marB="48768"/>
                </a:tc>
                <a:tc>
                  <a:txBody>
                    <a:bodyPr/>
                    <a:lstStyle/>
                    <a:p>
                      <a:endParaRPr lang="en-CA" sz="2000"/>
                    </a:p>
                  </a:txBody>
                  <a:tcPr marL="97536" marR="97536" marT="48768" marB="48768"/>
                </a:tc>
                <a:tc>
                  <a:txBody>
                    <a:bodyPr/>
                    <a:lstStyle/>
                    <a:p>
                      <a:endParaRPr lang="en-CA" sz="2000"/>
                    </a:p>
                  </a:txBody>
                  <a:tcPr marL="97536" marR="97536" marT="48768" marB="48768"/>
                </a:tc>
                <a:tc>
                  <a:txBody>
                    <a:bodyPr/>
                    <a:lstStyle/>
                    <a:p>
                      <a:endParaRPr lang="en-CA" sz="2000" dirty="0"/>
                    </a:p>
                  </a:txBody>
                  <a:tcPr marL="97536" marR="97536" marT="48768" marB="48768"/>
                </a:tc>
                <a:extLst>
                  <a:ext uri="{0D108BD9-81ED-4DB2-BD59-A6C34878D82A}">
                    <a16:rowId xmlns:a16="http://schemas.microsoft.com/office/drawing/2014/main" val="2002536379"/>
                  </a:ext>
                </a:extLst>
              </a:tr>
            </a:tbl>
          </a:graphicData>
        </a:graphic>
      </p:graphicFrame>
      <p:graphicFrame>
        <p:nvGraphicFramePr>
          <p:cNvPr id="9" name="Table 9">
            <a:extLst>
              <a:ext uri="{FF2B5EF4-FFF2-40B4-BE49-F238E27FC236}">
                <a16:creationId xmlns:a16="http://schemas.microsoft.com/office/drawing/2014/main" id="{E04A0874-822E-408B-92F9-C64335789EEF}"/>
              </a:ext>
            </a:extLst>
          </p:cNvPr>
          <p:cNvGraphicFramePr>
            <a:graphicFrameLocks noGrp="1"/>
          </p:cNvGraphicFramePr>
          <p:nvPr/>
        </p:nvGraphicFramePr>
        <p:xfrm>
          <a:off x="4052477" y="4479154"/>
          <a:ext cx="4899846" cy="4060218"/>
        </p:xfrm>
        <a:graphic>
          <a:graphicData uri="http://schemas.openxmlformats.org/drawingml/2006/table">
            <a:tbl>
              <a:tblPr firstRow="1" bandRow="1">
                <a:tableStyleId>{5940675A-B579-460E-94D1-54222C63F5DA}</a:tableStyleId>
              </a:tblPr>
              <a:tblGrid>
                <a:gridCol w="1633282">
                  <a:extLst>
                    <a:ext uri="{9D8B030D-6E8A-4147-A177-3AD203B41FA5}">
                      <a16:colId xmlns:a16="http://schemas.microsoft.com/office/drawing/2014/main" val="2250491777"/>
                    </a:ext>
                  </a:extLst>
                </a:gridCol>
                <a:gridCol w="1633282">
                  <a:extLst>
                    <a:ext uri="{9D8B030D-6E8A-4147-A177-3AD203B41FA5}">
                      <a16:colId xmlns:a16="http://schemas.microsoft.com/office/drawing/2014/main" val="2738832173"/>
                    </a:ext>
                  </a:extLst>
                </a:gridCol>
                <a:gridCol w="1633282">
                  <a:extLst>
                    <a:ext uri="{9D8B030D-6E8A-4147-A177-3AD203B41FA5}">
                      <a16:colId xmlns:a16="http://schemas.microsoft.com/office/drawing/2014/main" val="2137962597"/>
                    </a:ext>
                  </a:extLst>
                </a:gridCol>
              </a:tblGrid>
              <a:tr h="409651">
                <a:tc>
                  <a:txBody>
                    <a:bodyPr/>
                    <a:lstStyle/>
                    <a:p>
                      <a:r>
                        <a:rPr lang="en-CA" sz="2000" dirty="0"/>
                        <a:t>SID</a:t>
                      </a:r>
                    </a:p>
                  </a:txBody>
                  <a:tcPr marL="97536" marR="97536" marT="48768" marB="48768"/>
                </a:tc>
                <a:tc>
                  <a:txBody>
                    <a:bodyPr/>
                    <a:lstStyle/>
                    <a:p>
                      <a:r>
                        <a:rPr lang="en-CA" sz="2000" dirty="0"/>
                        <a:t>BID </a:t>
                      </a:r>
                    </a:p>
                  </a:txBody>
                  <a:tcPr marL="97536" marR="97536" marT="48768" marB="48768"/>
                </a:tc>
                <a:tc>
                  <a:txBody>
                    <a:bodyPr/>
                    <a:lstStyle/>
                    <a:p>
                      <a:r>
                        <a:rPr lang="en-CA" sz="2000" dirty="0"/>
                        <a:t>VHR</a:t>
                      </a:r>
                    </a:p>
                  </a:txBody>
                  <a:tcPr marL="97536" marR="97536" marT="48768" marB="48768"/>
                </a:tc>
                <a:extLst>
                  <a:ext uri="{0D108BD9-81ED-4DB2-BD59-A6C34878D82A}">
                    <a16:rowId xmlns:a16="http://schemas.microsoft.com/office/drawing/2014/main" val="319463859"/>
                  </a:ext>
                </a:extLst>
              </a:tr>
              <a:tr h="721766">
                <a:tc>
                  <a:txBody>
                    <a:bodyPr/>
                    <a:lstStyle/>
                    <a:p>
                      <a:r>
                        <a:rPr lang="en-CA" sz="2000" dirty="0"/>
                        <a:t>210.30.120.0</a:t>
                      </a:r>
                    </a:p>
                  </a:txBody>
                  <a:tcPr marL="97536" marR="97536" marT="48768" marB="48768"/>
                </a:tc>
                <a:tc>
                  <a:txBody>
                    <a:bodyPr/>
                    <a:lstStyle/>
                    <a:p>
                      <a:r>
                        <a:rPr lang="en-CA" sz="2000" dirty="0"/>
                        <a:t>210.30.120.31</a:t>
                      </a:r>
                    </a:p>
                  </a:txBody>
                  <a:tcPr marL="97536" marR="97536" marT="48768" marB="48768"/>
                </a:tc>
                <a:tc>
                  <a:txBody>
                    <a:bodyPr/>
                    <a:lstStyle/>
                    <a:p>
                      <a:r>
                        <a:rPr lang="en-CA" sz="2000" dirty="0"/>
                        <a:t>1-30</a:t>
                      </a:r>
                    </a:p>
                  </a:txBody>
                  <a:tcPr marL="97536" marR="97536" marT="48768" marB="48768"/>
                </a:tc>
                <a:extLst>
                  <a:ext uri="{0D108BD9-81ED-4DB2-BD59-A6C34878D82A}">
                    <a16:rowId xmlns:a16="http://schemas.microsoft.com/office/drawing/2014/main" val="3519535700"/>
                  </a:ext>
                </a:extLst>
              </a:tr>
              <a:tr h="409651">
                <a:tc>
                  <a:txBody>
                    <a:bodyPr/>
                    <a:lstStyle/>
                    <a:p>
                      <a:r>
                        <a:rPr lang="en-CA" sz="2000" dirty="0"/>
                        <a:t>32</a:t>
                      </a:r>
                    </a:p>
                  </a:txBody>
                  <a:tcPr marL="97536" marR="97536" marT="48768" marB="48768"/>
                </a:tc>
                <a:tc>
                  <a:txBody>
                    <a:bodyPr/>
                    <a:lstStyle/>
                    <a:p>
                      <a:r>
                        <a:rPr lang="en-CA" sz="2000" dirty="0"/>
                        <a:t>63</a:t>
                      </a:r>
                    </a:p>
                  </a:txBody>
                  <a:tcPr marL="97536" marR="97536" marT="48768" marB="48768"/>
                </a:tc>
                <a:tc>
                  <a:txBody>
                    <a:bodyPr/>
                    <a:lstStyle/>
                    <a:p>
                      <a:r>
                        <a:rPr lang="en-CA" sz="2000" dirty="0"/>
                        <a:t>33-62</a:t>
                      </a:r>
                    </a:p>
                  </a:txBody>
                  <a:tcPr marL="97536" marR="97536" marT="48768" marB="48768"/>
                </a:tc>
                <a:extLst>
                  <a:ext uri="{0D108BD9-81ED-4DB2-BD59-A6C34878D82A}">
                    <a16:rowId xmlns:a16="http://schemas.microsoft.com/office/drawing/2014/main" val="2835618707"/>
                  </a:ext>
                </a:extLst>
              </a:tr>
              <a:tr h="470895">
                <a:tc>
                  <a:txBody>
                    <a:bodyPr/>
                    <a:lstStyle/>
                    <a:p>
                      <a:r>
                        <a:rPr lang="en-CA" sz="2000" dirty="0"/>
                        <a:t>64</a:t>
                      </a:r>
                    </a:p>
                  </a:txBody>
                  <a:tcPr marL="97536" marR="97536" marT="48768" marB="48768"/>
                </a:tc>
                <a:tc>
                  <a:txBody>
                    <a:bodyPr/>
                    <a:lstStyle/>
                    <a:p>
                      <a:r>
                        <a:rPr lang="en-CA" sz="2000" dirty="0"/>
                        <a:t>95</a:t>
                      </a:r>
                    </a:p>
                  </a:txBody>
                  <a:tcPr marL="97536" marR="97536" marT="48768" marB="48768"/>
                </a:tc>
                <a:tc>
                  <a:txBody>
                    <a:bodyPr/>
                    <a:lstStyle/>
                    <a:p>
                      <a:r>
                        <a:rPr lang="en-CA" sz="2000" dirty="0"/>
                        <a:t>65-94</a:t>
                      </a:r>
                    </a:p>
                  </a:txBody>
                  <a:tcPr marL="97536" marR="97536" marT="48768" marB="48768"/>
                </a:tc>
                <a:extLst>
                  <a:ext uri="{0D108BD9-81ED-4DB2-BD59-A6C34878D82A}">
                    <a16:rowId xmlns:a16="http://schemas.microsoft.com/office/drawing/2014/main" val="4126226119"/>
                  </a:ext>
                </a:extLst>
              </a:tr>
              <a:tr h="409651">
                <a:tc>
                  <a:txBody>
                    <a:bodyPr/>
                    <a:lstStyle/>
                    <a:p>
                      <a:r>
                        <a:rPr lang="en-CA" sz="2000" dirty="0"/>
                        <a:t>96</a:t>
                      </a:r>
                    </a:p>
                  </a:txBody>
                  <a:tcPr marL="97536" marR="97536" marT="48768" marB="48768"/>
                </a:tc>
                <a:tc>
                  <a:txBody>
                    <a:bodyPr/>
                    <a:lstStyle/>
                    <a:p>
                      <a:r>
                        <a:rPr lang="en-CA" sz="2000" dirty="0"/>
                        <a:t>127</a:t>
                      </a:r>
                    </a:p>
                  </a:txBody>
                  <a:tcPr marL="97536" marR="97536" marT="48768" marB="48768"/>
                </a:tc>
                <a:tc>
                  <a:txBody>
                    <a:bodyPr/>
                    <a:lstStyle/>
                    <a:p>
                      <a:r>
                        <a:rPr lang="en-CA" sz="2000" dirty="0"/>
                        <a:t>97-126</a:t>
                      </a:r>
                    </a:p>
                  </a:txBody>
                  <a:tcPr marL="97536" marR="97536" marT="48768" marB="48768"/>
                </a:tc>
                <a:extLst>
                  <a:ext uri="{0D108BD9-81ED-4DB2-BD59-A6C34878D82A}">
                    <a16:rowId xmlns:a16="http://schemas.microsoft.com/office/drawing/2014/main" val="3056623030"/>
                  </a:ext>
                </a:extLst>
              </a:tr>
              <a:tr h="409651">
                <a:tc>
                  <a:txBody>
                    <a:bodyPr/>
                    <a:lstStyle/>
                    <a:p>
                      <a:r>
                        <a:rPr lang="en-CA" sz="2000" dirty="0"/>
                        <a:t>128</a:t>
                      </a:r>
                    </a:p>
                  </a:txBody>
                  <a:tcPr marL="97536" marR="97536" marT="48768" marB="48768"/>
                </a:tc>
                <a:tc>
                  <a:txBody>
                    <a:bodyPr/>
                    <a:lstStyle/>
                    <a:p>
                      <a:r>
                        <a:rPr lang="en-CA" sz="2000" dirty="0"/>
                        <a:t>159</a:t>
                      </a:r>
                    </a:p>
                  </a:txBody>
                  <a:tcPr marL="97536" marR="97536" marT="48768" marB="48768"/>
                </a:tc>
                <a:tc>
                  <a:txBody>
                    <a:bodyPr/>
                    <a:lstStyle/>
                    <a:p>
                      <a:r>
                        <a:rPr lang="en-CA" sz="2000" dirty="0"/>
                        <a:t>129-158</a:t>
                      </a:r>
                    </a:p>
                  </a:txBody>
                  <a:tcPr marL="97536" marR="97536" marT="48768" marB="48768"/>
                </a:tc>
                <a:extLst>
                  <a:ext uri="{0D108BD9-81ED-4DB2-BD59-A6C34878D82A}">
                    <a16:rowId xmlns:a16="http://schemas.microsoft.com/office/drawing/2014/main" val="605648215"/>
                  </a:ext>
                </a:extLst>
              </a:tr>
              <a:tr h="409651">
                <a:tc>
                  <a:txBody>
                    <a:bodyPr/>
                    <a:lstStyle/>
                    <a:p>
                      <a:r>
                        <a:rPr lang="en-CA" sz="2000" dirty="0"/>
                        <a:t>160</a:t>
                      </a:r>
                    </a:p>
                  </a:txBody>
                  <a:tcPr marL="97536" marR="97536" marT="48768" marB="48768"/>
                </a:tc>
                <a:tc>
                  <a:txBody>
                    <a:bodyPr/>
                    <a:lstStyle/>
                    <a:p>
                      <a:r>
                        <a:rPr lang="en-CA" sz="2000" dirty="0"/>
                        <a:t>191</a:t>
                      </a:r>
                    </a:p>
                  </a:txBody>
                  <a:tcPr marL="97536" marR="97536" marT="48768" marB="48768"/>
                </a:tc>
                <a:tc>
                  <a:txBody>
                    <a:bodyPr/>
                    <a:lstStyle/>
                    <a:p>
                      <a:r>
                        <a:rPr lang="en-CA" sz="2000" dirty="0"/>
                        <a:t>161-190</a:t>
                      </a:r>
                    </a:p>
                  </a:txBody>
                  <a:tcPr marL="97536" marR="97536" marT="48768" marB="48768"/>
                </a:tc>
                <a:extLst>
                  <a:ext uri="{0D108BD9-81ED-4DB2-BD59-A6C34878D82A}">
                    <a16:rowId xmlns:a16="http://schemas.microsoft.com/office/drawing/2014/main" val="94958593"/>
                  </a:ext>
                </a:extLst>
              </a:tr>
              <a:tr h="409651">
                <a:tc>
                  <a:txBody>
                    <a:bodyPr/>
                    <a:lstStyle/>
                    <a:p>
                      <a:r>
                        <a:rPr lang="en-CA" sz="2000" dirty="0"/>
                        <a:t>192</a:t>
                      </a:r>
                    </a:p>
                  </a:txBody>
                  <a:tcPr marL="97536" marR="97536" marT="48768" marB="48768"/>
                </a:tc>
                <a:tc>
                  <a:txBody>
                    <a:bodyPr/>
                    <a:lstStyle/>
                    <a:p>
                      <a:r>
                        <a:rPr lang="en-CA" sz="2000" dirty="0"/>
                        <a:t>223</a:t>
                      </a:r>
                    </a:p>
                  </a:txBody>
                  <a:tcPr marL="97536" marR="97536" marT="48768" marB="48768"/>
                </a:tc>
                <a:tc>
                  <a:txBody>
                    <a:bodyPr/>
                    <a:lstStyle/>
                    <a:p>
                      <a:r>
                        <a:rPr lang="en-CA" sz="2000" dirty="0"/>
                        <a:t>193-222</a:t>
                      </a:r>
                    </a:p>
                  </a:txBody>
                  <a:tcPr marL="97536" marR="97536" marT="48768" marB="48768"/>
                </a:tc>
                <a:extLst>
                  <a:ext uri="{0D108BD9-81ED-4DB2-BD59-A6C34878D82A}">
                    <a16:rowId xmlns:a16="http://schemas.microsoft.com/office/drawing/2014/main" val="3384378582"/>
                  </a:ext>
                </a:extLst>
              </a:tr>
              <a:tr h="409651">
                <a:tc>
                  <a:txBody>
                    <a:bodyPr/>
                    <a:lstStyle/>
                    <a:p>
                      <a:r>
                        <a:rPr lang="en-CA" sz="2000" dirty="0"/>
                        <a:t>224</a:t>
                      </a:r>
                    </a:p>
                  </a:txBody>
                  <a:tcPr marL="97536" marR="97536" marT="48768" marB="48768"/>
                </a:tc>
                <a:tc>
                  <a:txBody>
                    <a:bodyPr/>
                    <a:lstStyle/>
                    <a:p>
                      <a:r>
                        <a:rPr lang="en-CA" sz="2000" dirty="0"/>
                        <a:t>255</a:t>
                      </a:r>
                    </a:p>
                  </a:txBody>
                  <a:tcPr marL="97536" marR="97536" marT="48768" marB="48768"/>
                </a:tc>
                <a:tc>
                  <a:txBody>
                    <a:bodyPr/>
                    <a:lstStyle/>
                    <a:p>
                      <a:r>
                        <a:rPr lang="en-CA" sz="2000" dirty="0"/>
                        <a:t>225-254</a:t>
                      </a:r>
                    </a:p>
                  </a:txBody>
                  <a:tcPr marL="97536" marR="97536" marT="48768" marB="48768"/>
                </a:tc>
                <a:extLst>
                  <a:ext uri="{0D108BD9-81ED-4DB2-BD59-A6C34878D82A}">
                    <a16:rowId xmlns:a16="http://schemas.microsoft.com/office/drawing/2014/main" val="3303103517"/>
                  </a:ext>
                </a:extLst>
              </a:tr>
            </a:tbl>
          </a:graphicData>
        </a:graphic>
      </p:graphicFrame>
      <p:sp>
        <p:nvSpPr>
          <p:cNvPr id="11" name="SSANWDTRDTRTCWFLSLFO">
            <a:extLst>
              <a:ext uri="{FF2B5EF4-FFF2-40B4-BE49-F238E27FC236}">
                <a16:creationId xmlns:a16="http://schemas.microsoft.com/office/drawing/2014/main" id="{DC3A5442-218E-4B8F-87E0-1D6A85EDA01E}"/>
              </a:ext>
            </a:extLst>
          </p:cNvPr>
          <p:cNvSpPr txBox="1">
            <a:spLocks/>
          </p:cNvSpPr>
          <p:nvPr/>
        </p:nvSpPr>
        <p:spPr>
          <a:xfrm>
            <a:off x="894080" y="556703"/>
            <a:ext cx="11216640" cy="1413934"/>
          </a:xfrm>
          <a:prstGeom prst="rect">
            <a:avLst/>
          </a:prstGeom>
          <a:blipFill>
            <a:blip r:embed="rId3"/>
            <a:stretch>
              <a:fillRect/>
            </a:stretch>
          </a:blipFill>
        </p:spPr>
        <p:txBody>
          <a:bodyPr vert="horz" lIns="38099" tIns="38099" rIns="38099" bIns="38099" rtlCol="0" anchor="t">
            <a:noAutofit/>
          </a:bodyPr>
          <a:lstStyle>
            <a:lvl1pPr algn="l" defTabSz="410765" rtl="0" eaLnBrk="1" latinLnBrk="0" hangingPunct="1">
              <a:lnSpc>
                <a:spcPct val="90000"/>
              </a:lnSpc>
              <a:spcBef>
                <a:spcPct val="0"/>
              </a:spcBef>
              <a:buNone/>
              <a:defRPr sz="4800" kern="1200">
                <a:solidFill>
                  <a:schemeClr val="accent3">
                    <a:lumOff val="44000"/>
                    <a:alpha val="95000"/>
                  </a:schemeClr>
                </a:solidFill>
                <a:latin typeface="PT Serif"/>
                <a:ea typeface="PT Serif"/>
                <a:cs typeface="PT Serif"/>
                <a:sym typeface="PT Serif"/>
              </a:defRPr>
            </a:lvl1pPr>
          </a:lstStyle>
          <a:p>
            <a:pPr defTabSz="438163"/>
            <a:r>
              <a:rPr lang="en-US" sz="4267" dirty="0">
                <a:solidFill>
                  <a:srgbClr val="A5A5A5">
                    <a:lumOff val="44000"/>
                    <a:alpha val="95000"/>
                  </a:srgbClr>
                </a:solidFill>
                <a:latin typeface="Arial" panose="020B0604020202020204" pitchFamily="34" charset="0"/>
                <a:cs typeface="Arial" panose="020B0604020202020204" pitchFamily="34" charset="0"/>
              </a:rPr>
              <a:t>For 210.30.120.X /27 - What Subnet ID can we find each of the following IP addresses?</a:t>
            </a:r>
            <a:r>
              <a:rPr lang="en-US" sz="2560" dirty="0">
                <a:solidFill>
                  <a:srgbClr val="A5A5A5">
                    <a:lumOff val="44000"/>
                    <a:alpha val="95000"/>
                  </a:srgbClr>
                </a:solidFill>
                <a:latin typeface="Arial" panose="020B0604020202020204" pitchFamily="34" charset="0"/>
                <a:cs typeface="Arial" panose="020B0604020202020204" pitchFamily="34" charset="0"/>
              </a:rPr>
              <a:t> </a:t>
            </a:r>
            <a:br>
              <a:rPr lang="en-US" sz="2560" dirty="0">
                <a:solidFill>
                  <a:srgbClr val="A5A5A5">
                    <a:lumOff val="44000"/>
                    <a:alpha val="95000"/>
                  </a:srgbClr>
                </a:solidFill>
                <a:latin typeface="Arial" panose="020B0604020202020204" pitchFamily="34" charset="0"/>
                <a:cs typeface="Arial" panose="020B0604020202020204" pitchFamily="34" charset="0"/>
              </a:rPr>
            </a:br>
            <a:endParaRPr lang="en-US" sz="2560" dirty="0">
              <a:solidFill>
                <a:prstClr val="white"/>
              </a:solidFill>
              <a:latin typeface="Arial" panose="020B0604020202020204" pitchFamily="34" charset="0"/>
              <a:cs typeface="Arial" panose="020B0604020202020204" pitchFamily="34" charset="0"/>
            </a:endParaRPr>
          </a:p>
        </p:txBody>
      </p:sp>
      <p:sp>
        <p:nvSpPr>
          <p:cNvPr id="13" name="Rectangle 3">
            <a:extLst>
              <a:ext uri="{FF2B5EF4-FFF2-40B4-BE49-F238E27FC236}">
                <a16:creationId xmlns:a16="http://schemas.microsoft.com/office/drawing/2014/main" id="{E9DEF52B-68A9-4D2B-9A2A-087A99C07689}"/>
              </a:ext>
            </a:extLst>
          </p:cNvPr>
          <p:cNvSpPr>
            <a:spLocks noChangeArrowheads="1"/>
          </p:cNvSpPr>
          <p:nvPr/>
        </p:nvSpPr>
        <p:spPr bwMode="auto">
          <a:xfrm>
            <a:off x="4399281" y="4200198"/>
            <a:ext cx="197042" cy="689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7536" tIns="48768" rIns="97536" bIns="48768" numCol="1" anchor="ctr" anchorCtr="0" compatLnSpc="1">
            <a:prstTxWarp prst="textNoShape">
              <a:avLst/>
            </a:prstTxWarp>
            <a:spAutoFit/>
          </a:bodyPr>
          <a:lstStyle/>
          <a:p>
            <a:pPr algn="l" defTabSz="975390" eaLnBrk="0" fontAlgn="base">
              <a:spcBef>
                <a:spcPct val="0"/>
              </a:spcBef>
              <a:spcAft>
                <a:spcPct val="0"/>
              </a:spcAft>
            </a:pPr>
            <a:br>
              <a:rPr lang="en-US" altLang="en-US" sz="1920">
                <a:solidFill>
                  <a:prstClr val="black"/>
                </a:solidFill>
                <a:latin typeface="Arial" panose="020B0604020202020204" pitchFamily="34" charset="0"/>
                <a:ea typeface="Microsoft Sans Serif"/>
                <a:cs typeface="Arial" panose="020B0604020202020204" pitchFamily="34" charset="0"/>
                <a:sym typeface="Microsoft Sans Serif"/>
              </a:rPr>
            </a:br>
            <a:endParaRPr lang="en-US" altLang="en-US" sz="1920">
              <a:solidFill>
                <a:prstClr val="black"/>
              </a:solidFill>
              <a:latin typeface="Arial" panose="020B0604020202020204" pitchFamily="34" charset="0"/>
              <a:ea typeface="Microsoft Sans Serif"/>
              <a:cs typeface="Arial" panose="020B0604020202020204" pitchFamily="34" charset="0"/>
              <a:sym typeface="Microsoft Sans Serif"/>
            </a:endParaRPr>
          </a:p>
        </p:txBody>
      </p:sp>
      <p:sp>
        <p:nvSpPr>
          <p:cNvPr id="15" name="TextBox 14">
            <a:extLst>
              <a:ext uri="{FF2B5EF4-FFF2-40B4-BE49-F238E27FC236}">
                <a16:creationId xmlns:a16="http://schemas.microsoft.com/office/drawing/2014/main" id="{B6C2B18B-4634-49CB-BE0C-020001338593}"/>
              </a:ext>
            </a:extLst>
          </p:cNvPr>
          <p:cNvSpPr txBox="1"/>
          <p:nvPr/>
        </p:nvSpPr>
        <p:spPr>
          <a:xfrm>
            <a:off x="2889275" y="3708041"/>
            <a:ext cx="791329"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160</a:t>
            </a:r>
          </a:p>
        </p:txBody>
      </p:sp>
      <p:sp>
        <p:nvSpPr>
          <p:cNvPr id="16" name="TextBox 15">
            <a:extLst>
              <a:ext uri="{FF2B5EF4-FFF2-40B4-BE49-F238E27FC236}">
                <a16:creationId xmlns:a16="http://schemas.microsoft.com/office/drawing/2014/main" id="{1D7182FB-A398-4E40-A804-BD592888F3CB}"/>
              </a:ext>
            </a:extLst>
          </p:cNvPr>
          <p:cNvSpPr txBox="1"/>
          <p:nvPr/>
        </p:nvSpPr>
        <p:spPr>
          <a:xfrm>
            <a:off x="3843166" y="3686569"/>
            <a:ext cx="791329"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32</a:t>
            </a:r>
          </a:p>
        </p:txBody>
      </p:sp>
      <p:sp>
        <p:nvSpPr>
          <p:cNvPr id="17" name="TextBox 16">
            <a:extLst>
              <a:ext uri="{FF2B5EF4-FFF2-40B4-BE49-F238E27FC236}">
                <a16:creationId xmlns:a16="http://schemas.microsoft.com/office/drawing/2014/main" id="{6EDC4CC1-7D31-4963-8032-91211644F975}"/>
              </a:ext>
            </a:extLst>
          </p:cNvPr>
          <p:cNvSpPr txBox="1"/>
          <p:nvPr/>
        </p:nvSpPr>
        <p:spPr>
          <a:xfrm>
            <a:off x="4652900" y="3668166"/>
            <a:ext cx="791329"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160</a:t>
            </a:r>
          </a:p>
        </p:txBody>
      </p:sp>
      <p:sp>
        <p:nvSpPr>
          <p:cNvPr id="18" name="TextBox 17">
            <a:extLst>
              <a:ext uri="{FF2B5EF4-FFF2-40B4-BE49-F238E27FC236}">
                <a16:creationId xmlns:a16="http://schemas.microsoft.com/office/drawing/2014/main" id="{B3E6DE03-0A40-418C-8CEC-74D1E7C9D99D}"/>
              </a:ext>
            </a:extLst>
          </p:cNvPr>
          <p:cNvSpPr txBox="1"/>
          <p:nvPr/>
        </p:nvSpPr>
        <p:spPr>
          <a:xfrm>
            <a:off x="5591453" y="3704972"/>
            <a:ext cx="791329"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0</a:t>
            </a:r>
          </a:p>
        </p:txBody>
      </p:sp>
      <p:sp>
        <p:nvSpPr>
          <p:cNvPr id="19" name="TextBox 18">
            <a:extLst>
              <a:ext uri="{FF2B5EF4-FFF2-40B4-BE49-F238E27FC236}">
                <a16:creationId xmlns:a16="http://schemas.microsoft.com/office/drawing/2014/main" id="{4E1E4387-8882-4E57-B8C4-3186151A453C}"/>
              </a:ext>
            </a:extLst>
          </p:cNvPr>
          <p:cNvSpPr txBox="1"/>
          <p:nvPr/>
        </p:nvSpPr>
        <p:spPr>
          <a:xfrm>
            <a:off x="6456395" y="3668166"/>
            <a:ext cx="791329"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224</a:t>
            </a:r>
          </a:p>
        </p:txBody>
      </p:sp>
      <p:sp>
        <p:nvSpPr>
          <p:cNvPr id="20" name="TextBox 19">
            <a:extLst>
              <a:ext uri="{FF2B5EF4-FFF2-40B4-BE49-F238E27FC236}">
                <a16:creationId xmlns:a16="http://schemas.microsoft.com/office/drawing/2014/main" id="{F89DBC36-E8EC-49C6-951C-5F5AB9EC6054}"/>
              </a:ext>
            </a:extLst>
          </p:cNvPr>
          <p:cNvSpPr txBox="1"/>
          <p:nvPr/>
        </p:nvSpPr>
        <p:spPr>
          <a:xfrm>
            <a:off x="7428686" y="3701904"/>
            <a:ext cx="791329"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224</a:t>
            </a:r>
          </a:p>
        </p:txBody>
      </p:sp>
      <p:sp>
        <p:nvSpPr>
          <p:cNvPr id="21" name="TextBox 20">
            <a:extLst>
              <a:ext uri="{FF2B5EF4-FFF2-40B4-BE49-F238E27FC236}">
                <a16:creationId xmlns:a16="http://schemas.microsoft.com/office/drawing/2014/main" id="{1DCC4C98-827A-4A80-9A70-4240A14418B9}"/>
              </a:ext>
            </a:extLst>
          </p:cNvPr>
          <p:cNvSpPr txBox="1"/>
          <p:nvPr/>
        </p:nvSpPr>
        <p:spPr>
          <a:xfrm>
            <a:off x="8312034" y="3683500"/>
            <a:ext cx="791329"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32</a:t>
            </a:r>
          </a:p>
        </p:txBody>
      </p:sp>
      <p:sp>
        <p:nvSpPr>
          <p:cNvPr id="22" name="TextBox 21">
            <a:extLst>
              <a:ext uri="{FF2B5EF4-FFF2-40B4-BE49-F238E27FC236}">
                <a16:creationId xmlns:a16="http://schemas.microsoft.com/office/drawing/2014/main" id="{D9A33DD1-BCBC-4601-AE49-E06AB42A2045}"/>
              </a:ext>
            </a:extLst>
          </p:cNvPr>
          <p:cNvSpPr txBox="1"/>
          <p:nvPr/>
        </p:nvSpPr>
        <p:spPr>
          <a:xfrm>
            <a:off x="9265919" y="3685204"/>
            <a:ext cx="631835"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0</a:t>
            </a:r>
          </a:p>
        </p:txBody>
      </p:sp>
      <p:sp>
        <p:nvSpPr>
          <p:cNvPr id="23" name="TextBox 22">
            <a:extLst>
              <a:ext uri="{FF2B5EF4-FFF2-40B4-BE49-F238E27FC236}">
                <a16:creationId xmlns:a16="http://schemas.microsoft.com/office/drawing/2014/main" id="{968B1E0F-5388-457B-ADF2-88F2DCE44C00}"/>
              </a:ext>
            </a:extLst>
          </p:cNvPr>
          <p:cNvSpPr txBox="1"/>
          <p:nvPr/>
        </p:nvSpPr>
        <p:spPr>
          <a:xfrm>
            <a:off x="10031449" y="3728652"/>
            <a:ext cx="791329"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32</a:t>
            </a:r>
          </a:p>
        </p:txBody>
      </p:sp>
      <p:sp>
        <p:nvSpPr>
          <p:cNvPr id="24" name="Rectangle 23">
            <a:extLst>
              <a:ext uri="{FF2B5EF4-FFF2-40B4-BE49-F238E27FC236}">
                <a16:creationId xmlns:a16="http://schemas.microsoft.com/office/drawing/2014/main" id="{C6A5CF0E-33CE-4DF8-B752-D9F8291B709B}"/>
              </a:ext>
            </a:extLst>
          </p:cNvPr>
          <p:cNvSpPr/>
          <p:nvPr/>
        </p:nvSpPr>
        <p:spPr>
          <a:xfrm>
            <a:off x="2889275" y="3131360"/>
            <a:ext cx="953891" cy="1089735"/>
          </a:xfrm>
          <a:prstGeom prst="rect">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a:endParaRPr lang="en-CA" sz="2560">
              <a:solidFill>
                <a:prstClr val="white"/>
              </a:solidFill>
              <a:latin typeface="Arial" panose="020B0604020202020204" pitchFamily="34" charset="0"/>
              <a:cs typeface="Arial" panose="020B0604020202020204" pitchFamily="34" charset="0"/>
              <a:sym typeface="Microsoft Sans Serif"/>
            </a:endParaRPr>
          </a:p>
        </p:txBody>
      </p:sp>
      <p:sp>
        <p:nvSpPr>
          <p:cNvPr id="4" name="Slide Number Placeholder 6">
            <a:extLst>
              <a:ext uri="{FF2B5EF4-FFF2-40B4-BE49-F238E27FC236}">
                <a16:creationId xmlns:a16="http://schemas.microsoft.com/office/drawing/2014/main" id="{F885F409-28EE-A4C3-D8E3-BA18D8051B00}"/>
              </a:ext>
            </a:extLst>
          </p:cNvPr>
          <p:cNvSpPr txBox="1">
            <a:spLocks/>
          </p:cNvSpPr>
          <p:nvPr/>
        </p:nvSpPr>
        <p:spPr>
          <a:xfrm>
            <a:off x="12495187" y="9275584"/>
            <a:ext cx="333425" cy="379591"/>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alpha val="95000"/>
                  </a:srgbClr>
                </a:solidFill>
                <a:effectLst/>
                <a:uFillTx/>
                <a:latin typeface="+mn-lt"/>
                <a:ea typeface="+mn-ea"/>
                <a:cs typeface="+mn-cs"/>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a:defRPr/>
            </a:pPr>
            <a:fld id="{86CB4B4D-7CA3-9044-876B-883B54F8677D}" type="slidenum">
              <a:rPr lang="en-CA" b="1" smtClean="0">
                <a:solidFill>
                  <a:srgbClr val="600C52">
                    <a:lumMod val="50000"/>
                    <a:alpha val="95000"/>
                  </a:srgbClr>
                </a:solidFill>
                <a:latin typeface="Palatino"/>
              </a:rPr>
              <a:pPr>
                <a:defRPr/>
              </a:pPr>
              <a:t>40</a:t>
            </a:fld>
            <a:endParaRPr lang="en-CA" b="1" dirty="0">
              <a:solidFill>
                <a:srgbClr val="600C52">
                  <a:lumMod val="50000"/>
                  <a:alpha val="95000"/>
                </a:srgbClr>
              </a:solidFill>
              <a:latin typeface="Palatino"/>
            </a:endParaRPr>
          </a:p>
        </p:txBody>
      </p:sp>
    </p:spTree>
    <p:extLst>
      <p:ext uri="{BB962C8B-B14F-4D97-AF65-F5344CB8AC3E}">
        <p14:creationId xmlns:p14="http://schemas.microsoft.com/office/powerpoint/2010/main" val="56292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down)">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down)">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22" grpId="0"/>
      <p:bldP spid="23" grpId="0"/>
      <p:bldP spid="2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SSANWDTRDTRTCWFLSLFO">
            <a:extLst>
              <a:ext uri="{FF2B5EF4-FFF2-40B4-BE49-F238E27FC236}">
                <a16:creationId xmlns:a16="http://schemas.microsoft.com/office/drawing/2014/main" id="{454A99B1-3D9C-476C-B9AD-BAE56D9EB28E}"/>
              </a:ext>
            </a:extLst>
          </p:cNvPr>
          <p:cNvSpPr txBox="1">
            <a:spLocks/>
          </p:cNvSpPr>
          <p:nvPr/>
        </p:nvSpPr>
        <p:spPr>
          <a:xfrm>
            <a:off x="1005430" y="536179"/>
            <a:ext cx="11216640" cy="1413934"/>
          </a:xfrm>
          <a:prstGeom prst="rect">
            <a:avLst/>
          </a:prstGeom>
          <a:blipFill>
            <a:blip r:embed="rId3"/>
            <a:stretch>
              <a:fillRect/>
            </a:stretch>
          </a:blipFill>
        </p:spPr>
        <p:txBody>
          <a:bodyPr vert="horz" lIns="38099" tIns="38099" rIns="38099" bIns="38099" rtlCol="0" anchor="ctr">
            <a:normAutofit/>
          </a:bodyPr>
          <a:lstStyle>
            <a:lvl1pPr algn="l" defTabSz="410765" rtl="0" eaLnBrk="1" latinLnBrk="0" hangingPunct="1">
              <a:lnSpc>
                <a:spcPct val="90000"/>
              </a:lnSpc>
              <a:spcBef>
                <a:spcPct val="0"/>
              </a:spcBef>
              <a:buNone/>
              <a:defRPr sz="4800" kern="1200">
                <a:solidFill>
                  <a:schemeClr val="accent3">
                    <a:lumOff val="44000"/>
                    <a:alpha val="95000"/>
                  </a:schemeClr>
                </a:solidFill>
                <a:latin typeface="PT Serif"/>
                <a:ea typeface="PT Serif"/>
                <a:cs typeface="PT Serif"/>
                <a:sym typeface="PT Serif"/>
              </a:defRPr>
            </a:lvl1pPr>
          </a:lstStyle>
          <a:p>
            <a:pPr defTabSz="438163"/>
            <a:r>
              <a:rPr lang="en-US" sz="5120" dirty="0">
                <a:solidFill>
                  <a:srgbClr val="A5A5A5">
                    <a:lumOff val="44000"/>
                    <a:alpha val="95000"/>
                  </a:srgbClr>
                </a:solidFill>
                <a:latin typeface="Arial" panose="020B0604020202020204" pitchFamily="34" charset="0"/>
                <a:cs typeface="Arial" panose="020B0604020202020204" pitchFamily="34" charset="0"/>
              </a:rPr>
              <a:t>ANDing</a:t>
            </a:r>
            <a:endParaRPr lang="en-US" sz="3413" dirty="0">
              <a:solidFill>
                <a:prstClr val="white"/>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C5F3086-F204-466B-94A6-1F5A13D01545}"/>
              </a:ext>
            </a:extLst>
          </p:cNvPr>
          <p:cNvSpPr txBox="1"/>
          <p:nvPr/>
        </p:nvSpPr>
        <p:spPr>
          <a:xfrm>
            <a:off x="7341648" y="6355836"/>
            <a:ext cx="5314017" cy="2062103"/>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Else (if the mask is not 255 or 0) </a:t>
            </a:r>
          </a:p>
          <a:p>
            <a:pPr marL="365771" indent="-365771" algn="l" defTabSz="975390">
              <a:buFontTx/>
              <a:buChar char="-"/>
            </a:pPr>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IP / block size </a:t>
            </a:r>
          </a:p>
          <a:p>
            <a:pPr marL="365771" indent="-365771" algn="l" defTabSz="975390">
              <a:buFontTx/>
              <a:buChar char="-"/>
            </a:pPr>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Cut the fraction off the result</a:t>
            </a:r>
          </a:p>
          <a:p>
            <a:pPr marL="365771" indent="-365771" algn="l" defTabSz="975390">
              <a:buFontTx/>
              <a:buChar char="-"/>
            </a:pPr>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Multiply the number by the block size</a:t>
            </a:r>
          </a:p>
        </p:txBody>
      </p:sp>
      <p:pic>
        <p:nvPicPr>
          <p:cNvPr id="9" name="Picture 8">
            <a:extLst>
              <a:ext uri="{FF2B5EF4-FFF2-40B4-BE49-F238E27FC236}">
                <a16:creationId xmlns:a16="http://schemas.microsoft.com/office/drawing/2014/main" id="{AC887145-67FF-B69F-0B13-520216F4CC9C}"/>
              </a:ext>
            </a:extLst>
          </p:cNvPr>
          <p:cNvPicPr>
            <a:picLocks noChangeAspect="1"/>
          </p:cNvPicPr>
          <p:nvPr/>
        </p:nvPicPr>
        <p:blipFill>
          <a:blip r:embed="rId4"/>
          <a:stretch>
            <a:fillRect/>
          </a:stretch>
        </p:blipFill>
        <p:spPr>
          <a:xfrm>
            <a:off x="1671329" y="2232698"/>
            <a:ext cx="9944100" cy="3133725"/>
          </a:xfrm>
          <a:prstGeom prst="rect">
            <a:avLst/>
          </a:prstGeom>
        </p:spPr>
      </p:pic>
      <p:sp>
        <p:nvSpPr>
          <p:cNvPr id="4" name="Slide Number Placeholder 6">
            <a:extLst>
              <a:ext uri="{FF2B5EF4-FFF2-40B4-BE49-F238E27FC236}">
                <a16:creationId xmlns:a16="http://schemas.microsoft.com/office/drawing/2014/main" id="{BDEE2E46-6D7B-FA1B-FB10-1780F73771CE}"/>
              </a:ext>
            </a:extLst>
          </p:cNvPr>
          <p:cNvSpPr txBox="1">
            <a:spLocks/>
          </p:cNvSpPr>
          <p:nvPr/>
        </p:nvSpPr>
        <p:spPr>
          <a:xfrm>
            <a:off x="12495187" y="9275584"/>
            <a:ext cx="333425" cy="379591"/>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alpha val="95000"/>
                  </a:srgbClr>
                </a:solidFill>
                <a:effectLst/>
                <a:uFillTx/>
                <a:latin typeface="+mn-lt"/>
                <a:ea typeface="+mn-ea"/>
                <a:cs typeface="+mn-cs"/>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a:defRPr/>
            </a:pPr>
            <a:fld id="{86CB4B4D-7CA3-9044-876B-883B54F8677D}" type="slidenum">
              <a:rPr lang="en-CA" b="1" smtClean="0">
                <a:solidFill>
                  <a:srgbClr val="600C52">
                    <a:lumMod val="50000"/>
                    <a:alpha val="95000"/>
                  </a:srgbClr>
                </a:solidFill>
                <a:latin typeface="Palatino"/>
              </a:rPr>
              <a:pPr>
                <a:defRPr/>
              </a:pPr>
              <a:t>41</a:t>
            </a:fld>
            <a:endParaRPr lang="en-CA" b="1" dirty="0">
              <a:solidFill>
                <a:srgbClr val="600C52">
                  <a:lumMod val="50000"/>
                  <a:alpha val="95000"/>
                </a:srgbClr>
              </a:solidFill>
              <a:latin typeface="Palatino"/>
            </a:endParaRPr>
          </a:p>
        </p:txBody>
      </p:sp>
      <p:sp>
        <p:nvSpPr>
          <p:cNvPr id="10" name="TextBox 9">
            <a:extLst>
              <a:ext uri="{FF2B5EF4-FFF2-40B4-BE49-F238E27FC236}">
                <a16:creationId xmlns:a16="http://schemas.microsoft.com/office/drawing/2014/main" id="{0BACCB04-C42E-B999-0AC0-BAA4E4C393C6}"/>
              </a:ext>
            </a:extLst>
          </p:cNvPr>
          <p:cNvSpPr txBox="1"/>
          <p:nvPr/>
        </p:nvSpPr>
        <p:spPr>
          <a:xfrm>
            <a:off x="349135" y="5649008"/>
            <a:ext cx="7514705" cy="4031873"/>
          </a:xfrm>
          <a:prstGeom prst="rect">
            <a:avLst/>
          </a:prstGeom>
          <a:noFill/>
        </p:spPr>
        <p:txBody>
          <a:bodyPr wrap="square" rtlCol="0">
            <a:spAutoFit/>
          </a:bodyPr>
          <a:lstStyle/>
          <a:p>
            <a:r>
              <a:rPr lang="en-CA" dirty="0"/>
              <a:t>To avoid binary we can make use of the following simplifications: </a:t>
            </a:r>
          </a:p>
          <a:p>
            <a:endParaRPr lang="en-CA" dirty="0"/>
          </a:p>
          <a:p>
            <a:r>
              <a:rPr lang="en-CA" dirty="0"/>
              <a:t>0 AND X &gt; 0 </a:t>
            </a:r>
          </a:p>
          <a:p>
            <a:endParaRPr lang="en-CA" dirty="0"/>
          </a:p>
          <a:p>
            <a:r>
              <a:rPr lang="en-CA" dirty="0"/>
              <a:t>255 AND X &gt; X </a:t>
            </a:r>
          </a:p>
          <a:p>
            <a:r>
              <a:rPr lang="en-CA" dirty="0">
                <a:highlight>
                  <a:srgbClr val="FFFF00"/>
                </a:highlight>
              </a:rPr>
              <a:t>*** there will always be 3 easy octets in every ANDing question *** </a:t>
            </a:r>
          </a:p>
        </p:txBody>
      </p:sp>
    </p:spTree>
    <p:extLst>
      <p:ext uri="{BB962C8B-B14F-4D97-AF65-F5344CB8AC3E}">
        <p14:creationId xmlns:p14="http://schemas.microsoft.com/office/powerpoint/2010/main" val="44950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SSANWDTRDTRTCWFLSLFO">
            <a:extLst>
              <a:ext uri="{FF2B5EF4-FFF2-40B4-BE49-F238E27FC236}">
                <a16:creationId xmlns:a16="http://schemas.microsoft.com/office/drawing/2014/main" id="{DC3A5442-218E-4B8F-87E0-1D6A85EDA01E}"/>
              </a:ext>
            </a:extLst>
          </p:cNvPr>
          <p:cNvSpPr txBox="1">
            <a:spLocks/>
          </p:cNvSpPr>
          <p:nvPr/>
        </p:nvSpPr>
        <p:spPr>
          <a:xfrm>
            <a:off x="894080" y="506826"/>
            <a:ext cx="11216640" cy="1413934"/>
          </a:xfrm>
          <a:prstGeom prst="rect">
            <a:avLst/>
          </a:prstGeom>
          <a:blipFill>
            <a:blip r:embed="rId3"/>
            <a:stretch>
              <a:fillRect/>
            </a:stretch>
          </a:blipFill>
        </p:spPr>
        <p:txBody>
          <a:bodyPr vert="horz" lIns="38099" tIns="38099" rIns="38099" bIns="38099" rtlCol="0" anchor="ctr">
            <a:noAutofit/>
          </a:bodyPr>
          <a:lstStyle>
            <a:lvl1pPr algn="l" defTabSz="410765" rtl="0" eaLnBrk="1" latinLnBrk="0" hangingPunct="1">
              <a:lnSpc>
                <a:spcPct val="90000"/>
              </a:lnSpc>
              <a:spcBef>
                <a:spcPct val="0"/>
              </a:spcBef>
              <a:buNone/>
              <a:defRPr sz="4800" kern="1200">
                <a:solidFill>
                  <a:schemeClr val="accent3">
                    <a:lumOff val="44000"/>
                    <a:alpha val="95000"/>
                  </a:schemeClr>
                </a:solidFill>
                <a:latin typeface="PT Serif"/>
                <a:ea typeface="PT Serif"/>
                <a:cs typeface="PT Serif"/>
                <a:sym typeface="PT Serif"/>
              </a:defRPr>
            </a:lvl1pPr>
          </a:lstStyle>
          <a:p>
            <a:pPr defTabSz="438163"/>
            <a:r>
              <a:rPr lang="en-US" sz="4267" dirty="0">
                <a:solidFill>
                  <a:srgbClr val="A5A5A5">
                    <a:lumOff val="44000"/>
                    <a:alpha val="95000"/>
                  </a:srgbClr>
                </a:solidFill>
                <a:latin typeface="Arial" panose="020B0604020202020204" pitchFamily="34" charset="0"/>
                <a:cs typeface="Arial" panose="020B0604020202020204" pitchFamily="34" charset="0"/>
              </a:rPr>
              <a:t>ANDing: How a Router Forwards</a:t>
            </a:r>
            <a:endParaRPr lang="en-US" sz="2560" dirty="0">
              <a:solidFill>
                <a:prstClr val="white"/>
              </a:solidFill>
              <a:latin typeface="Arial" panose="020B0604020202020204" pitchFamily="34" charset="0"/>
              <a:cs typeface="Arial" panose="020B0604020202020204" pitchFamily="34" charset="0"/>
            </a:endParaRPr>
          </a:p>
        </p:txBody>
      </p:sp>
      <p:sp>
        <p:nvSpPr>
          <p:cNvPr id="4" name="Slide Number Placeholder 6">
            <a:extLst>
              <a:ext uri="{FF2B5EF4-FFF2-40B4-BE49-F238E27FC236}">
                <a16:creationId xmlns:a16="http://schemas.microsoft.com/office/drawing/2014/main" id="{F885F409-28EE-A4C3-D8E3-BA18D8051B00}"/>
              </a:ext>
            </a:extLst>
          </p:cNvPr>
          <p:cNvSpPr txBox="1">
            <a:spLocks/>
          </p:cNvSpPr>
          <p:nvPr/>
        </p:nvSpPr>
        <p:spPr>
          <a:xfrm>
            <a:off x="12495187" y="9275584"/>
            <a:ext cx="333425" cy="379591"/>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alpha val="95000"/>
                  </a:srgbClr>
                </a:solidFill>
                <a:effectLst/>
                <a:uFillTx/>
                <a:latin typeface="+mn-lt"/>
                <a:ea typeface="+mn-ea"/>
                <a:cs typeface="+mn-cs"/>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a:defRPr/>
            </a:pPr>
            <a:fld id="{86CB4B4D-7CA3-9044-876B-883B54F8677D}" type="slidenum">
              <a:rPr lang="en-CA" b="1" smtClean="0">
                <a:solidFill>
                  <a:srgbClr val="600C52">
                    <a:lumMod val="50000"/>
                    <a:alpha val="95000"/>
                  </a:srgbClr>
                </a:solidFill>
                <a:latin typeface="Palatino"/>
              </a:rPr>
              <a:pPr>
                <a:defRPr/>
              </a:pPr>
              <a:t>42</a:t>
            </a:fld>
            <a:endParaRPr lang="en-CA" b="1" dirty="0">
              <a:solidFill>
                <a:srgbClr val="600C52">
                  <a:lumMod val="50000"/>
                  <a:alpha val="95000"/>
                </a:srgbClr>
              </a:solidFill>
              <a:latin typeface="Palatino"/>
            </a:endParaRPr>
          </a:p>
        </p:txBody>
      </p:sp>
      <p:pic>
        <p:nvPicPr>
          <p:cNvPr id="5" name="Picture 2" descr="An illustration of configuration.">
            <a:extLst>
              <a:ext uri="{FF2B5EF4-FFF2-40B4-BE49-F238E27FC236}">
                <a16:creationId xmlns:a16="http://schemas.microsoft.com/office/drawing/2014/main" id="{45CCA78F-8D2B-7F74-5AA6-D1A212C2F70F}"/>
              </a:ext>
            </a:extLst>
          </p:cNvPr>
          <p:cNvPicPr>
            <a:picLocks noChangeAspect="1"/>
          </p:cNvPicPr>
          <p:nvPr/>
        </p:nvPicPr>
        <p:blipFill>
          <a:blip r:embed="rId4"/>
          <a:stretch>
            <a:fillRect/>
          </a:stretch>
        </p:blipFill>
        <p:spPr>
          <a:xfrm>
            <a:off x="5895339" y="3000322"/>
            <a:ext cx="6766560" cy="5071675"/>
          </a:xfrm>
          <a:prstGeom prst="rect">
            <a:avLst/>
          </a:prstGeom>
        </p:spPr>
      </p:pic>
      <p:graphicFrame>
        <p:nvGraphicFramePr>
          <p:cNvPr id="8" name="Table 3">
            <a:extLst>
              <a:ext uri="{FF2B5EF4-FFF2-40B4-BE49-F238E27FC236}">
                <a16:creationId xmlns:a16="http://schemas.microsoft.com/office/drawing/2014/main" id="{18291596-70A2-B2C9-AA4B-3DD3BE62A831}"/>
              </a:ext>
            </a:extLst>
          </p:cNvPr>
          <p:cNvGraphicFramePr>
            <a:graphicFrameLocks noGrp="1"/>
          </p:cNvGraphicFramePr>
          <p:nvPr>
            <p:extLst>
              <p:ext uri="{D42A27DB-BD31-4B8C-83A1-F6EECF244321}">
                <p14:modId xmlns:p14="http://schemas.microsoft.com/office/powerpoint/2010/main" val="711270359"/>
              </p:ext>
            </p:extLst>
          </p:nvPr>
        </p:nvGraphicFramePr>
        <p:xfrm>
          <a:off x="532806" y="6224333"/>
          <a:ext cx="6169100" cy="1789692"/>
        </p:xfrm>
        <a:graphic>
          <a:graphicData uri="http://schemas.openxmlformats.org/drawingml/2006/table">
            <a:tbl>
              <a:tblPr firstRow="1" bandRow="1">
                <a:tableStyleId>{5940675A-B579-460E-94D1-54222C63F5DA}</a:tableStyleId>
              </a:tblPr>
              <a:tblGrid>
                <a:gridCol w="1233820">
                  <a:extLst>
                    <a:ext uri="{9D8B030D-6E8A-4147-A177-3AD203B41FA5}">
                      <a16:colId xmlns:a16="http://schemas.microsoft.com/office/drawing/2014/main" val="748030799"/>
                    </a:ext>
                  </a:extLst>
                </a:gridCol>
                <a:gridCol w="1233820">
                  <a:extLst>
                    <a:ext uri="{9D8B030D-6E8A-4147-A177-3AD203B41FA5}">
                      <a16:colId xmlns:a16="http://schemas.microsoft.com/office/drawing/2014/main" val="850552876"/>
                    </a:ext>
                  </a:extLst>
                </a:gridCol>
                <a:gridCol w="1233820">
                  <a:extLst>
                    <a:ext uri="{9D8B030D-6E8A-4147-A177-3AD203B41FA5}">
                      <a16:colId xmlns:a16="http://schemas.microsoft.com/office/drawing/2014/main" val="3113615816"/>
                    </a:ext>
                  </a:extLst>
                </a:gridCol>
                <a:gridCol w="1233820">
                  <a:extLst>
                    <a:ext uri="{9D8B030D-6E8A-4147-A177-3AD203B41FA5}">
                      <a16:colId xmlns:a16="http://schemas.microsoft.com/office/drawing/2014/main" val="129245858"/>
                    </a:ext>
                  </a:extLst>
                </a:gridCol>
                <a:gridCol w="1233820">
                  <a:extLst>
                    <a:ext uri="{9D8B030D-6E8A-4147-A177-3AD203B41FA5}">
                      <a16:colId xmlns:a16="http://schemas.microsoft.com/office/drawing/2014/main" val="1135626783"/>
                    </a:ext>
                  </a:extLst>
                </a:gridCol>
              </a:tblGrid>
              <a:tr h="596564">
                <a:tc>
                  <a:txBody>
                    <a:bodyPr/>
                    <a:lstStyle/>
                    <a:p>
                      <a:r>
                        <a:rPr lang="en-CA" sz="3000" dirty="0"/>
                        <a:t>IP</a:t>
                      </a:r>
                    </a:p>
                  </a:txBody>
                  <a:tcPr marL="97536" marR="97536" marT="48768" marB="48768">
                    <a:lnB w="12700" cap="flat" cmpd="sng" algn="ctr">
                      <a:solidFill>
                        <a:schemeClr val="tx1"/>
                      </a:solidFill>
                      <a:prstDash val="solid"/>
                      <a:round/>
                      <a:headEnd type="none" w="med" len="med"/>
                      <a:tailEnd type="none" w="med" len="med"/>
                    </a:lnB>
                  </a:tcPr>
                </a:tc>
                <a:tc>
                  <a:txBody>
                    <a:bodyPr/>
                    <a:lstStyle/>
                    <a:p>
                      <a:r>
                        <a:rPr lang="en-CA" sz="3000" dirty="0"/>
                        <a:t>180</a:t>
                      </a:r>
                    </a:p>
                  </a:txBody>
                  <a:tcPr marL="97536" marR="97536" marT="48768" marB="48768">
                    <a:lnB w="12700" cap="flat" cmpd="sng" algn="ctr">
                      <a:solidFill>
                        <a:schemeClr val="tx1"/>
                      </a:solidFill>
                      <a:prstDash val="solid"/>
                      <a:round/>
                      <a:headEnd type="none" w="med" len="med"/>
                      <a:tailEnd type="none" w="med" len="med"/>
                    </a:lnB>
                  </a:tcPr>
                </a:tc>
                <a:tc>
                  <a:txBody>
                    <a:bodyPr/>
                    <a:lstStyle/>
                    <a:p>
                      <a:r>
                        <a:rPr lang="en-CA" sz="3000" dirty="0"/>
                        <a:t>70</a:t>
                      </a:r>
                    </a:p>
                  </a:txBody>
                  <a:tcPr marL="97536" marR="97536" marT="48768" marB="48768">
                    <a:lnB w="12700" cap="flat" cmpd="sng" algn="ctr">
                      <a:solidFill>
                        <a:schemeClr val="tx1"/>
                      </a:solidFill>
                      <a:prstDash val="solid"/>
                      <a:round/>
                      <a:headEnd type="none" w="med" len="med"/>
                      <a:tailEnd type="none" w="med" len="med"/>
                    </a:lnB>
                  </a:tcPr>
                </a:tc>
                <a:tc>
                  <a:txBody>
                    <a:bodyPr/>
                    <a:lstStyle/>
                    <a:p>
                      <a:r>
                        <a:rPr lang="en-CA" sz="3000" dirty="0"/>
                        <a:t>65</a:t>
                      </a:r>
                    </a:p>
                  </a:txBody>
                  <a:tcPr marL="97536" marR="97536" marT="48768" marB="48768">
                    <a:lnB w="12700" cap="flat" cmpd="sng" algn="ctr">
                      <a:solidFill>
                        <a:schemeClr val="tx1"/>
                      </a:solidFill>
                      <a:prstDash val="solid"/>
                      <a:round/>
                      <a:headEnd type="none" w="med" len="med"/>
                      <a:tailEnd type="none" w="med" len="med"/>
                    </a:lnB>
                  </a:tcPr>
                </a:tc>
                <a:tc>
                  <a:txBody>
                    <a:bodyPr/>
                    <a:lstStyle/>
                    <a:p>
                      <a:r>
                        <a:rPr lang="en-CA" sz="3000" dirty="0"/>
                        <a:t>198</a:t>
                      </a:r>
                    </a:p>
                  </a:txBody>
                  <a:tcPr marL="97536" marR="97536" marT="48768" marB="48768">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2912656"/>
                  </a:ext>
                </a:extLst>
              </a:tr>
              <a:tr h="596564">
                <a:tc>
                  <a:txBody>
                    <a:bodyPr/>
                    <a:lstStyle/>
                    <a:p>
                      <a:r>
                        <a:rPr lang="en-CA" sz="3000" dirty="0"/>
                        <a:t>SM</a:t>
                      </a:r>
                    </a:p>
                  </a:txBody>
                  <a:tcPr marL="97536" marR="97536"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3000" dirty="0"/>
                        <a:t>255</a:t>
                      </a:r>
                    </a:p>
                  </a:txBody>
                  <a:tcPr marL="97536" marR="97536"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3000" dirty="0"/>
                        <a:t>255</a:t>
                      </a:r>
                    </a:p>
                  </a:txBody>
                  <a:tcPr marL="97536" marR="97536"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3000" dirty="0"/>
                        <a:t>255</a:t>
                      </a:r>
                    </a:p>
                  </a:txBody>
                  <a:tcPr marL="97536" marR="97536"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3000" dirty="0"/>
                        <a:t>192</a:t>
                      </a:r>
                    </a:p>
                  </a:txBody>
                  <a:tcPr marL="97536" marR="97536"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6658319"/>
                  </a:ext>
                </a:extLst>
              </a:tr>
              <a:tr h="596564">
                <a:tc>
                  <a:txBody>
                    <a:bodyPr/>
                    <a:lstStyle/>
                    <a:p>
                      <a:endParaRPr lang="en-CA" sz="3000"/>
                    </a:p>
                  </a:txBody>
                  <a:tcPr marL="97536" marR="97536" marT="48768" marB="48768">
                    <a:lnT w="38100" cap="flat" cmpd="sng" algn="ctr">
                      <a:solidFill>
                        <a:schemeClr val="tx1"/>
                      </a:solidFill>
                      <a:prstDash val="solid"/>
                      <a:round/>
                      <a:headEnd type="none" w="med" len="med"/>
                      <a:tailEnd type="none" w="med" len="med"/>
                    </a:lnT>
                  </a:tcPr>
                </a:tc>
                <a:tc>
                  <a:txBody>
                    <a:bodyPr/>
                    <a:lstStyle/>
                    <a:p>
                      <a:endParaRPr lang="en-CA" sz="3000"/>
                    </a:p>
                  </a:txBody>
                  <a:tcPr marL="97536" marR="97536" marT="48768" marB="48768">
                    <a:lnT w="38100" cap="flat" cmpd="sng" algn="ctr">
                      <a:solidFill>
                        <a:schemeClr val="tx1"/>
                      </a:solidFill>
                      <a:prstDash val="solid"/>
                      <a:round/>
                      <a:headEnd type="none" w="med" len="med"/>
                      <a:tailEnd type="none" w="med" len="med"/>
                    </a:lnT>
                  </a:tcPr>
                </a:tc>
                <a:tc>
                  <a:txBody>
                    <a:bodyPr/>
                    <a:lstStyle/>
                    <a:p>
                      <a:endParaRPr lang="en-CA" sz="3000" dirty="0"/>
                    </a:p>
                  </a:txBody>
                  <a:tcPr marL="97536" marR="97536" marT="48768" marB="48768">
                    <a:lnT w="38100" cap="flat" cmpd="sng" algn="ctr">
                      <a:solidFill>
                        <a:schemeClr val="tx1"/>
                      </a:solidFill>
                      <a:prstDash val="solid"/>
                      <a:round/>
                      <a:headEnd type="none" w="med" len="med"/>
                      <a:tailEnd type="none" w="med" len="med"/>
                    </a:lnT>
                  </a:tcPr>
                </a:tc>
                <a:tc>
                  <a:txBody>
                    <a:bodyPr/>
                    <a:lstStyle/>
                    <a:p>
                      <a:endParaRPr lang="en-CA" sz="3000"/>
                    </a:p>
                  </a:txBody>
                  <a:tcPr marL="97536" marR="97536" marT="48768" marB="48768">
                    <a:lnT w="38100" cap="flat" cmpd="sng" algn="ctr">
                      <a:solidFill>
                        <a:schemeClr val="tx1"/>
                      </a:solidFill>
                      <a:prstDash val="solid"/>
                      <a:round/>
                      <a:headEnd type="none" w="med" len="med"/>
                      <a:tailEnd type="none" w="med" len="med"/>
                    </a:lnT>
                  </a:tcPr>
                </a:tc>
                <a:tc>
                  <a:txBody>
                    <a:bodyPr/>
                    <a:lstStyle/>
                    <a:p>
                      <a:endParaRPr lang="en-CA" sz="3000" dirty="0"/>
                    </a:p>
                  </a:txBody>
                  <a:tcPr marL="97536" marR="97536" marT="48768" marB="48768">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10733067"/>
                  </a:ext>
                </a:extLst>
              </a:tr>
            </a:tbl>
          </a:graphicData>
        </a:graphic>
      </p:graphicFrame>
      <p:sp>
        <p:nvSpPr>
          <p:cNvPr id="10" name="TextBox 9">
            <a:extLst>
              <a:ext uri="{FF2B5EF4-FFF2-40B4-BE49-F238E27FC236}">
                <a16:creationId xmlns:a16="http://schemas.microsoft.com/office/drawing/2014/main" id="{C8EBC5A4-8A80-25E9-4AF8-62B7628FEA21}"/>
              </a:ext>
            </a:extLst>
          </p:cNvPr>
          <p:cNvSpPr txBox="1"/>
          <p:nvPr/>
        </p:nvSpPr>
        <p:spPr>
          <a:xfrm>
            <a:off x="1850445" y="7515783"/>
            <a:ext cx="1159391"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180</a:t>
            </a:r>
          </a:p>
        </p:txBody>
      </p:sp>
      <p:sp>
        <p:nvSpPr>
          <p:cNvPr id="12" name="TextBox 11">
            <a:extLst>
              <a:ext uri="{FF2B5EF4-FFF2-40B4-BE49-F238E27FC236}">
                <a16:creationId xmlns:a16="http://schemas.microsoft.com/office/drawing/2014/main" id="{867AC130-3710-9061-1BA1-770F2B7345A0}"/>
              </a:ext>
            </a:extLst>
          </p:cNvPr>
          <p:cNvSpPr txBox="1"/>
          <p:nvPr/>
        </p:nvSpPr>
        <p:spPr>
          <a:xfrm>
            <a:off x="3009836" y="7515782"/>
            <a:ext cx="1159391"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70</a:t>
            </a:r>
          </a:p>
        </p:txBody>
      </p:sp>
      <p:sp>
        <p:nvSpPr>
          <p:cNvPr id="14" name="TextBox 13">
            <a:extLst>
              <a:ext uri="{FF2B5EF4-FFF2-40B4-BE49-F238E27FC236}">
                <a16:creationId xmlns:a16="http://schemas.microsoft.com/office/drawing/2014/main" id="{791FB326-BCA3-7F81-5BDB-11B857BC5187}"/>
              </a:ext>
            </a:extLst>
          </p:cNvPr>
          <p:cNvSpPr txBox="1"/>
          <p:nvPr/>
        </p:nvSpPr>
        <p:spPr>
          <a:xfrm>
            <a:off x="4250746" y="7527738"/>
            <a:ext cx="1159391"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65</a:t>
            </a:r>
          </a:p>
        </p:txBody>
      </p:sp>
      <p:sp>
        <p:nvSpPr>
          <p:cNvPr id="25" name="TextBox 24">
            <a:extLst>
              <a:ext uri="{FF2B5EF4-FFF2-40B4-BE49-F238E27FC236}">
                <a16:creationId xmlns:a16="http://schemas.microsoft.com/office/drawing/2014/main" id="{AA28B14E-8F51-7099-4842-C069AA1C2410}"/>
              </a:ext>
            </a:extLst>
          </p:cNvPr>
          <p:cNvSpPr txBox="1"/>
          <p:nvPr/>
        </p:nvSpPr>
        <p:spPr>
          <a:xfrm>
            <a:off x="4399281" y="8513661"/>
            <a:ext cx="2004466"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3*64 = 192</a:t>
            </a:r>
          </a:p>
        </p:txBody>
      </p:sp>
      <p:sp>
        <p:nvSpPr>
          <p:cNvPr id="26" name="TextBox 25">
            <a:extLst>
              <a:ext uri="{FF2B5EF4-FFF2-40B4-BE49-F238E27FC236}">
                <a16:creationId xmlns:a16="http://schemas.microsoft.com/office/drawing/2014/main" id="{27C918AE-A365-DAC9-4246-0A54F1EEB560}"/>
              </a:ext>
            </a:extLst>
          </p:cNvPr>
          <p:cNvSpPr txBox="1"/>
          <p:nvPr/>
        </p:nvSpPr>
        <p:spPr>
          <a:xfrm>
            <a:off x="2493336" y="8496733"/>
            <a:ext cx="2004466"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3.____</a:t>
            </a:r>
          </a:p>
        </p:txBody>
      </p:sp>
      <p:sp>
        <p:nvSpPr>
          <p:cNvPr id="27" name="TextBox 26">
            <a:extLst>
              <a:ext uri="{FF2B5EF4-FFF2-40B4-BE49-F238E27FC236}">
                <a16:creationId xmlns:a16="http://schemas.microsoft.com/office/drawing/2014/main" id="{218BB21F-36CD-7C1F-A79F-07D6C1098503}"/>
              </a:ext>
            </a:extLst>
          </p:cNvPr>
          <p:cNvSpPr txBox="1"/>
          <p:nvPr/>
        </p:nvSpPr>
        <p:spPr>
          <a:xfrm>
            <a:off x="874509" y="8497556"/>
            <a:ext cx="2004466"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198/64</a:t>
            </a:r>
          </a:p>
        </p:txBody>
      </p:sp>
      <p:sp>
        <p:nvSpPr>
          <p:cNvPr id="28" name="TextBox 27">
            <a:extLst>
              <a:ext uri="{FF2B5EF4-FFF2-40B4-BE49-F238E27FC236}">
                <a16:creationId xmlns:a16="http://schemas.microsoft.com/office/drawing/2014/main" id="{E8B4082D-BE1B-038B-B354-31A56EA248FE}"/>
              </a:ext>
            </a:extLst>
          </p:cNvPr>
          <p:cNvSpPr txBox="1"/>
          <p:nvPr/>
        </p:nvSpPr>
        <p:spPr>
          <a:xfrm>
            <a:off x="5549762" y="7505427"/>
            <a:ext cx="1159391"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192</a:t>
            </a:r>
          </a:p>
        </p:txBody>
      </p:sp>
      <p:sp>
        <p:nvSpPr>
          <p:cNvPr id="30" name="TextBox 29">
            <a:extLst>
              <a:ext uri="{FF2B5EF4-FFF2-40B4-BE49-F238E27FC236}">
                <a16:creationId xmlns:a16="http://schemas.microsoft.com/office/drawing/2014/main" id="{5F247C6A-FFBF-FED0-AAE6-224949AD9304}"/>
              </a:ext>
            </a:extLst>
          </p:cNvPr>
          <p:cNvSpPr txBox="1"/>
          <p:nvPr/>
        </p:nvSpPr>
        <p:spPr>
          <a:xfrm>
            <a:off x="532806" y="2502886"/>
            <a:ext cx="6500552" cy="1569660"/>
          </a:xfrm>
          <a:prstGeom prst="rect">
            <a:avLst/>
          </a:prstGeom>
          <a:noFill/>
        </p:spPr>
        <p:txBody>
          <a:bodyPr wrap="square">
            <a:spAutoFit/>
          </a:bodyPr>
          <a:lstStyle/>
          <a:p>
            <a:pPr algn="l"/>
            <a:r>
              <a:rPr lang="en-US" sz="3200" dirty="0">
                <a:solidFill>
                  <a:schemeClr val="tx1"/>
                </a:solidFill>
                <a:latin typeface="Arial" panose="020B0604020202020204" pitchFamily="34" charset="0"/>
                <a:cs typeface="Arial" panose="020B0604020202020204" pitchFamily="34" charset="0"/>
              </a:rPr>
              <a:t>R1 gets a message for 180.70.65.198, 255.255.255.192</a:t>
            </a:r>
          </a:p>
          <a:p>
            <a:pPr algn="l"/>
            <a:r>
              <a:rPr lang="en-US" dirty="0">
                <a:solidFill>
                  <a:schemeClr val="tx1"/>
                </a:solidFill>
                <a:latin typeface="Arial" panose="020B0604020202020204" pitchFamily="34" charset="0"/>
                <a:cs typeface="Arial" panose="020B0604020202020204" pitchFamily="34" charset="0"/>
              </a:rPr>
              <a:t>Which interface will it send it out?</a:t>
            </a:r>
            <a:endParaRPr lang="en-CA" dirty="0">
              <a:solidFill>
                <a:schemeClr val="tx1"/>
              </a:solidFill>
            </a:endParaRPr>
          </a:p>
        </p:txBody>
      </p:sp>
    </p:spTree>
    <p:extLst>
      <p:ext uri="{BB962C8B-B14F-4D97-AF65-F5344CB8AC3E}">
        <p14:creationId xmlns:p14="http://schemas.microsoft.com/office/powerpoint/2010/main" val="404570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wipe(down)">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wipe(down)">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7">
                                            <p:txEl>
                                              <p:pRg st="0" end="0"/>
                                            </p:txEl>
                                          </p:spTgt>
                                        </p:tgtEl>
                                        <p:attrNameLst>
                                          <p:attrName>style.visibility</p:attrName>
                                        </p:attrNameLst>
                                      </p:cBhvr>
                                      <p:to>
                                        <p:strVal val="visible"/>
                                      </p:to>
                                    </p:set>
                                    <p:animEffect transition="in" filter="wipe(down)">
                                      <p:cBhvr>
                                        <p:cTn id="22" dur="500"/>
                                        <p:tgtEl>
                                          <p:spTgt spid="2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wipe(down)">
                                      <p:cBhvr>
                                        <p:cTn id="27" dur="500"/>
                                        <p:tgtEl>
                                          <p:spTgt spid="2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5">
                                            <p:txEl>
                                              <p:pRg st="0" end="0"/>
                                            </p:txEl>
                                          </p:spTgt>
                                        </p:tgtEl>
                                        <p:attrNameLst>
                                          <p:attrName>style.visibility</p:attrName>
                                        </p:attrNameLst>
                                      </p:cBhvr>
                                      <p:to>
                                        <p:strVal val="visible"/>
                                      </p:to>
                                    </p:set>
                                    <p:animEffect transition="in" filter="wipe(down)">
                                      <p:cBhvr>
                                        <p:cTn id="32" dur="500"/>
                                        <p:tgtEl>
                                          <p:spTgt spid="2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animEffect transition="in" filter="wipe(down)">
                                      <p:cBhvr>
                                        <p:cTn id="37"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FE602432-8C1A-4DE3-B473-BEA0DC4D9B6F}"/>
              </a:ext>
            </a:extLst>
          </p:cNvPr>
          <p:cNvGraphicFramePr>
            <a:graphicFrameLocks noGrp="1"/>
          </p:cNvGraphicFramePr>
          <p:nvPr/>
        </p:nvGraphicFramePr>
        <p:xfrm>
          <a:off x="333301" y="1894827"/>
          <a:ext cx="6169100" cy="1664208"/>
        </p:xfrm>
        <a:graphic>
          <a:graphicData uri="http://schemas.openxmlformats.org/drawingml/2006/table">
            <a:tbl>
              <a:tblPr firstRow="1" bandRow="1">
                <a:tableStyleId>{5940675A-B579-460E-94D1-54222C63F5DA}</a:tableStyleId>
              </a:tblPr>
              <a:tblGrid>
                <a:gridCol w="1233820">
                  <a:extLst>
                    <a:ext uri="{9D8B030D-6E8A-4147-A177-3AD203B41FA5}">
                      <a16:colId xmlns:a16="http://schemas.microsoft.com/office/drawing/2014/main" val="748030799"/>
                    </a:ext>
                  </a:extLst>
                </a:gridCol>
                <a:gridCol w="1233820">
                  <a:extLst>
                    <a:ext uri="{9D8B030D-6E8A-4147-A177-3AD203B41FA5}">
                      <a16:colId xmlns:a16="http://schemas.microsoft.com/office/drawing/2014/main" val="850552876"/>
                    </a:ext>
                  </a:extLst>
                </a:gridCol>
                <a:gridCol w="1233820">
                  <a:extLst>
                    <a:ext uri="{9D8B030D-6E8A-4147-A177-3AD203B41FA5}">
                      <a16:colId xmlns:a16="http://schemas.microsoft.com/office/drawing/2014/main" val="3113615816"/>
                    </a:ext>
                  </a:extLst>
                </a:gridCol>
                <a:gridCol w="1233820">
                  <a:extLst>
                    <a:ext uri="{9D8B030D-6E8A-4147-A177-3AD203B41FA5}">
                      <a16:colId xmlns:a16="http://schemas.microsoft.com/office/drawing/2014/main" val="129245858"/>
                    </a:ext>
                  </a:extLst>
                </a:gridCol>
                <a:gridCol w="1233820">
                  <a:extLst>
                    <a:ext uri="{9D8B030D-6E8A-4147-A177-3AD203B41FA5}">
                      <a16:colId xmlns:a16="http://schemas.microsoft.com/office/drawing/2014/main" val="1135626783"/>
                    </a:ext>
                  </a:extLst>
                </a:gridCol>
              </a:tblGrid>
              <a:tr h="552704">
                <a:tc>
                  <a:txBody>
                    <a:bodyPr/>
                    <a:lstStyle/>
                    <a:p>
                      <a:r>
                        <a:rPr lang="en-CA" sz="3000" dirty="0"/>
                        <a:t>IP</a:t>
                      </a:r>
                    </a:p>
                  </a:txBody>
                  <a:tcPr marL="97536" marR="97536" marT="48768" marB="48768">
                    <a:lnB w="12700" cap="flat" cmpd="sng" algn="ctr">
                      <a:solidFill>
                        <a:schemeClr val="tx1"/>
                      </a:solidFill>
                      <a:prstDash val="solid"/>
                      <a:round/>
                      <a:headEnd type="none" w="med" len="med"/>
                      <a:tailEnd type="none" w="med" len="med"/>
                    </a:lnB>
                  </a:tcPr>
                </a:tc>
                <a:tc>
                  <a:txBody>
                    <a:bodyPr/>
                    <a:lstStyle/>
                    <a:p>
                      <a:r>
                        <a:rPr lang="en-CA" sz="3000" dirty="0"/>
                        <a:t>179</a:t>
                      </a:r>
                    </a:p>
                  </a:txBody>
                  <a:tcPr marL="97536" marR="97536" marT="48768" marB="48768">
                    <a:lnB w="12700" cap="flat" cmpd="sng" algn="ctr">
                      <a:solidFill>
                        <a:schemeClr val="tx1"/>
                      </a:solidFill>
                      <a:prstDash val="solid"/>
                      <a:round/>
                      <a:headEnd type="none" w="med" len="med"/>
                      <a:tailEnd type="none" w="med" len="med"/>
                    </a:lnB>
                  </a:tcPr>
                </a:tc>
                <a:tc>
                  <a:txBody>
                    <a:bodyPr/>
                    <a:lstStyle/>
                    <a:p>
                      <a:r>
                        <a:rPr lang="en-CA" sz="3000" dirty="0"/>
                        <a:t>34</a:t>
                      </a:r>
                    </a:p>
                  </a:txBody>
                  <a:tcPr marL="97536" marR="97536" marT="48768" marB="48768">
                    <a:lnB w="12700" cap="flat" cmpd="sng" algn="ctr">
                      <a:solidFill>
                        <a:schemeClr val="tx1"/>
                      </a:solidFill>
                      <a:prstDash val="solid"/>
                      <a:round/>
                      <a:headEnd type="none" w="med" len="med"/>
                      <a:tailEnd type="none" w="med" len="med"/>
                    </a:lnB>
                  </a:tcPr>
                </a:tc>
                <a:tc>
                  <a:txBody>
                    <a:bodyPr/>
                    <a:lstStyle/>
                    <a:p>
                      <a:r>
                        <a:rPr lang="en-CA" sz="3000" dirty="0"/>
                        <a:t>89</a:t>
                      </a:r>
                    </a:p>
                  </a:txBody>
                  <a:tcPr marL="97536" marR="97536" marT="48768" marB="48768">
                    <a:lnB w="12700" cap="flat" cmpd="sng" algn="ctr">
                      <a:solidFill>
                        <a:schemeClr val="tx1"/>
                      </a:solidFill>
                      <a:prstDash val="solid"/>
                      <a:round/>
                      <a:headEnd type="none" w="med" len="med"/>
                      <a:tailEnd type="none" w="med" len="med"/>
                    </a:lnB>
                  </a:tcPr>
                </a:tc>
                <a:tc>
                  <a:txBody>
                    <a:bodyPr/>
                    <a:lstStyle/>
                    <a:p>
                      <a:r>
                        <a:rPr lang="en-CA" sz="3000" dirty="0"/>
                        <a:t>127</a:t>
                      </a:r>
                    </a:p>
                  </a:txBody>
                  <a:tcPr marL="97536" marR="97536" marT="48768" marB="48768">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2912656"/>
                  </a:ext>
                </a:extLst>
              </a:tr>
              <a:tr h="552704">
                <a:tc>
                  <a:txBody>
                    <a:bodyPr/>
                    <a:lstStyle/>
                    <a:p>
                      <a:r>
                        <a:rPr lang="en-CA" sz="3000" dirty="0"/>
                        <a:t>SM</a:t>
                      </a:r>
                    </a:p>
                  </a:txBody>
                  <a:tcPr marL="97536" marR="97536"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3000" dirty="0"/>
                        <a:t>255</a:t>
                      </a:r>
                    </a:p>
                  </a:txBody>
                  <a:tcPr marL="97536" marR="97536"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3000" dirty="0"/>
                        <a:t>255</a:t>
                      </a:r>
                    </a:p>
                  </a:txBody>
                  <a:tcPr marL="97536" marR="97536"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3000" dirty="0"/>
                        <a:t>252</a:t>
                      </a:r>
                    </a:p>
                  </a:txBody>
                  <a:tcPr marL="97536" marR="97536"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3000" dirty="0"/>
                        <a:t>0</a:t>
                      </a:r>
                    </a:p>
                  </a:txBody>
                  <a:tcPr marL="97536" marR="97536"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6658319"/>
                  </a:ext>
                </a:extLst>
              </a:tr>
              <a:tr h="552704">
                <a:tc>
                  <a:txBody>
                    <a:bodyPr/>
                    <a:lstStyle/>
                    <a:p>
                      <a:endParaRPr lang="en-CA" sz="3000"/>
                    </a:p>
                  </a:txBody>
                  <a:tcPr marL="97536" marR="97536" marT="48768" marB="48768">
                    <a:lnT w="38100" cap="flat" cmpd="sng" algn="ctr">
                      <a:solidFill>
                        <a:schemeClr val="tx1"/>
                      </a:solidFill>
                      <a:prstDash val="solid"/>
                      <a:round/>
                      <a:headEnd type="none" w="med" len="med"/>
                      <a:tailEnd type="none" w="med" len="med"/>
                    </a:lnT>
                  </a:tcPr>
                </a:tc>
                <a:tc>
                  <a:txBody>
                    <a:bodyPr/>
                    <a:lstStyle/>
                    <a:p>
                      <a:endParaRPr lang="en-CA" sz="3000" dirty="0"/>
                    </a:p>
                  </a:txBody>
                  <a:tcPr marL="97536" marR="97536" marT="48768" marB="48768">
                    <a:lnT w="38100" cap="flat" cmpd="sng" algn="ctr">
                      <a:solidFill>
                        <a:schemeClr val="tx1"/>
                      </a:solidFill>
                      <a:prstDash val="solid"/>
                      <a:round/>
                      <a:headEnd type="none" w="med" len="med"/>
                      <a:tailEnd type="none" w="med" len="med"/>
                    </a:lnT>
                  </a:tcPr>
                </a:tc>
                <a:tc>
                  <a:txBody>
                    <a:bodyPr/>
                    <a:lstStyle/>
                    <a:p>
                      <a:endParaRPr lang="en-CA" sz="3000"/>
                    </a:p>
                  </a:txBody>
                  <a:tcPr marL="97536" marR="97536" marT="48768" marB="48768">
                    <a:lnT w="38100" cap="flat" cmpd="sng" algn="ctr">
                      <a:solidFill>
                        <a:schemeClr val="tx1"/>
                      </a:solidFill>
                      <a:prstDash val="solid"/>
                      <a:round/>
                      <a:headEnd type="none" w="med" len="med"/>
                      <a:tailEnd type="none" w="med" len="med"/>
                    </a:lnT>
                  </a:tcPr>
                </a:tc>
                <a:tc>
                  <a:txBody>
                    <a:bodyPr/>
                    <a:lstStyle/>
                    <a:p>
                      <a:endParaRPr lang="en-CA" sz="3000"/>
                    </a:p>
                  </a:txBody>
                  <a:tcPr marL="97536" marR="97536" marT="48768" marB="48768">
                    <a:lnT w="38100" cap="flat" cmpd="sng" algn="ctr">
                      <a:solidFill>
                        <a:schemeClr val="tx1"/>
                      </a:solidFill>
                      <a:prstDash val="solid"/>
                      <a:round/>
                      <a:headEnd type="none" w="med" len="med"/>
                      <a:tailEnd type="none" w="med" len="med"/>
                    </a:lnT>
                  </a:tcPr>
                </a:tc>
                <a:tc>
                  <a:txBody>
                    <a:bodyPr/>
                    <a:lstStyle/>
                    <a:p>
                      <a:endParaRPr lang="en-CA" sz="3000" dirty="0"/>
                    </a:p>
                  </a:txBody>
                  <a:tcPr marL="97536" marR="97536" marT="48768" marB="48768">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10733067"/>
                  </a:ext>
                </a:extLst>
              </a:tr>
            </a:tbl>
          </a:graphicData>
        </a:graphic>
      </p:graphicFrame>
      <p:graphicFrame>
        <p:nvGraphicFramePr>
          <p:cNvPr id="5" name="Table 3">
            <a:extLst>
              <a:ext uri="{FF2B5EF4-FFF2-40B4-BE49-F238E27FC236}">
                <a16:creationId xmlns:a16="http://schemas.microsoft.com/office/drawing/2014/main" id="{C78879D1-DE69-44D7-82D9-CA5824D5DBF3}"/>
              </a:ext>
            </a:extLst>
          </p:cNvPr>
          <p:cNvGraphicFramePr>
            <a:graphicFrameLocks noGrp="1"/>
          </p:cNvGraphicFramePr>
          <p:nvPr/>
        </p:nvGraphicFramePr>
        <p:xfrm>
          <a:off x="6697679" y="1894827"/>
          <a:ext cx="6169100" cy="1664208"/>
        </p:xfrm>
        <a:graphic>
          <a:graphicData uri="http://schemas.openxmlformats.org/drawingml/2006/table">
            <a:tbl>
              <a:tblPr firstRow="1" bandRow="1">
                <a:tableStyleId>{5940675A-B579-460E-94D1-54222C63F5DA}</a:tableStyleId>
              </a:tblPr>
              <a:tblGrid>
                <a:gridCol w="1233820">
                  <a:extLst>
                    <a:ext uri="{9D8B030D-6E8A-4147-A177-3AD203B41FA5}">
                      <a16:colId xmlns:a16="http://schemas.microsoft.com/office/drawing/2014/main" val="748030799"/>
                    </a:ext>
                  </a:extLst>
                </a:gridCol>
                <a:gridCol w="1233820">
                  <a:extLst>
                    <a:ext uri="{9D8B030D-6E8A-4147-A177-3AD203B41FA5}">
                      <a16:colId xmlns:a16="http://schemas.microsoft.com/office/drawing/2014/main" val="850552876"/>
                    </a:ext>
                  </a:extLst>
                </a:gridCol>
                <a:gridCol w="1233820">
                  <a:extLst>
                    <a:ext uri="{9D8B030D-6E8A-4147-A177-3AD203B41FA5}">
                      <a16:colId xmlns:a16="http://schemas.microsoft.com/office/drawing/2014/main" val="3113615816"/>
                    </a:ext>
                  </a:extLst>
                </a:gridCol>
                <a:gridCol w="1233820">
                  <a:extLst>
                    <a:ext uri="{9D8B030D-6E8A-4147-A177-3AD203B41FA5}">
                      <a16:colId xmlns:a16="http://schemas.microsoft.com/office/drawing/2014/main" val="129245858"/>
                    </a:ext>
                  </a:extLst>
                </a:gridCol>
                <a:gridCol w="1233820">
                  <a:extLst>
                    <a:ext uri="{9D8B030D-6E8A-4147-A177-3AD203B41FA5}">
                      <a16:colId xmlns:a16="http://schemas.microsoft.com/office/drawing/2014/main" val="1135626783"/>
                    </a:ext>
                  </a:extLst>
                </a:gridCol>
              </a:tblGrid>
              <a:tr h="552704">
                <a:tc>
                  <a:txBody>
                    <a:bodyPr/>
                    <a:lstStyle/>
                    <a:p>
                      <a:r>
                        <a:rPr lang="en-CA" sz="3000" dirty="0"/>
                        <a:t>IP</a:t>
                      </a:r>
                    </a:p>
                  </a:txBody>
                  <a:tcPr marL="97536" marR="97536" marT="48768" marB="48768">
                    <a:lnB w="12700" cap="flat" cmpd="sng" algn="ctr">
                      <a:solidFill>
                        <a:schemeClr val="tx1"/>
                      </a:solidFill>
                      <a:prstDash val="solid"/>
                      <a:round/>
                      <a:headEnd type="none" w="med" len="med"/>
                      <a:tailEnd type="none" w="med" len="med"/>
                    </a:lnB>
                  </a:tcPr>
                </a:tc>
                <a:tc>
                  <a:txBody>
                    <a:bodyPr/>
                    <a:lstStyle/>
                    <a:p>
                      <a:r>
                        <a:rPr lang="en-CA" sz="3000" dirty="0"/>
                        <a:t>212</a:t>
                      </a:r>
                    </a:p>
                  </a:txBody>
                  <a:tcPr marL="97536" marR="97536" marT="48768" marB="48768">
                    <a:lnB w="12700" cap="flat" cmpd="sng" algn="ctr">
                      <a:solidFill>
                        <a:schemeClr val="tx1"/>
                      </a:solidFill>
                      <a:prstDash val="solid"/>
                      <a:round/>
                      <a:headEnd type="none" w="med" len="med"/>
                      <a:tailEnd type="none" w="med" len="med"/>
                    </a:lnB>
                  </a:tcPr>
                </a:tc>
                <a:tc>
                  <a:txBody>
                    <a:bodyPr/>
                    <a:lstStyle/>
                    <a:p>
                      <a:r>
                        <a:rPr lang="en-CA" sz="3000" dirty="0"/>
                        <a:t>21</a:t>
                      </a:r>
                    </a:p>
                  </a:txBody>
                  <a:tcPr marL="97536" marR="97536" marT="48768" marB="48768">
                    <a:lnB w="12700" cap="flat" cmpd="sng" algn="ctr">
                      <a:solidFill>
                        <a:schemeClr val="tx1"/>
                      </a:solidFill>
                      <a:prstDash val="solid"/>
                      <a:round/>
                      <a:headEnd type="none" w="med" len="med"/>
                      <a:tailEnd type="none" w="med" len="med"/>
                    </a:lnB>
                  </a:tcPr>
                </a:tc>
                <a:tc>
                  <a:txBody>
                    <a:bodyPr/>
                    <a:lstStyle/>
                    <a:p>
                      <a:r>
                        <a:rPr lang="en-CA" sz="3000" dirty="0"/>
                        <a:t>46</a:t>
                      </a:r>
                    </a:p>
                  </a:txBody>
                  <a:tcPr marL="97536" marR="97536" marT="48768" marB="48768">
                    <a:lnB w="12700" cap="flat" cmpd="sng" algn="ctr">
                      <a:solidFill>
                        <a:schemeClr val="tx1"/>
                      </a:solidFill>
                      <a:prstDash val="solid"/>
                      <a:round/>
                      <a:headEnd type="none" w="med" len="med"/>
                      <a:tailEnd type="none" w="med" len="med"/>
                    </a:lnB>
                  </a:tcPr>
                </a:tc>
                <a:tc>
                  <a:txBody>
                    <a:bodyPr/>
                    <a:lstStyle/>
                    <a:p>
                      <a:r>
                        <a:rPr lang="en-CA" sz="3000" dirty="0"/>
                        <a:t>143</a:t>
                      </a:r>
                    </a:p>
                  </a:txBody>
                  <a:tcPr marL="97536" marR="97536" marT="48768" marB="48768">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2912656"/>
                  </a:ext>
                </a:extLst>
              </a:tr>
              <a:tr h="552704">
                <a:tc>
                  <a:txBody>
                    <a:bodyPr/>
                    <a:lstStyle/>
                    <a:p>
                      <a:r>
                        <a:rPr lang="en-CA" sz="3000" dirty="0"/>
                        <a:t>SM</a:t>
                      </a:r>
                    </a:p>
                  </a:txBody>
                  <a:tcPr marL="97536" marR="97536"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3000" dirty="0"/>
                        <a:t>255</a:t>
                      </a:r>
                    </a:p>
                  </a:txBody>
                  <a:tcPr marL="97536" marR="97536"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3000" dirty="0"/>
                        <a:t>255</a:t>
                      </a:r>
                    </a:p>
                  </a:txBody>
                  <a:tcPr marL="97536" marR="97536"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3000" dirty="0"/>
                        <a:t>255</a:t>
                      </a:r>
                    </a:p>
                  </a:txBody>
                  <a:tcPr marL="97536" marR="97536"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3000" dirty="0"/>
                        <a:t>248</a:t>
                      </a:r>
                    </a:p>
                  </a:txBody>
                  <a:tcPr marL="97536" marR="97536"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6658319"/>
                  </a:ext>
                </a:extLst>
              </a:tr>
              <a:tr h="552704">
                <a:tc>
                  <a:txBody>
                    <a:bodyPr/>
                    <a:lstStyle/>
                    <a:p>
                      <a:endParaRPr lang="en-CA" sz="3000"/>
                    </a:p>
                  </a:txBody>
                  <a:tcPr marL="97536" marR="97536" marT="48768" marB="48768">
                    <a:lnT w="38100" cap="flat" cmpd="sng" algn="ctr">
                      <a:solidFill>
                        <a:schemeClr val="tx1"/>
                      </a:solidFill>
                      <a:prstDash val="solid"/>
                      <a:round/>
                      <a:headEnd type="none" w="med" len="med"/>
                      <a:tailEnd type="none" w="med" len="med"/>
                    </a:lnT>
                  </a:tcPr>
                </a:tc>
                <a:tc>
                  <a:txBody>
                    <a:bodyPr/>
                    <a:lstStyle/>
                    <a:p>
                      <a:endParaRPr lang="en-CA" sz="3000"/>
                    </a:p>
                  </a:txBody>
                  <a:tcPr marL="97536" marR="97536" marT="48768" marB="48768">
                    <a:lnT w="38100" cap="flat" cmpd="sng" algn="ctr">
                      <a:solidFill>
                        <a:schemeClr val="tx1"/>
                      </a:solidFill>
                      <a:prstDash val="solid"/>
                      <a:round/>
                      <a:headEnd type="none" w="med" len="med"/>
                      <a:tailEnd type="none" w="med" len="med"/>
                    </a:lnT>
                  </a:tcPr>
                </a:tc>
                <a:tc>
                  <a:txBody>
                    <a:bodyPr/>
                    <a:lstStyle/>
                    <a:p>
                      <a:endParaRPr lang="en-CA" sz="3000"/>
                    </a:p>
                  </a:txBody>
                  <a:tcPr marL="97536" marR="97536" marT="48768" marB="48768">
                    <a:lnT w="38100" cap="flat" cmpd="sng" algn="ctr">
                      <a:solidFill>
                        <a:schemeClr val="tx1"/>
                      </a:solidFill>
                      <a:prstDash val="solid"/>
                      <a:round/>
                      <a:headEnd type="none" w="med" len="med"/>
                      <a:tailEnd type="none" w="med" len="med"/>
                    </a:lnT>
                  </a:tcPr>
                </a:tc>
                <a:tc>
                  <a:txBody>
                    <a:bodyPr/>
                    <a:lstStyle/>
                    <a:p>
                      <a:endParaRPr lang="en-CA" sz="3000"/>
                    </a:p>
                  </a:txBody>
                  <a:tcPr marL="97536" marR="97536" marT="48768" marB="48768">
                    <a:lnT w="38100" cap="flat" cmpd="sng" algn="ctr">
                      <a:solidFill>
                        <a:schemeClr val="tx1"/>
                      </a:solidFill>
                      <a:prstDash val="solid"/>
                      <a:round/>
                      <a:headEnd type="none" w="med" len="med"/>
                      <a:tailEnd type="none" w="med" len="med"/>
                    </a:lnT>
                  </a:tcPr>
                </a:tc>
                <a:tc>
                  <a:txBody>
                    <a:bodyPr/>
                    <a:lstStyle/>
                    <a:p>
                      <a:endParaRPr lang="en-CA" sz="3000" dirty="0"/>
                    </a:p>
                  </a:txBody>
                  <a:tcPr marL="97536" marR="97536" marT="48768" marB="48768">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10733067"/>
                  </a:ext>
                </a:extLst>
              </a:tr>
            </a:tbl>
          </a:graphicData>
        </a:graphic>
      </p:graphicFrame>
      <p:graphicFrame>
        <p:nvGraphicFramePr>
          <p:cNvPr id="6" name="Table 3">
            <a:extLst>
              <a:ext uri="{FF2B5EF4-FFF2-40B4-BE49-F238E27FC236}">
                <a16:creationId xmlns:a16="http://schemas.microsoft.com/office/drawing/2014/main" id="{1DF697DB-2C88-4F43-B4EB-0902E9FD85B3}"/>
              </a:ext>
            </a:extLst>
          </p:cNvPr>
          <p:cNvGraphicFramePr>
            <a:graphicFrameLocks noGrp="1"/>
          </p:cNvGraphicFramePr>
          <p:nvPr/>
        </p:nvGraphicFramePr>
        <p:xfrm>
          <a:off x="333301" y="4876800"/>
          <a:ext cx="6169100" cy="1789692"/>
        </p:xfrm>
        <a:graphic>
          <a:graphicData uri="http://schemas.openxmlformats.org/drawingml/2006/table">
            <a:tbl>
              <a:tblPr firstRow="1" bandRow="1">
                <a:tableStyleId>{5940675A-B579-460E-94D1-54222C63F5DA}</a:tableStyleId>
              </a:tblPr>
              <a:tblGrid>
                <a:gridCol w="1233820">
                  <a:extLst>
                    <a:ext uri="{9D8B030D-6E8A-4147-A177-3AD203B41FA5}">
                      <a16:colId xmlns:a16="http://schemas.microsoft.com/office/drawing/2014/main" val="748030799"/>
                    </a:ext>
                  </a:extLst>
                </a:gridCol>
                <a:gridCol w="1233820">
                  <a:extLst>
                    <a:ext uri="{9D8B030D-6E8A-4147-A177-3AD203B41FA5}">
                      <a16:colId xmlns:a16="http://schemas.microsoft.com/office/drawing/2014/main" val="850552876"/>
                    </a:ext>
                  </a:extLst>
                </a:gridCol>
                <a:gridCol w="1233820">
                  <a:extLst>
                    <a:ext uri="{9D8B030D-6E8A-4147-A177-3AD203B41FA5}">
                      <a16:colId xmlns:a16="http://schemas.microsoft.com/office/drawing/2014/main" val="3113615816"/>
                    </a:ext>
                  </a:extLst>
                </a:gridCol>
                <a:gridCol w="1233820">
                  <a:extLst>
                    <a:ext uri="{9D8B030D-6E8A-4147-A177-3AD203B41FA5}">
                      <a16:colId xmlns:a16="http://schemas.microsoft.com/office/drawing/2014/main" val="129245858"/>
                    </a:ext>
                  </a:extLst>
                </a:gridCol>
                <a:gridCol w="1233820">
                  <a:extLst>
                    <a:ext uri="{9D8B030D-6E8A-4147-A177-3AD203B41FA5}">
                      <a16:colId xmlns:a16="http://schemas.microsoft.com/office/drawing/2014/main" val="1135626783"/>
                    </a:ext>
                  </a:extLst>
                </a:gridCol>
              </a:tblGrid>
              <a:tr h="596564">
                <a:tc>
                  <a:txBody>
                    <a:bodyPr/>
                    <a:lstStyle/>
                    <a:p>
                      <a:r>
                        <a:rPr lang="en-CA" sz="3000" dirty="0"/>
                        <a:t>IP</a:t>
                      </a:r>
                    </a:p>
                  </a:txBody>
                  <a:tcPr marL="97536" marR="97536" marT="48768" marB="48768">
                    <a:lnB w="12700" cap="flat" cmpd="sng" algn="ctr">
                      <a:solidFill>
                        <a:schemeClr val="tx1"/>
                      </a:solidFill>
                      <a:prstDash val="solid"/>
                      <a:round/>
                      <a:headEnd type="none" w="med" len="med"/>
                      <a:tailEnd type="none" w="med" len="med"/>
                    </a:lnB>
                  </a:tcPr>
                </a:tc>
                <a:tc>
                  <a:txBody>
                    <a:bodyPr/>
                    <a:lstStyle/>
                    <a:p>
                      <a:r>
                        <a:rPr lang="en-CA" sz="3000" dirty="0"/>
                        <a:t>10</a:t>
                      </a:r>
                    </a:p>
                  </a:txBody>
                  <a:tcPr marL="97536" marR="97536" marT="48768" marB="48768">
                    <a:lnB w="12700" cap="flat" cmpd="sng" algn="ctr">
                      <a:solidFill>
                        <a:schemeClr val="tx1"/>
                      </a:solidFill>
                      <a:prstDash val="solid"/>
                      <a:round/>
                      <a:headEnd type="none" w="med" len="med"/>
                      <a:tailEnd type="none" w="med" len="med"/>
                    </a:lnB>
                  </a:tcPr>
                </a:tc>
                <a:tc>
                  <a:txBody>
                    <a:bodyPr/>
                    <a:lstStyle/>
                    <a:p>
                      <a:r>
                        <a:rPr lang="en-CA" sz="3000" dirty="0"/>
                        <a:t>201</a:t>
                      </a:r>
                    </a:p>
                  </a:txBody>
                  <a:tcPr marL="97536" marR="97536" marT="48768" marB="48768">
                    <a:lnB w="12700" cap="flat" cmpd="sng" algn="ctr">
                      <a:solidFill>
                        <a:schemeClr val="tx1"/>
                      </a:solidFill>
                      <a:prstDash val="solid"/>
                      <a:round/>
                      <a:headEnd type="none" w="med" len="med"/>
                      <a:tailEnd type="none" w="med" len="med"/>
                    </a:lnB>
                  </a:tcPr>
                </a:tc>
                <a:tc>
                  <a:txBody>
                    <a:bodyPr/>
                    <a:lstStyle/>
                    <a:p>
                      <a:r>
                        <a:rPr lang="en-CA" sz="3000" dirty="0"/>
                        <a:t>29</a:t>
                      </a:r>
                    </a:p>
                  </a:txBody>
                  <a:tcPr marL="97536" marR="97536" marT="48768" marB="48768">
                    <a:lnB w="12700" cap="flat" cmpd="sng" algn="ctr">
                      <a:solidFill>
                        <a:schemeClr val="tx1"/>
                      </a:solidFill>
                      <a:prstDash val="solid"/>
                      <a:round/>
                      <a:headEnd type="none" w="med" len="med"/>
                      <a:tailEnd type="none" w="med" len="med"/>
                    </a:lnB>
                  </a:tcPr>
                </a:tc>
                <a:tc>
                  <a:txBody>
                    <a:bodyPr/>
                    <a:lstStyle/>
                    <a:p>
                      <a:r>
                        <a:rPr lang="en-CA" sz="3000" dirty="0"/>
                        <a:t>226</a:t>
                      </a:r>
                    </a:p>
                  </a:txBody>
                  <a:tcPr marL="97536" marR="97536" marT="48768" marB="48768">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2912656"/>
                  </a:ext>
                </a:extLst>
              </a:tr>
              <a:tr h="596564">
                <a:tc>
                  <a:txBody>
                    <a:bodyPr/>
                    <a:lstStyle/>
                    <a:p>
                      <a:r>
                        <a:rPr lang="en-CA" sz="3000" dirty="0"/>
                        <a:t>SM</a:t>
                      </a:r>
                    </a:p>
                  </a:txBody>
                  <a:tcPr marL="97536" marR="97536"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3000" dirty="0"/>
                        <a:t>255</a:t>
                      </a:r>
                    </a:p>
                  </a:txBody>
                  <a:tcPr marL="97536" marR="97536"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3000" dirty="0"/>
                        <a:t>240</a:t>
                      </a:r>
                    </a:p>
                  </a:txBody>
                  <a:tcPr marL="97536" marR="97536"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3000" dirty="0"/>
                        <a:t>0</a:t>
                      </a:r>
                    </a:p>
                  </a:txBody>
                  <a:tcPr marL="97536" marR="97536"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3000" dirty="0"/>
                        <a:t>0</a:t>
                      </a:r>
                    </a:p>
                  </a:txBody>
                  <a:tcPr marL="97536" marR="97536"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6658319"/>
                  </a:ext>
                </a:extLst>
              </a:tr>
              <a:tr h="596564">
                <a:tc>
                  <a:txBody>
                    <a:bodyPr/>
                    <a:lstStyle/>
                    <a:p>
                      <a:endParaRPr lang="en-CA" sz="3000"/>
                    </a:p>
                  </a:txBody>
                  <a:tcPr marL="97536" marR="97536" marT="48768" marB="48768">
                    <a:lnT w="38100" cap="flat" cmpd="sng" algn="ctr">
                      <a:solidFill>
                        <a:schemeClr val="tx1"/>
                      </a:solidFill>
                      <a:prstDash val="solid"/>
                      <a:round/>
                      <a:headEnd type="none" w="med" len="med"/>
                      <a:tailEnd type="none" w="med" len="med"/>
                    </a:lnT>
                  </a:tcPr>
                </a:tc>
                <a:tc>
                  <a:txBody>
                    <a:bodyPr/>
                    <a:lstStyle/>
                    <a:p>
                      <a:endParaRPr lang="en-CA" sz="3000"/>
                    </a:p>
                  </a:txBody>
                  <a:tcPr marL="97536" marR="97536" marT="48768" marB="48768">
                    <a:lnT w="38100" cap="flat" cmpd="sng" algn="ctr">
                      <a:solidFill>
                        <a:schemeClr val="tx1"/>
                      </a:solidFill>
                      <a:prstDash val="solid"/>
                      <a:round/>
                      <a:headEnd type="none" w="med" len="med"/>
                      <a:tailEnd type="none" w="med" len="med"/>
                    </a:lnT>
                  </a:tcPr>
                </a:tc>
                <a:tc>
                  <a:txBody>
                    <a:bodyPr/>
                    <a:lstStyle/>
                    <a:p>
                      <a:endParaRPr lang="en-CA" sz="3000" dirty="0"/>
                    </a:p>
                  </a:txBody>
                  <a:tcPr marL="97536" marR="97536" marT="48768" marB="48768">
                    <a:lnT w="38100" cap="flat" cmpd="sng" algn="ctr">
                      <a:solidFill>
                        <a:schemeClr val="tx1"/>
                      </a:solidFill>
                      <a:prstDash val="solid"/>
                      <a:round/>
                      <a:headEnd type="none" w="med" len="med"/>
                      <a:tailEnd type="none" w="med" len="med"/>
                    </a:lnT>
                  </a:tcPr>
                </a:tc>
                <a:tc>
                  <a:txBody>
                    <a:bodyPr/>
                    <a:lstStyle/>
                    <a:p>
                      <a:endParaRPr lang="en-CA" sz="3000"/>
                    </a:p>
                  </a:txBody>
                  <a:tcPr marL="97536" marR="97536" marT="48768" marB="48768">
                    <a:lnT w="38100" cap="flat" cmpd="sng" algn="ctr">
                      <a:solidFill>
                        <a:schemeClr val="tx1"/>
                      </a:solidFill>
                      <a:prstDash val="solid"/>
                      <a:round/>
                      <a:headEnd type="none" w="med" len="med"/>
                      <a:tailEnd type="none" w="med" len="med"/>
                    </a:lnT>
                  </a:tcPr>
                </a:tc>
                <a:tc>
                  <a:txBody>
                    <a:bodyPr/>
                    <a:lstStyle/>
                    <a:p>
                      <a:endParaRPr lang="en-CA" sz="3000" dirty="0"/>
                    </a:p>
                  </a:txBody>
                  <a:tcPr marL="97536" marR="97536" marT="48768" marB="48768">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10733067"/>
                  </a:ext>
                </a:extLst>
              </a:tr>
            </a:tbl>
          </a:graphicData>
        </a:graphic>
      </p:graphicFrame>
      <p:graphicFrame>
        <p:nvGraphicFramePr>
          <p:cNvPr id="7" name="Table 3">
            <a:extLst>
              <a:ext uri="{FF2B5EF4-FFF2-40B4-BE49-F238E27FC236}">
                <a16:creationId xmlns:a16="http://schemas.microsoft.com/office/drawing/2014/main" id="{FE78B184-4B0E-4543-953C-590F00FEC8A7}"/>
              </a:ext>
            </a:extLst>
          </p:cNvPr>
          <p:cNvGraphicFramePr>
            <a:graphicFrameLocks noGrp="1"/>
          </p:cNvGraphicFramePr>
          <p:nvPr/>
        </p:nvGraphicFramePr>
        <p:xfrm>
          <a:off x="6697679" y="4876799"/>
          <a:ext cx="6169100" cy="1789692"/>
        </p:xfrm>
        <a:graphic>
          <a:graphicData uri="http://schemas.openxmlformats.org/drawingml/2006/table">
            <a:tbl>
              <a:tblPr firstRow="1" bandRow="1">
                <a:tableStyleId>{5940675A-B579-460E-94D1-54222C63F5DA}</a:tableStyleId>
              </a:tblPr>
              <a:tblGrid>
                <a:gridCol w="1233820">
                  <a:extLst>
                    <a:ext uri="{9D8B030D-6E8A-4147-A177-3AD203B41FA5}">
                      <a16:colId xmlns:a16="http://schemas.microsoft.com/office/drawing/2014/main" val="748030799"/>
                    </a:ext>
                  </a:extLst>
                </a:gridCol>
                <a:gridCol w="1233820">
                  <a:extLst>
                    <a:ext uri="{9D8B030D-6E8A-4147-A177-3AD203B41FA5}">
                      <a16:colId xmlns:a16="http://schemas.microsoft.com/office/drawing/2014/main" val="850552876"/>
                    </a:ext>
                  </a:extLst>
                </a:gridCol>
                <a:gridCol w="1233820">
                  <a:extLst>
                    <a:ext uri="{9D8B030D-6E8A-4147-A177-3AD203B41FA5}">
                      <a16:colId xmlns:a16="http://schemas.microsoft.com/office/drawing/2014/main" val="3113615816"/>
                    </a:ext>
                  </a:extLst>
                </a:gridCol>
                <a:gridCol w="1233820">
                  <a:extLst>
                    <a:ext uri="{9D8B030D-6E8A-4147-A177-3AD203B41FA5}">
                      <a16:colId xmlns:a16="http://schemas.microsoft.com/office/drawing/2014/main" val="129245858"/>
                    </a:ext>
                  </a:extLst>
                </a:gridCol>
                <a:gridCol w="1233820">
                  <a:extLst>
                    <a:ext uri="{9D8B030D-6E8A-4147-A177-3AD203B41FA5}">
                      <a16:colId xmlns:a16="http://schemas.microsoft.com/office/drawing/2014/main" val="1135626783"/>
                    </a:ext>
                  </a:extLst>
                </a:gridCol>
              </a:tblGrid>
              <a:tr h="596564">
                <a:tc>
                  <a:txBody>
                    <a:bodyPr/>
                    <a:lstStyle/>
                    <a:p>
                      <a:r>
                        <a:rPr lang="en-CA" sz="3000" dirty="0"/>
                        <a:t>IP</a:t>
                      </a:r>
                    </a:p>
                  </a:txBody>
                  <a:tcPr marL="97536" marR="97536" marT="48768" marB="48768">
                    <a:lnB w="12700" cap="flat" cmpd="sng" algn="ctr">
                      <a:solidFill>
                        <a:schemeClr val="tx1"/>
                      </a:solidFill>
                      <a:prstDash val="solid"/>
                      <a:round/>
                      <a:headEnd type="none" w="med" len="med"/>
                      <a:tailEnd type="none" w="med" len="med"/>
                    </a:lnB>
                  </a:tcPr>
                </a:tc>
                <a:tc>
                  <a:txBody>
                    <a:bodyPr/>
                    <a:lstStyle/>
                    <a:p>
                      <a:r>
                        <a:rPr lang="en-CA" sz="3000" dirty="0"/>
                        <a:t>159</a:t>
                      </a:r>
                    </a:p>
                  </a:txBody>
                  <a:tcPr marL="97536" marR="97536" marT="48768" marB="48768">
                    <a:lnB w="12700" cap="flat" cmpd="sng" algn="ctr">
                      <a:solidFill>
                        <a:schemeClr val="tx1"/>
                      </a:solidFill>
                      <a:prstDash val="solid"/>
                      <a:round/>
                      <a:headEnd type="none" w="med" len="med"/>
                      <a:tailEnd type="none" w="med" len="med"/>
                    </a:lnB>
                  </a:tcPr>
                </a:tc>
                <a:tc>
                  <a:txBody>
                    <a:bodyPr/>
                    <a:lstStyle/>
                    <a:p>
                      <a:r>
                        <a:rPr lang="en-CA" sz="3000" dirty="0"/>
                        <a:t>197</a:t>
                      </a:r>
                    </a:p>
                  </a:txBody>
                  <a:tcPr marL="97536" marR="97536" marT="48768" marB="48768">
                    <a:lnB w="12700" cap="flat" cmpd="sng" algn="ctr">
                      <a:solidFill>
                        <a:schemeClr val="tx1"/>
                      </a:solidFill>
                      <a:prstDash val="solid"/>
                      <a:round/>
                      <a:headEnd type="none" w="med" len="med"/>
                      <a:tailEnd type="none" w="med" len="med"/>
                    </a:lnB>
                  </a:tcPr>
                </a:tc>
                <a:tc>
                  <a:txBody>
                    <a:bodyPr/>
                    <a:lstStyle/>
                    <a:p>
                      <a:r>
                        <a:rPr lang="en-CA" sz="3000" dirty="0"/>
                        <a:t>20</a:t>
                      </a:r>
                    </a:p>
                  </a:txBody>
                  <a:tcPr marL="97536" marR="97536" marT="48768" marB="48768">
                    <a:lnB w="12700" cap="flat" cmpd="sng" algn="ctr">
                      <a:solidFill>
                        <a:schemeClr val="tx1"/>
                      </a:solidFill>
                      <a:prstDash val="solid"/>
                      <a:round/>
                      <a:headEnd type="none" w="med" len="med"/>
                      <a:tailEnd type="none" w="med" len="med"/>
                    </a:lnB>
                  </a:tcPr>
                </a:tc>
                <a:tc>
                  <a:txBody>
                    <a:bodyPr/>
                    <a:lstStyle/>
                    <a:p>
                      <a:r>
                        <a:rPr lang="en-CA" sz="3000" dirty="0"/>
                        <a:t>132</a:t>
                      </a:r>
                    </a:p>
                  </a:txBody>
                  <a:tcPr marL="97536" marR="97536" marT="48768" marB="48768">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2912656"/>
                  </a:ext>
                </a:extLst>
              </a:tr>
              <a:tr h="596564">
                <a:tc>
                  <a:txBody>
                    <a:bodyPr/>
                    <a:lstStyle/>
                    <a:p>
                      <a:r>
                        <a:rPr lang="en-CA" sz="3000" dirty="0"/>
                        <a:t>SM</a:t>
                      </a:r>
                    </a:p>
                  </a:txBody>
                  <a:tcPr marL="97536" marR="97536"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3000" dirty="0"/>
                        <a:t>255</a:t>
                      </a:r>
                    </a:p>
                  </a:txBody>
                  <a:tcPr marL="97536" marR="97536"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3000" dirty="0"/>
                        <a:t>255</a:t>
                      </a:r>
                    </a:p>
                  </a:txBody>
                  <a:tcPr marL="97536" marR="97536"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3000" dirty="0"/>
                        <a:t>224</a:t>
                      </a:r>
                    </a:p>
                  </a:txBody>
                  <a:tcPr marL="97536" marR="97536"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3000" dirty="0"/>
                        <a:t>0</a:t>
                      </a:r>
                    </a:p>
                  </a:txBody>
                  <a:tcPr marL="97536" marR="97536"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6658319"/>
                  </a:ext>
                </a:extLst>
              </a:tr>
              <a:tr h="596564">
                <a:tc>
                  <a:txBody>
                    <a:bodyPr/>
                    <a:lstStyle/>
                    <a:p>
                      <a:endParaRPr lang="en-CA" sz="3000"/>
                    </a:p>
                  </a:txBody>
                  <a:tcPr marL="97536" marR="97536" marT="48768" marB="48768">
                    <a:lnT w="38100" cap="flat" cmpd="sng" algn="ctr">
                      <a:solidFill>
                        <a:schemeClr val="tx1"/>
                      </a:solidFill>
                      <a:prstDash val="solid"/>
                      <a:round/>
                      <a:headEnd type="none" w="med" len="med"/>
                      <a:tailEnd type="none" w="med" len="med"/>
                    </a:lnT>
                  </a:tcPr>
                </a:tc>
                <a:tc>
                  <a:txBody>
                    <a:bodyPr/>
                    <a:lstStyle/>
                    <a:p>
                      <a:endParaRPr lang="en-CA" sz="3000"/>
                    </a:p>
                  </a:txBody>
                  <a:tcPr marL="97536" marR="97536" marT="48768" marB="48768">
                    <a:lnT w="38100" cap="flat" cmpd="sng" algn="ctr">
                      <a:solidFill>
                        <a:schemeClr val="tx1"/>
                      </a:solidFill>
                      <a:prstDash val="solid"/>
                      <a:round/>
                      <a:headEnd type="none" w="med" len="med"/>
                      <a:tailEnd type="none" w="med" len="med"/>
                    </a:lnT>
                  </a:tcPr>
                </a:tc>
                <a:tc>
                  <a:txBody>
                    <a:bodyPr/>
                    <a:lstStyle/>
                    <a:p>
                      <a:endParaRPr lang="en-CA" sz="3000"/>
                    </a:p>
                  </a:txBody>
                  <a:tcPr marL="97536" marR="97536" marT="48768" marB="48768">
                    <a:lnT w="38100" cap="flat" cmpd="sng" algn="ctr">
                      <a:solidFill>
                        <a:schemeClr val="tx1"/>
                      </a:solidFill>
                      <a:prstDash val="solid"/>
                      <a:round/>
                      <a:headEnd type="none" w="med" len="med"/>
                      <a:tailEnd type="none" w="med" len="med"/>
                    </a:lnT>
                  </a:tcPr>
                </a:tc>
                <a:tc>
                  <a:txBody>
                    <a:bodyPr/>
                    <a:lstStyle/>
                    <a:p>
                      <a:endParaRPr lang="en-CA" sz="3000"/>
                    </a:p>
                  </a:txBody>
                  <a:tcPr marL="97536" marR="97536" marT="48768" marB="48768">
                    <a:lnT w="38100" cap="flat" cmpd="sng" algn="ctr">
                      <a:solidFill>
                        <a:schemeClr val="tx1"/>
                      </a:solidFill>
                      <a:prstDash val="solid"/>
                      <a:round/>
                      <a:headEnd type="none" w="med" len="med"/>
                      <a:tailEnd type="none" w="med" len="med"/>
                    </a:lnT>
                  </a:tcPr>
                </a:tc>
                <a:tc>
                  <a:txBody>
                    <a:bodyPr/>
                    <a:lstStyle/>
                    <a:p>
                      <a:endParaRPr lang="en-CA" sz="3000" dirty="0"/>
                    </a:p>
                  </a:txBody>
                  <a:tcPr marL="97536" marR="97536" marT="48768" marB="48768">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10733067"/>
                  </a:ext>
                </a:extLst>
              </a:tr>
            </a:tbl>
          </a:graphicData>
        </a:graphic>
      </p:graphicFrame>
      <p:sp>
        <p:nvSpPr>
          <p:cNvPr id="8" name="TextBox 7">
            <a:extLst>
              <a:ext uri="{FF2B5EF4-FFF2-40B4-BE49-F238E27FC236}">
                <a16:creationId xmlns:a16="http://schemas.microsoft.com/office/drawing/2014/main" id="{77C0B4BA-89FE-480C-9206-E9D12A4FCEFB}"/>
              </a:ext>
            </a:extLst>
          </p:cNvPr>
          <p:cNvSpPr txBox="1"/>
          <p:nvPr/>
        </p:nvSpPr>
        <p:spPr>
          <a:xfrm>
            <a:off x="1601063" y="3008730"/>
            <a:ext cx="1159391"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179</a:t>
            </a:r>
          </a:p>
        </p:txBody>
      </p:sp>
      <p:sp>
        <p:nvSpPr>
          <p:cNvPr id="9" name="TextBox 8">
            <a:extLst>
              <a:ext uri="{FF2B5EF4-FFF2-40B4-BE49-F238E27FC236}">
                <a16:creationId xmlns:a16="http://schemas.microsoft.com/office/drawing/2014/main" id="{669AE69B-719A-4CD2-8B6A-4F5EDEA5A049}"/>
              </a:ext>
            </a:extLst>
          </p:cNvPr>
          <p:cNvSpPr txBox="1"/>
          <p:nvPr/>
        </p:nvSpPr>
        <p:spPr>
          <a:xfrm>
            <a:off x="2901033" y="3027133"/>
            <a:ext cx="1033636"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34</a:t>
            </a:r>
          </a:p>
        </p:txBody>
      </p:sp>
      <p:sp>
        <p:nvSpPr>
          <p:cNvPr id="10" name="TextBox 9">
            <a:extLst>
              <a:ext uri="{FF2B5EF4-FFF2-40B4-BE49-F238E27FC236}">
                <a16:creationId xmlns:a16="http://schemas.microsoft.com/office/drawing/2014/main" id="{43982FF3-78AB-49C6-8C37-504C1C5E8A30}"/>
              </a:ext>
            </a:extLst>
          </p:cNvPr>
          <p:cNvSpPr txBox="1"/>
          <p:nvPr/>
        </p:nvSpPr>
        <p:spPr>
          <a:xfrm>
            <a:off x="11806427" y="3081363"/>
            <a:ext cx="1159391"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136</a:t>
            </a:r>
          </a:p>
        </p:txBody>
      </p:sp>
      <p:sp>
        <p:nvSpPr>
          <p:cNvPr id="11" name="TextBox 10">
            <a:extLst>
              <a:ext uri="{FF2B5EF4-FFF2-40B4-BE49-F238E27FC236}">
                <a16:creationId xmlns:a16="http://schemas.microsoft.com/office/drawing/2014/main" id="{FCB0C047-73FE-40AA-BF0A-510D34233049}"/>
              </a:ext>
            </a:extLst>
          </p:cNvPr>
          <p:cNvSpPr txBox="1"/>
          <p:nvPr/>
        </p:nvSpPr>
        <p:spPr>
          <a:xfrm>
            <a:off x="7910741" y="3081364"/>
            <a:ext cx="1159391"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212</a:t>
            </a:r>
          </a:p>
        </p:txBody>
      </p:sp>
      <p:sp>
        <p:nvSpPr>
          <p:cNvPr id="12" name="TextBox 11">
            <a:extLst>
              <a:ext uri="{FF2B5EF4-FFF2-40B4-BE49-F238E27FC236}">
                <a16:creationId xmlns:a16="http://schemas.microsoft.com/office/drawing/2014/main" id="{9EEB68C1-E35C-4E0D-A66F-A26D66780B34}"/>
              </a:ext>
            </a:extLst>
          </p:cNvPr>
          <p:cNvSpPr txBox="1"/>
          <p:nvPr/>
        </p:nvSpPr>
        <p:spPr>
          <a:xfrm>
            <a:off x="9202533" y="3081363"/>
            <a:ext cx="1159391"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21</a:t>
            </a:r>
          </a:p>
        </p:txBody>
      </p:sp>
      <p:sp>
        <p:nvSpPr>
          <p:cNvPr id="13" name="TextBox 12">
            <a:extLst>
              <a:ext uri="{FF2B5EF4-FFF2-40B4-BE49-F238E27FC236}">
                <a16:creationId xmlns:a16="http://schemas.microsoft.com/office/drawing/2014/main" id="{12CB5DC3-B422-4078-B1E8-34D1FF852DB3}"/>
              </a:ext>
            </a:extLst>
          </p:cNvPr>
          <p:cNvSpPr txBox="1"/>
          <p:nvPr/>
        </p:nvSpPr>
        <p:spPr>
          <a:xfrm>
            <a:off x="10454959" y="3051542"/>
            <a:ext cx="1159391"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46</a:t>
            </a:r>
          </a:p>
        </p:txBody>
      </p:sp>
      <p:sp>
        <p:nvSpPr>
          <p:cNvPr id="14" name="TextBox 13">
            <a:extLst>
              <a:ext uri="{FF2B5EF4-FFF2-40B4-BE49-F238E27FC236}">
                <a16:creationId xmlns:a16="http://schemas.microsoft.com/office/drawing/2014/main" id="{581E11C5-2085-4A67-8FF5-5ED6843CF241}"/>
              </a:ext>
            </a:extLst>
          </p:cNvPr>
          <p:cNvSpPr txBox="1"/>
          <p:nvPr/>
        </p:nvSpPr>
        <p:spPr>
          <a:xfrm>
            <a:off x="1601573" y="6167065"/>
            <a:ext cx="1159391"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10</a:t>
            </a:r>
          </a:p>
        </p:txBody>
      </p:sp>
      <p:sp>
        <p:nvSpPr>
          <p:cNvPr id="15" name="TextBox 14">
            <a:extLst>
              <a:ext uri="{FF2B5EF4-FFF2-40B4-BE49-F238E27FC236}">
                <a16:creationId xmlns:a16="http://schemas.microsoft.com/office/drawing/2014/main" id="{9610703B-F1D1-4F1D-B16F-2B6181F182CA}"/>
              </a:ext>
            </a:extLst>
          </p:cNvPr>
          <p:cNvSpPr txBox="1"/>
          <p:nvPr/>
        </p:nvSpPr>
        <p:spPr>
          <a:xfrm>
            <a:off x="4068855" y="6167064"/>
            <a:ext cx="1159391"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0</a:t>
            </a:r>
          </a:p>
        </p:txBody>
      </p:sp>
      <p:sp>
        <p:nvSpPr>
          <p:cNvPr id="16" name="TextBox 15">
            <a:extLst>
              <a:ext uri="{FF2B5EF4-FFF2-40B4-BE49-F238E27FC236}">
                <a16:creationId xmlns:a16="http://schemas.microsoft.com/office/drawing/2014/main" id="{68522467-3ED0-41C0-8CEB-2E6D5F958045}"/>
              </a:ext>
            </a:extLst>
          </p:cNvPr>
          <p:cNvSpPr txBox="1"/>
          <p:nvPr/>
        </p:nvSpPr>
        <p:spPr>
          <a:xfrm>
            <a:off x="5243708" y="6167063"/>
            <a:ext cx="1159391"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0</a:t>
            </a:r>
          </a:p>
        </p:txBody>
      </p:sp>
      <p:sp>
        <p:nvSpPr>
          <p:cNvPr id="17" name="TextBox 16">
            <a:extLst>
              <a:ext uri="{FF2B5EF4-FFF2-40B4-BE49-F238E27FC236}">
                <a16:creationId xmlns:a16="http://schemas.microsoft.com/office/drawing/2014/main" id="{04C5A756-B839-4616-8BB7-1A3BADDF515F}"/>
              </a:ext>
            </a:extLst>
          </p:cNvPr>
          <p:cNvSpPr txBox="1"/>
          <p:nvPr/>
        </p:nvSpPr>
        <p:spPr>
          <a:xfrm>
            <a:off x="9594998" y="7238012"/>
            <a:ext cx="1159391"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0*32</a:t>
            </a:r>
          </a:p>
        </p:txBody>
      </p:sp>
      <p:sp>
        <p:nvSpPr>
          <p:cNvPr id="18" name="TextBox 17">
            <a:extLst>
              <a:ext uri="{FF2B5EF4-FFF2-40B4-BE49-F238E27FC236}">
                <a16:creationId xmlns:a16="http://schemas.microsoft.com/office/drawing/2014/main" id="{245272E2-3BA2-43BD-B4DC-15226536FC6E}"/>
              </a:ext>
            </a:extLst>
          </p:cNvPr>
          <p:cNvSpPr txBox="1"/>
          <p:nvPr/>
        </p:nvSpPr>
        <p:spPr>
          <a:xfrm>
            <a:off x="9210582" y="6185468"/>
            <a:ext cx="1159391"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197</a:t>
            </a:r>
          </a:p>
        </p:txBody>
      </p:sp>
      <p:sp>
        <p:nvSpPr>
          <p:cNvPr id="19" name="TextBox 18">
            <a:extLst>
              <a:ext uri="{FF2B5EF4-FFF2-40B4-BE49-F238E27FC236}">
                <a16:creationId xmlns:a16="http://schemas.microsoft.com/office/drawing/2014/main" id="{40058E40-D26E-45A5-B0C9-EF97A5645A1D}"/>
              </a:ext>
            </a:extLst>
          </p:cNvPr>
          <p:cNvSpPr txBox="1"/>
          <p:nvPr/>
        </p:nvSpPr>
        <p:spPr>
          <a:xfrm>
            <a:off x="11614350" y="6167061"/>
            <a:ext cx="1159391"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0</a:t>
            </a:r>
          </a:p>
        </p:txBody>
      </p:sp>
      <p:sp>
        <p:nvSpPr>
          <p:cNvPr id="20" name="TextBox 19">
            <a:extLst>
              <a:ext uri="{FF2B5EF4-FFF2-40B4-BE49-F238E27FC236}">
                <a16:creationId xmlns:a16="http://schemas.microsoft.com/office/drawing/2014/main" id="{AA9B591F-001F-4B7B-BF4A-438490107AF4}"/>
              </a:ext>
            </a:extLst>
          </p:cNvPr>
          <p:cNvSpPr txBox="1"/>
          <p:nvPr/>
        </p:nvSpPr>
        <p:spPr>
          <a:xfrm>
            <a:off x="448833" y="3739225"/>
            <a:ext cx="1159391"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89/4</a:t>
            </a:r>
          </a:p>
        </p:txBody>
      </p:sp>
      <p:sp>
        <p:nvSpPr>
          <p:cNvPr id="21" name="TextBox 20">
            <a:extLst>
              <a:ext uri="{FF2B5EF4-FFF2-40B4-BE49-F238E27FC236}">
                <a16:creationId xmlns:a16="http://schemas.microsoft.com/office/drawing/2014/main" id="{B7317F7A-E814-4E48-9948-D12E726E82F8}"/>
              </a:ext>
            </a:extLst>
          </p:cNvPr>
          <p:cNvSpPr txBox="1"/>
          <p:nvPr/>
        </p:nvSpPr>
        <p:spPr>
          <a:xfrm>
            <a:off x="1920559" y="3739225"/>
            <a:ext cx="1159391"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22.__</a:t>
            </a:r>
          </a:p>
        </p:txBody>
      </p:sp>
      <p:sp>
        <p:nvSpPr>
          <p:cNvPr id="22" name="TextBox 21">
            <a:extLst>
              <a:ext uri="{FF2B5EF4-FFF2-40B4-BE49-F238E27FC236}">
                <a16:creationId xmlns:a16="http://schemas.microsoft.com/office/drawing/2014/main" id="{6E2C0271-8509-4369-B134-BFF5C9827A1C}"/>
              </a:ext>
            </a:extLst>
          </p:cNvPr>
          <p:cNvSpPr txBox="1"/>
          <p:nvPr/>
        </p:nvSpPr>
        <p:spPr>
          <a:xfrm>
            <a:off x="3849303" y="3760361"/>
            <a:ext cx="1159391"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22*4</a:t>
            </a:r>
          </a:p>
        </p:txBody>
      </p:sp>
      <p:sp>
        <p:nvSpPr>
          <p:cNvPr id="23" name="TextBox 22">
            <a:extLst>
              <a:ext uri="{FF2B5EF4-FFF2-40B4-BE49-F238E27FC236}">
                <a16:creationId xmlns:a16="http://schemas.microsoft.com/office/drawing/2014/main" id="{69228E0E-076C-436F-B557-EEE6BA443C2E}"/>
              </a:ext>
            </a:extLst>
          </p:cNvPr>
          <p:cNvSpPr txBox="1"/>
          <p:nvPr/>
        </p:nvSpPr>
        <p:spPr>
          <a:xfrm>
            <a:off x="4168794" y="3027817"/>
            <a:ext cx="1159391"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88</a:t>
            </a:r>
          </a:p>
        </p:txBody>
      </p:sp>
      <p:sp>
        <p:nvSpPr>
          <p:cNvPr id="24" name="TextBox 23">
            <a:extLst>
              <a:ext uri="{FF2B5EF4-FFF2-40B4-BE49-F238E27FC236}">
                <a16:creationId xmlns:a16="http://schemas.microsoft.com/office/drawing/2014/main" id="{9D356550-853A-4EAF-9B43-490D931EE34D}"/>
              </a:ext>
            </a:extLst>
          </p:cNvPr>
          <p:cNvSpPr txBox="1"/>
          <p:nvPr/>
        </p:nvSpPr>
        <p:spPr>
          <a:xfrm>
            <a:off x="7331045" y="3826136"/>
            <a:ext cx="1159391"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143/8</a:t>
            </a:r>
          </a:p>
        </p:txBody>
      </p:sp>
      <p:sp>
        <p:nvSpPr>
          <p:cNvPr id="25" name="TextBox 24">
            <a:extLst>
              <a:ext uri="{FF2B5EF4-FFF2-40B4-BE49-F238E27FC236}">
                <a16:creationId xmlns:a16="http://schemas.microsoft.com/office/drawing/2014/main" id="{18C7D1A2-3434-40F6-9A31-6006453F18F7}"/>
              </a:ext>
            </a:extLst>
          </p:cNvPr>
          <p:cNvSpPr txBox="1"/>
          <p:nvPr/>
        </p:nvSpPr>
        <p:spPr>
          <a:xfrm>
            <a:off x="8706673" y="3826137"/>
            <a:ext cx="1159391"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17.__</a:t>
            </a:r>
          </a:p>
        </p:txBody>
      </p:sp>
      <p:sp>
        <p:nvSpPr>
          <p:cNvPr id="26" name="TextBox 25">
            <a:extLst>
              <a:ext uri="{FF2B5EF4-FFF2-40B4-BE49-F238E27FC236}">
                <a16:creationId xmlns:a16="http://schemas.microsoft.com/office/drawing/2014/main" id="{B626DB7B-1DC7-437B-AA5D-4DED6FCE65AE}"/>
              </a:ext>
            </a:extLst>
          </p:cNvPr>
          <p:cNvSpPr txBox="1"/>
          <p:nvPr/>
        </p:nvSpPr>
        <p:spPr>
          <a:xfrm>
            <a:off x="10182364" y="3788871"/>
            <a:ext cx="1159391"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17*8</a:t>
            </a:r>
          </a:p>
        </p:txBody>
      </p:sp>
      <p:sp>
        <p:nvSpPr>
          <p:cNvPr id="27" name="TextBox 26">
            <a:extLst>
              <a:ext uri="{FF2B5EF4-FFF2-40B4-BE49-F238E27FC236}">
                <a16:creationId xmlns:a16="http://schemas.microsoft.com/office/drawing/2014/main" id="{3A622C9C-B06B-408C-A6E1-052811CC38A4}"/>
              </a:ext>
            </a:extLst>
          </p:cNvPr>
          <p:cNvSpPr txBox="1"/>
          <p:nvPr/>
        </p:nvSpPr>
        <p:spPr>
          <a:xfrm>
            <a:off x="5380326" y="3099047"/>
            <a:ext cx="1159391"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0</a:t>
            </a:r>
          </a:p>
        </p:txBody>
      </p:sp>
      <p:sp>
        <p:nvSpPr>
          <p:cNvPr id="28" name="TextBox 27">
            <a:extLst>
              <a:ext uri="{FF2B5EF4-FFF2-40B4-BE49-F238E27FC236}">
                <a16:creationId xmlns:a16="http://schemas.microsoft.com/office/drawing/2014/main" id="{7F89C81E-DD40-4AA0-8E7F-03B25FCC0B36}"/>
              </a:ext>
            </a:extLst>
          </p:cNvPr>
          <p:cNvSpPr txBox="1"/>
          <p:nvPr/>
        </p:nvSpPr>
        <p:spPr>
          <a:xfrm>
            <a:off x="448832" y="7290490"/>
            <a:ext cx="1471727"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201/16</a:t>
            </a:r>
          </a:p>
        </p:txBody>
      </p:sp>
      <p:sp>
        <p:nvSpPr>
          <p:cNvPr id="29" name="TextBox 28">
            <a:extLst>
              <a:ext uri="{FF2B5EF4-FFF2-40B4-BE49-F238E27FC236}">
                <a16:creationId xmlns:a16="http://schemas.microsoft.com/office/drawing/2014/main" id="{DCB649F3-EA14-44DE-B571-26C7EB099AF9}"/>
              </a:ext>
            </a:extLst>
          </p:cNvPr>
          <p:cNvSpPr txBox="1"/>
          <p:nvPr/>
        </p:nvSpPr>
        <p:spPr>
          <a:xfrm>
            <a:off x="1920559" y="7311626"/>
            <a:ext cx="1471727"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12.___</a:t>
            </a:r>
          </a:p>
        </p:txBody>
      </p:sp>
      <p:sp>
        <p:nvSpPr>
          <p:cNvPr id="30" name="TextBox 29">
            <a:extLst>
              <a:ext uri="{FF2B5EF4-FFF2-40B4-BE49-F238E27FC236}">
                <a16:creationId xmlns:a16="http://schemas.microsoft.com/office/drawing/2014/main" id="{8DE7B53A-8636-4A91-9067-76CC182D7F35}"/>
              </a:ext>
            </a:extLst>
          </p:cNvPr>
          <p:cNvSpPr txBox="1"/>
          <p:nvPr/>
        </p:nvSpPr>
        <p:spPr>
          <a:xfrm>
            <a:off x="3756518" y="7311626"/>
            <a:ext cx="1471727"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12*16</a:t>
            </a:r>
          </a:p>
        </p:txBody>
      </p:sp>
      <p:sp>
        <p:nvSpPr>
          <p:cNvPr id="31" name="TextBox 30">
            <a:extLst>
              <a:ext uri="{FF2B5EF4-FFF2-40B4-BE49-F238E27FC236}">
                <a16:creationId xmlns:a16="http://schemas.microsoft.com/office/drawing/2014/main" id="{4B18C81F-441C-44D4-A08D-F1813C8845F9}"/>
              </a:ext>
            </a:extLst>
          </p:cNvPr>
          <p:cNvSpPr txBox="1"/>
          <p:nvPr/>
        </p:nvSpPr>
        <p:spPr>
          <a:xfrm>
            <a:off x="2803904" y="6167060"/>
            <a:ext cx="1471727"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192</a:t>
            </a:r>
          </a:p>
        </p:txBody>
      </p:sp>
      <p:sp>
        <p:nvSpPr>
          <p:cNvPr id="32" name="TextBox 31">
            <a:extLst>
              <a:ext uri="{FF2B5EF4-FFF2-40B4-BE49-F238E27FC236}">
                <a16:creationId xmlns:a16="http://schemas.microsoft.com/office/drawing/2014/main" id="{C1C2983F-0954-4927-B8A8-E29421C104E7}"/>
              </a:ext>
            </a:extLst>
          </p:cNvPr>
          <p:cNvSpPr txBox="1"/>
          <p:nvPr/>
        </p:nvSpPr>
        <p:spPr>
          <a:xfrm>
            <a:off x="6752883" y="7224712"/>
            <a:ext cx="1159391"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20/32</a:t>
            </a:r>
          </a:p>
        </p:txBody>
      </p:sp>
      <p:sp>
        <p:nvSpPr>
          <p:cNvPr id="33" name="TextBox 32">
            <a:extLst>
              <a:ext uri="{FF2B5EF4-FFF2-40B4-BE49-F238E27FC236}">
                <a16:creationId xmlns:a16="http://schemas.microsoft.com/office/drawing/2014/main" id="{AF63007E-8F0A-4B1D-8B9A-E28515E81F18}"/>
              </a:ext>
            </a:extLst>
          </p:cNvPr>
          <p:cNvSpPr txBox="1"/>
          <p:nvPr/>
        </p:nvSpPr>
        <p:spPr>
          <a:xfrm>
            <a:off x="8240456" y="7253366"/>
            <a:ext cx="1159391"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0.__</a:t>
            </a:r>
          </a:p>
        </p:txBody>
      </p:sp>
      <p:sp>
        <p:nvSpPr>
          <p:cNvPr id="34" name="TextBox 33">
            <a:extLst>
              <a:ext uri="{FF2B5EF4-FFF2-40B4-BE49-F238E27FC236}">
                <a16:creationId xmlns:a16="http://schemas.microsoft.com/office/drawing/2014/main" id="{0620225B-49DF-4F02-8934-E997FC9256CD}"/>
              </a:ext>
            </a:extLst>
          </p:cNvPr>
          <p:cNvSpPr txBox="1"/>
          <p:nvPr/>
        </p:nvSpPr>
        <p:spPr>
          <a:xfrm>
            <a:off x="10412530" y="6161145"/>
            <a:ext cx="1159391"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0</a:t>
            </a:r>
          </a:p>
        </p:txBody>
      </p:sp>
      <p:sp>
        <p:nvSpPr>
          <p:cNvPr id="35" name="TextBox 34">
            <a:extLst>
              <a:ext uri="{FF2B5EF4-FFF2-40B4-BE49-F238E27FC236}">
                <a16:creationId xmlns:a16="http://schemas.microsoft.com/office/drawing/2014/main" id="{811F32A5-A633-42E7-BE2B-AB38A9820431}"/>
              </a:ext>
            </a:extLst>
          </p:cNvPr>
          <p:cNvSpPr txBox="1"/>
          <p:nvPr/>
        </p:nvSpPr>
        <p:spPr>
          <a:xfrm>
            <a:off x="8043142" y="6167062"/>
            <a:ext cx="1159391"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159</a:t>
            </a:r>
          </a:p>
        </p:txBody>
      </p:sp>
      <p:sp>
        <p:nvSpPr>
          <p:cNvPr id="36" name="TextBox 35">
            <a:extLst>
              <a:ext uri="{FF2B5EF4-FFF2-40B4-BE49-F238E27FC236}">
                <a16:creationId xmlns:a16="http://schemas.microsoft.com/office/drawing/2014/main" id="{1E22DD84-2802-4C40-9AE5-C4AF58956667}"/>
              </a:ext>
            </a:extLst>
          </p:cNvPr>
          <p:cNvSpPr txBox="1"/>
          <p:nvPr/>
        </p:nvSpPr>
        <p:spPr>
          <a:xfrm>
            <a:off x="605000" y="7858774"/>
            <a:ext cx="9577364" cy="486287"/>
          </a:xfrm>
          <a:prstGeom prst="rect">
            <a:avLst/>
          </a:prstGeom>
          <a:noFill/>
        </p:spPr>
        <p:txBody>
          <a:bodyPr wrap="square" rtlCol="0">
            <a:spAutoFit/>
          </a:bodyPr>
          <a:lstStyle/>
          <a:p>
            <a:pPr algn="l" defTabSz="975390"/>
            <a:r>
              <a:rPr lang="en-CA" sz="2560" dirty="0">
                <a:solidFill>
                  <a:prstClr val="black"/>
                </a:solidFill>
                <a:latin typeface="Arial" panose="020B0604020202020204" pitchFamily="34" charset="0"/>
                <a:ea typeface="Microsoft Sans Serif"/>
                <a:cs typeface="Arial" panose="020B0604020202020204" pitchFamily="34" charset="0"/>
                <a:sym typeface="Microsoft Sans Serif"/>
              </a:rPr>
              <a:t>For more practice visit subnetting.org</a:t>
            </a:r>
          </a:p>
        </p:txBody>
      </p:sp>
      <p:sp>
        <p:nvSpPr>
          <p:cNvPr id="37" name="Slide Number Placeholder 6">
            <a:extLst>
              <a:ext uri="{FF2B5EF4-FFF2-40B4-BE49-F238E27FC236}">
                <a16:creationId xmlns:a16="http://schemas.microsoft.com/office/drawing/2014/main" id="{5CBAB86A-0065-4FD6-14F0-11DB560A4298}"/>
              </a:ext>
            </a:extLst>
          </p:cNvPr>
          <p:cNvSpPr txBox="1">
            <a:spLocks/>
          </p:cNvSpPr>
          <p:nvPr/>
        </p:nvSpPr>
        <p:spPr>
          <a:xfrm>
            <a:off x="12495187" y="9275584"/>
            <a:ext cx="333425" cy="379591"/>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alpha val="95000"/>
                  </a:srgbClr>
                </a:solidFill>
                <a:effectLst/>
                <a:uFillTx/>
                <a:latin typeface="+mn-lt"/>
                <a:ea typeface="+mn-ea"/>
                <a:cs typeface="+mn-cs"/>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a:defRPr/>
            </a:pPr>
            <a:fld id="{86CB4B4D-7CA3-9044-876B-883B54F8677D}" type="slidenum">
              <a:rPr lang="en-CA" b="1" smtClean="0">
                <a:solidFill>
                  <a:srgbClr val="600C52">
                    <a:lumMod val="50000"/>
                    <a:alpha val="95000"/>
                  </a:srgbClr>
                </a:solidFill>
                <a:latin typeface="Palatino"/>
              </a:rPr>
              <a:pPr>
                <a:defRPr/>
              </a:pPr>
              <a:t>43</a:t>
            </a:fld>
            <a:endParaRPr lang="en-CA" b="1" dirty="0">
              <a:solidFill>
                <a:srgbClr val="600C52">
                  <a:lumMod val="50000"/>
                  <a:alpha val="95000"/>
                </a:srgbClr>
              </a:solidFill>
              <a:latin typeface="Palatino"/>
            </a:endParaRPr>
          </a:p>
        </p:txBody>
      </p:sp>
      <p:sp>
        <p:nvSpPr>
          <p:cNvPr id="39" name="SSANWDTRDTRTCWFLSLFO">
            <a:extLst>
              <a:ext uri="{FF2B5EF4-FFF2-40B4-BE49-F238E27FC236}">
                <a16:creationId xmlns:a16="http://schemas.microsoft.com/office/drawing/2014/main" id="{4A9FE37C-4385-0BB5-FC35-AADBEE849A9E}"/>
              </a:ext>
            </a:extLst>
          </p:cNvPr>
          <p:cNvSpPr txBox="1">
            <a:spLocks/>
          </p:cNvSpPr>
          <p:nvPr/>
        </p:nvSpPr>
        <p:spPr>
          <a:xfrm>
            <a:off x="676722" y="260576"/>
            <a:ext cx="11709400" cy="1325563"/>
          </a:xfrm>
          <a:prstGeom prst="rect">
            <a:avLst/>
          </a:prstGeom>
          <a:blipFill>
            <a:blip r:embed="rId3"/>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ANDing Questions</a:t>
            </a:r>
          </a:p>
        </p:txBody>
      </p:sp>
    </p:spTree>
    <p:extLst>
      <p:ext uri="{BB962C8B-B14F-4D97-AF65-F5344CB8AC3E}">
        <p14:creationId xmlns:p14="http://schemas.microsoft.com/office/powerpoint/2010/main" val="199842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down)">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wipe(down)">
                                      <p:cBhvr>
                                        <p:cTn id="17" dur="500"/>
                                        <p:tgtEl>
                                          <p:spTgt spid="2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wipe(down)">
                                      <p:cBhvr>
                                        <p:cTn id="22" dur="5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wipe(down)">
                                      <p:cBhvr>
                                        <p:cTn id="27" dur="500"/>
                                        <p:tgtEl>
                                          <p:spTgt spid="1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wipe(down)">
                                      <p:cBhvr>
                                        <p:cTn id="32" dur="500"/>
                                        <p:tgtEl>
                                          <p:spTgt spid="1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Effect transition="in" filter="wipe(down)">
                                      <p:cBhvr>
                                        <p:cTn id="37" dur="500"/>
                                        <p:tgtEl>
                                          <p:spTgt spid="1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Effect transition="in" filter="wipe(down)">
                                      <p:cBhvr>
                                        <p:cTn id="42" dur="500"/>
                                        <p:tgtEl>
                                          <p:spTgt spid="1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6">
                                            <p:txEl>
                                              <p:pRg st="0" end="0"/>
                                            </p:txEl>
                                          </p:spTgt>
                                        </p:tgtEl>
                                        <p:attrNameLst>
                                          <p:attrName>style.visibility</p:attrName>
                                        </p:attrNameLst>
                                      </p:cBhvr>
                                      <p:to>
                                        <p:strVal val="visible"/>
                                      </p:to>
                                    </p:set>
                                    <p:animEffect transition="in" filter="wipe(down)">
                                      <p:cBhvr>
                                        <p:cTn id="47" dur="500"/>
                                        <p:tgtEl>
                                          <p:spTgt spid="1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xEl>
                                              <p:pRg st="0" end="0"/>
                                            </p:txEl>
                                          </p:spTgt>
                                        </p:tgtEl>
                                        <p:attrNameLst>
                                          <p:attrName>style.visibility</p:attrName>
                                        </p:attrNameLst>
                                      </p:cBhvr>
                                      <p:to>
                                        <p:strVal val="visible"/>
                                      </p:to>
                                    </p:set>
                                    <p:animEffect transition="in" filter="wipe(down)">
                                      <p:cBhvr>
                                        <p:cTn id="52" dur="500"/>
                                        <p:tgtEl>
                                          <p:spTgt spid="35">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8">
                                            <p:txEl>
                                              <p:pRg st="0" end="0"/>
                                            </p:txEl>
                                          </p:spTgt>
                                        </p:tgtEl>
                                        <p:attrNameLst>
                                          <p:attrName>style.visibility</p:attrName>
                                        </p:attrNameLst>
                                      </p:cBhvr>
                                      <p:to>
                                        <p:strVal val="visible"/>
                                      </p:to>
                                    </p:set>
                                    <p:animEffect transition="in" filter="wipe(down)">
                                      <p:cBhvr>
                                        <p:cTn id="57" dur="500"/>
                                        <p:tgtEl>
                                          <p:spTgt spid="18">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9">
                                            <p:txEl>
                                              <p:pRg st="0" end="0"/>
                                            </p:txEl>
                                          </p:spTgt>
                                        </p:tgtEl>
                                        <p:attrNameLst>
                                          <p:attrName>style.visibility</p:attrName>
                                        </p:attrNameLst>
                                      </p:cBhvr>
                                      <p:to>
                                        <p:strVal val="visible"/>
                                      </p:to>
                                    </p:set>
                                    <p:animEffect transition="in" filter="wipe(down)">
                                      <p:cBhvr>
                                        <p:cTn id="62" dur="500"/>
                                        <p:tgtEl>
                                          <p:spTgt spid="19">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0">
                                            <p:txEl>
                                              <p:pRg st="0" end="0"/>
                                            </p:txEl>
                                          </p:spTgt>
                                        </p:tgtEl>
                                        <p:attrNameLst>
                                          <p:attrName>style.visibility</p:attrName>
                                        </p:attrNameLst>
                                      </p:cBhvr>
                                      <p:to>
                                        <p:strVal val="visible"/>
                                      </p:to>
                                    </p:set>
                                    <p:animEffect transition="in" filter="wipe(down)">
                                      <p:cBhvr>
                                        <p:cTn id="67" dur="500"/>
                                        <p:tgtEl>
                                          <p:spTgt spid="20">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21">
                                            <p:txEl>
                                              <p:pRg st="0" end="0"/>
                                            </p:txEl>
                                          </p:spTgt>
                                        </p:tgtEl>
                                        <p:attrNameLst>
                                          <p:attrName>style.visibility</p:attrName>
                                        </p:attrNameLst>
                                      </p:cBhvr>
                                      <p:to>
                                        <p:strVal val="visible"/>
                                      </p:to>
                                    </p:set>
                                    <p:animEffect transition="in" filter="wipe(down)">
                                      <p:cBhvr>
                                        <p:cTn id="72" dur="500"/>
                                        <p:tgtEl>
                                          <p:spTgt spid="21">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22">
                                            <p:txEl>
                                              <p:pRg st="0" end="0"/>
                                            </p:txEl>
                                          </p:spTgt>
                                        </p:tgtEl>
                                        <p:attrNameLst>
                                          <p:attrName>style.visibility</p:attrName>
                                        </p:attrNameLst>
                                      </p:cBhvr>
                                      <p:to>
                                        <p:strVal val="visible"/>
                                      </p:to>
                                    </p:set>
                                    <p:animEffect transition="in" filter="wipe(down)">
                                      <p:cBhvr>
                                        <p:cTn id="77" dur="500"/>
                                        <p:tgtEl>
                                          <p:spTgt spid="22">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23">
                                            <p:txEl>
                                              <p:pRg st="0" end="0"/>
                                            </p:txEl>
                                          </p:spTgt>
                                        </p:tgtEl>
                                        <p:attrNameLst>
                                          <p:attrName>style.visibility</p:attrName>
                                        </p:attrNameLst>
                                      </p:cBhvr>
                                      <p:to>
                                        <p:strVal val="visible"/>
                                      </p:to>
                                    </p:set>
                                    <p:animEffect transition="in" filter="wipe(down)">
                                      <p:cBhvr>
                                        <p:cTn id="82" dur="500"/>
                                        <p:tgtEl>
                                          <p:spTgt spid="23">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24">
                                            <p:txEl>
                                              <p:pRg st="0" end="0"/>
                                            </p:txEl>
                                          </p:spTgt>
                                        </p:tgtEl>
                                        <p:attrNameLst>
                                          <p:attrName>style.visibility</p:attrName>
                                        </p:attrNameLst>
                                      </p:cBhvr>
                                      <p:to>
                                        <p:strVal val="visible"/>
                                      </p:to>
                                    </p:set>
                                    <p:animEffect transition="in" filter="wipe(down)">
                                      <p:cBhvr>
                                        <p:cTn id="87" dur="500"/>
                                        <p:tgtEl>
                                          <p:spTgt spid="24">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25">
                                            <p:txEl>
                                              <p:pRg st="0" end="0"/>
                                            </p:txEl>
                                          </p:spTgt>
                                        </p:tgtEl>
                                        <p:attrNameLst>
                                          <p:attrName>style.visibility</p:attrName>
                                        </p:attrNameLst>
                                      </p:cBhvr>
                                      <p:to>
                                        <p:strVal val="visible"/>
                                      </p:to>
                                    </p:set>
                                    <p:animEffect transition="in" filter="wipe(down)">
                                      <p:cBhvr>
                                        <p:cTn id="92" dur="500"/>
                                        <p:tgtEl>
                                          <p:spTgt spid="25">
                                            <p:txEl>
                                              <p:pRg st="0" end="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26">
                                            <p:txEl>
                                              <p:pRg st="0" end="0"/>
                                            </p:txEl>
                                          </p:spTgt>
                                        </p:tgtEl>
                                        <p:attrNameLst>
                                          <p:attrName>style.visibility</p:attrName>
                                        </p:attrNameLst>
                                      </p:cBhvr>
                                      <p:to>
                                        <p:strVal val="visible"/>
                                      </p:to>
                                    </p:set>
                                    <p:animEffect transition="in" filter="wipe(down)">
                                      <p:cBhvr>
                                        <p:cTn id="97" dur="500"/>
                                        <p:tgtEl>
                                          <p:spTgt spid="26">
                                            <p:txEl>
                                              <p:pRg st="0" end="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10">
                                            <p:txEl>
                                              <p:pRg st="0" end="0"/>
                                            </p:txEl>
                                          </p:spTgt>
                                        </p:tgtEl>
                                        <p:attrNameLst>
                                          <p:attrName>style.visibility</p:attrName>
                                        </p:attrNameLst>
                                      </p:cBhvr>
                                      <p:to>
                                        <p:strVal val="visible"/>
                                      </p:to>
                                    </p:set>
                                    <p:animEffect transition="in" filter="wipe(down)">
                                      <p:cBhvr>
                                        <p:cTn id="102" dur="500"/>
                                        <p:tgtEl>
                                          <p:spTgt spid="10">
                                            <p:txEl>
                                              <p:pRg st="0" end="0"/>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nodeType="clickEffect">
                                  <p:stCondLst>
                                    <p:cond delay="0"/>
                                  </p:stCondLst>
                                  <p:childTnLst>
                                    <p:set>
                                      <p:cBhvr>
                                        <p:cTn id="106" dur="1" fill="hold">
                                          <p:stCondLst>
                                            <p:cond delay="0"/>
                                          </p:stCondLst>
                                        </p:cTn>
                                        <p:tgtEl>
                                          <p:spTgt spid="28">
                                            <p:txEl>
                                              <p:pRg st="0" end="0"/>
                                            </p:txEl>
                                          </p:spTgt>
                                        </p:tgtEl>
                                        <p:attrNameLst>
                                          <p:attrName>style.visibility</p:attrName>
                                        </p:attrNameLst>
                                      </p:cBhvr>
                                      <p:to>
                                        <p:strVal val="visible"/>
                                      </p:to>
                                    </p:set>
                                    <p:animEffect transition="in" filter="wipe(down)">
                                      <p:cBhvr>
                                        <p:cTn id="107" dur="500"/>
                                        <p:tgtEl>
                                          <p:spTgt spid="28">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nodeType="click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Effect transition="in" filter="wipe(down)">
                                      <p:cBhvr>
                                        <p:cTn id="112" dur="500"/>
                                        <p:tgtEl>
                                          <p:spTgt spid="29">
                                            <p:txEl>
                                              <p:pRg st="0" end="0"/>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30">
                                            <p:txEl>
                                              <p:pRg st="0" end="0"/>
                                            </p:txEl>
                                          </p:spTgt>
                                        </p:tgtEl>
                                        <p:attrNameLst>
                                          <p:attrName>style.visibility</p:attrName>
                                        </p:attrNameLst>
                                      </p:cBhvr>
                                      <p:to>
                                        <p:strVal val="visible"/>
                                      </p:to>
                                    </p:set>
                                    <p:animEffect transition="in" filter="wipe(down)">
                                      <p:cBhvr>
                                        <p:cTn id="117" dur="500"/>
                                        <p:tgtEl>
                                          <p:spTgt spid="30">
                                            <p:txEl>
                                              <p:pRg st="0" end="0"/>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31">
                                            <p:txEl>
                                              <p:pRg st="0" end="0"/>
                                            </p:txEl>
                                          </p:spTgt>
                                        </p:tgtEl>
                                        <p:attrNameLst>
                                          <p:attrName>style.visibility</p:attrName>
                                        </p:attrNameLst>
                                      </p:cBhvr>
                                      <p:to>
                                        <p:strVal val="visible"/>
                                      </p:to>
                                    </p:set>
                                    <p:animEffect transition="in" filter="wipe(down)">
                                      <p:cBhvr>
                                        <p:cTn id="122" dur="500"/>
                                        <p:tgtEl>
                                          <p:spTgt spid="31">
                                            <p:txEl>
                                              <p:pRg st="0" end="0"/>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nodeType="clickEffect">
                                  <p:stCondLst>
                                    <p:cond delay="0"/>
                                  </p:stCondLst>
                                  <p:childTnLst>
                                    <p:set>
                                      <p:cBhvr>
                                        <p:cTn id="126" dur="1" fill="hold">
                                          <p:stCondLst>
                                            <p:cond delay="0"/>
                                          </p:stCondLst>
                                        </p:cTn>
                                        <p:tgtEl>
                                          <p:spTgt spid="32">
                                            <p:txEl>
                                              <p:pRg st="0" end="0"/>
                                            </p:txEl>
                                          </p:spTgt>
                                        </p:tgtEl>
                                        <p:attrNameLst>
                                          <p:attrName>style.visibility</p:attrName>
                                        </p:attrNameLst>
                                      </p:cBhvr>
                                      <p:to>
                                        <p:strVal val="visible"/>
                                      </p:to>
                                    </p:set>
                                    <p:animEffect transition="in" filter="wipe(down)">
                                      <p:cBhvr>
                                        <p:cTn id="127" dur="500"/>
                                        <p:tgtEl>
                                          <p:spTgt spid="32">
                                            <p:txEl>
                                              <p:pRg st="0" end="0"/>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33">
                                            <p:txEl>
                                              <p:pRg st="0" end="0"/>
                                            </p:txEl>
                                          </p:spTgt>
                                        </p:tgtEl>
                                        <p:attrNameLst>
                                          <p:attrName>style.visibility</p:attrName>
                                        </p:attrNameLst>
                                      </p:cBhvr>
                                      <p:to>
                                        <p:strVal val="visible"/>
                                      </p:to>
                                    </p:set>
                                    <p:animEffect transition="in" filter="wipe(down)">
                                      <p:cBhvr>
                                        <p:cTn id="132" dur="500"/>
                                        <p:tgtEl>
                                          <p:spTgt spid="33">
                                            <p:txEl>
                                              <p:pRg st="0" end="0"/>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nodeType="clickEffect">
                                  <p:stCondLst>
                                    <p:cond delay="0"/>
                                  </p:stCondLst>
                                  <p:childTnLst>
                                    <p:set>
                                      <p:cBhvr>
                                        <p:cTn id="136" dur="1" fill="hold">
                                          <p:stCondLst>
                                            <p:cond delay="0"/>
                                          </p:stCondLst>
                                        </p:cTn>
                                        <p:tgtEl>
                                          <p:spTgt spid="17">
                                            <p:txEl>
                                              <p:pRg st="0" end="0"/>
                                            </p:txEl>
                                          </p:spTgt>
                                        </p:tgtEl>
                                        <p:attrNameLst>
                                          <p:attrName>style.visibility</p:attrName>
                                        </p:attrNameLst>
                                      </p:cBhvr>
                                      <p:to>
                                        <p:strVal val="visible"/>
                                      </p:to>
                                    </p:set>
                                    <p:animEffect transition="in" filter="wipe(down)">
                                      <p:cBhvr>
                                        <p:cTn id="137" dur="500"/>
                                        <p:tgtEl>
                                          <p:spTgt spid="17">
                                            <p:txEl>
                                              <p:pRg st="0" end="0"/>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nodeType="clickEffect">
                                  <p:stCondLst>
                                    <p:cond delay="0"/>
                                  </p:stCondLst>
                                  <p:childTnLst>
                                    <p:set>
                                      <p:cBhvr>
                                        <p:cTn id="141" dur="1" fill="hold">
                                          <p:stCondLst>
                                            <p:cond delay="0"/>
                                          </p:stCondLst>
                                        </p:cTn>
                                        <p:tgtEl>
                                          <p:spTgt spid="34">
                                            <p:txEl>
                                              <p:pRg st="0" end="0"/>
                                            </p:txEl>
                                          </p:spTgt>
                                        </p:tgtEl>
                                        <p:attrNameLst>
                                          <p:attrName>style.visibility</p:attrName>
                                        </p:attrNameLst>
                                      </p:cBhvr>
                                      <p:to>
                                        <p:strVal val="visible"/>
                                      </p:to>
                                    </p:set>
                                    <p:animEffect transition="in" filter="wipe(down)">
                                      <p:cBhvr>
                                        <p:cTn id="142" dur="500"/>
                                        <p:tgtEl>
                                          <p:spTgt spid="34">
                                            <p:txEl>
                                              <p:pRg st="0" end="0"/>
                                            </p:txEl>
                                          </p:spTgt>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36">
                                            <p:txEl>
                                              <p:pRg st="0" end="0"/>
                                            </p:txEl>
                                          </p:spTgt>
                                        </p:tgtEl>
                                        <p:attrNameLst>
                                          <p:attrName>style.visibility</p:attrName>
                                        </p:attrNameLst>
                                      </p:cBhvr>
                                      <p:to>
                                        <p:strVal val="visible"/>
                                      </p:to>
                                    </p:set>
                                    <p:animEffect transition="in" filter="wipe(down)">
                                      <p:cBhvr>
                                        <p:cTn id="147"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DFACC6CA-E950-8DE5-8FAF-92DC96A0B34D}"/>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44</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5" name="SSANWDTRDTRTCWFLSLFO">
            <a:extLst>
              <a:ext uri="{FF2B5EF4-FFF2-40B4-BE49-F238E27FC236}">
                <a16:creationId xmlns:a16="http://schemas.microsoft.com/office/drawing/2014/main" id="{A795500F-17F4-B056-D261-5F7940936E96}"/>
              </a:ext>
            </a:extLst>
          </p:cNvPr>
          <p:cNvSpPr txBox="1">
            <a:spLocks/>
          </p:cNvSpPr>
          <p:nvPr/>
        </p:nvSpPr>
        <p:spPr>
          <a:xfrm>
            <a:off x="647700" y="626382"/>
            <a:ext cx="11709400" cy="1325563"/>
          </a:xfrm>
          <a:prstGeom prst="rect">
            <a:avLst/>
          </a:prstGeom>
          <a:blipFill>
            <a:blip r:embed="rId2"/>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TCP vs UDP demo</a:t>
            </a:r>
          </a:p>
        </p:txBody>
      </p:sp>
      <p:pic>
        <p:nvPicPr>
          <p:cNvPr id="6" name="Grumpy Cat  -  I'm going to keep telling you this tcp joke until you get it" descr="Grumpy Cat  -  I'm going to keep telling you this tcp joke until you get it">
            <a:extLst>
              <a:ext uri="{FF2B5EF4-FFF2-40B4-BE49-F238E27FC236}">
                <a16:creationId xmlns:a16="http://schemas.microsoft.com/office/drawing/2014/main" id="{90E40622-4452-E4C1-49C7-0620CCCC3323}"/>
              </a:ext>
            </a:extLst>
          </p:cNvPr>
          <p:cNvPicPr>
            <a:picLocks noChangeAspect="1"/>
          </p:cNvPicPr>
          <p:nvPr/>
        </p:nvPicPr>
        <p:blipFill>
          <a:blip r:embed="rId3"/>
          <a:stretch>
            <a:fillRect/>
          </a:stretch>
        </p:blipFill>
        <p:spPr>
          <a:xfrm>
            <a:off x="647700" y="2490746"/>
            <a:ext cx="6144684" cy="6144684"/>
          </a:xfrm>
          <a:prstGeom prst="rect">
            <a:avLst/>
          </a:prstGeom>
          <a:ln w="12700">
            <a:miter lim="400000"/>
          </a:ln>
        </p:spPr>
      </p:pic>
      <p:pic>
        <p:nvPicPr>
          <p:cNvPr id="7" name="http://4.bp.blogspot.com/-T-ipqi4Qv18/TnotzMw9SiI/AAAAAAAAAUk/G9eZtxfijJE/s1600/UDP_JOKE.jpg" descr="http://4.bp.blogspot.com/-T-ipqi4Qv18/TnotzMw9SiI/AAAAAAAAAUk/G9eZtxfijJE/s1600/UDP_JOKE.jpg">
            <a:extLst>
              <a:ext uri="{FF2B5EF4-FFF2-40B4-BE49-F238E27FC236}">
                <a16:creationId xmlns:a16="http://schemas.microsoft.com/office/drawing/2014/main" id="{14DF93BE-15A9-9790-3AF3-C99DDBF6305D}"/>
              </a:ext>
            </a:extLst>
          </p:cNvPr>
          <p:cNvPicPr>
            <a:picLocks noChangeAspect="1"/>
          </p:cNvPicPr>
          <p:nvPr/>
        </p:nvPicPr>
        <p:blipFill>
          <a:blip r:embed="rId4"/>
          <a:stretch>
            <a:fillRect/>
          </a:stretch>
        </p:blipFill>
        <p:spPr>
          <a:xfrm>
            <a:off x="7441353" y="2396535"/>
            <a:ext cx="4915747" cy="6554330"/>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SSANWDTRDTRTCWFLSLFO">
            <a:extLst>
              <a:ext uri="{FF2B5EF4-FFF2-40B4-BE49-F238E27FC236}">
                <a16:creationId xmlns:a16="http://schemas.microsoft.com/office/drawing/2014/main" id="{370C4371-777F-E5FA-0267-3ED7428BD5C2}"/>
              </a:ext>
            </a:extLst>
          </p:cNvPr>
          <p:cNvSpPr txBox="1">
            <a:spLocks/>
          </p:cNvSpPr>
          <p:nvPr/>
        </p:nvSpPr>
        <p:spPr>
          <a:xfrm>
            <a:off x="647700" y="626382"/>
            <a:ext cx="11709400" cy="1325563"/>
          </a:xfrm>
          <a:prstGeom prst="rect">
            <a:avLst/>
          </a:prstGeom>
          <a:blipFill>
            <a:blip r:embed="rId3"/>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TCP or UDP?</a:t>
            </a:r>
          </a:p>
        </p:txBody>
      </p:sp>
      <p:sp>
        <p:nvSpPr>
          <p:cNvPr id="3" name="Slide Number Placeholder 6">
            <a:extLst>
              <a:ext uri="{FF2B5EF4-FFF2-40B4-BE49-F238E27FC236}">
                <a16:creationId xmlns:a16="http://schemas.microsoft.com/office/drawing/2014/main" id="{B33E5C1B-A0B1-7BEB-C0DC-5A3FC4B3EC27}"/>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45</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graphicFrame>
        <p:nvGraphicFramePr>
          <p:cNvPr id="4" name="Table 5">
            <a:extLst>
              <a:ext uri="{FF2B5EF4-FFF2-40B4-BE49-F238E27FC236}">
                <a16:creationId xmlns:a16="http://schemas.microsoft.com/office/drawing/2014/main" id="{65BE51E3-B598-17C6-8F03-CF0541108458}"/>
              </a:ext>
            </a:extLst>
          </p:cNvPr>
          <p:cNvGraphicFramePr>
            <a:graphicFrameLocks noGrp="1"/>
          </p:cNvGraphicFramePr>
          <p:nvPr>
            <p:extLst>
              <p:ext uri="{D42A27DB-BD31-4B8C-83A1-F6EECF244321}">
                <p14:modId xmlns:p14="http://schemas.microsoft.com/office/powerpoint/2010/main" val="119019343"/>
              </p:ext>
            </p:extLst>
          </p:nvPr>
        </p:nvGraphicFramePr>
        <p:xfrm>
          <a:off x="647700" y="2132444"/>
          <a:ext cx="11709400" cy="7143139"/>
        </p:xfrm>
        <a:graphic>
          <a:graphicData uri="http://schemas.openxmlformats.org/drawingml/2006/table">
            <a:tbl>
              <a:tblPr firstRow="1" bandRow="1">
                <a:tableStyleId>{5940675A-B579-460E-94D1-54222C63F5DA}</a:tableStyleId>
              </a:tblPr>
              <a:tblGrid>
                <a:gridCol w="2927350">
                  <a:extLst>
                    <a:ext uri="{9D8B030D-6E8A-4147-A177-3AD203B41FA5}">
                      <a16:colId xmlns:a16="http://schemas.microsoft.com/office/drawing/2014/main" val="186440640"/>
                    </a:ext>
                  </a:extLst>
                </a:gridCol>
                <a:gridCol w="2927350">
                  <a:extLst>
                    <a:ext uri="{9D8B030D-6E8A-4147-A177-3AD203B41FA5}">
                      <a16:colId xmlns:a16="http://schemas.microsoft.com/office/drawing/2014/main" val="210050768"/>
                    </a:ext>
                  </a:extLst>
                </a:gridCol>
                <a:gridCol w="2927350">
                  <a:extLst>
                    <a:ext uri="{9D8B030D-6E8A-4147-A177-3AD203B41FA5}">
                      <a16:colId xmlns:a16="http://schemas.microsoft.com/office/drawing/2014/main" val="2660823932"/>
                    </a:ext>
                  </a:extLst>
                </a:gridCol>
                <a:gridCol w="2927350">
                  <a:extLst>
                    <a:ext uri="{9D8B030D-6E8A-4147-A177-3AD203B41FA5}">
                      <a16:colId xmlns:a16="http://schemas.microsoft.com/office/drawing/2014/main" val="1564028076"/>
                    </a:ext>
                  </a:extLst>
                </a:gridCol>
              </a:tblGrid>
              <a:tr h="1768502">
                <a:tc>
                  <a:txBody>
                    <a:bodyPr/>
                    <a:lstStyle/>
                    <a:p>
                      <a:pPr algn="l"/>
                      <a:r>
                        <a:rPr lang="en-CA" dirty="0"/>
                        <a:t>1. This protocols best feature is its reliability</a:t>
                      </a:r>
                    </a:p>
                  </a:txBody>
                  <a:tcPr/>
                </a:tc>
                <a:tc>
                  <a:txBody>
                    <a:bodyPr/>
                    <a:lstStyle/>
                    <a:p>
                      <a:pPr algn="l"/>
                      <a:endParaRPr lang="en-CA" dirty="0"/>
                    </a:p>
                  </a:txBody>
                  <a:tcPr/>
                </a:tc>
                <a:tc>
                  <a:txBody>
                    <a:bodyPr/>
                    <a:lstStyle/>
                    <a:p>
                      <a:pPr algn="l"/>
                      <a:r>
                        <a:rPr lang="en-CA" dirty="0"/>
                        <a:t>7. This protocol is used when visiting a webpage and displaying content </a:t>
                      </a:r>
                    </a:p>
                  </a:txBody>
                  <a:tcPr/>
                </a:tc>
                <a:tc>
                  <a:txBody>
                    <a:bodyPr/>
                    <a:lstStyle/>
                    <a:p>
                      <a:pPr algn="l"/>
                      <a:endParaRPr lang="en-CA"/>
                    </a:p>
                  </a:txBody>
                  <a:tcPr/>
                </a:tc>
                <a:extLst>
                  <a:ext uri="{0D108BD9-81ED-4DB2-BD59-A6C34878D82A}">
                    <a16:rowId xmlns:a16="http://schemas.microsoft.com/office/drawing/2014/main" val="2077834694"/>
                  </a:ext>
                </a:extLst>
              </a:tr>
              <a:tr h="1237951">
                <a:tc>
                  <a:txBody>
                    <a:bodyPr/>
                    <a:lstStyle/>
                    <a:p>
                      <a:pPr algn="l"/>
                      <a:r>
                        <a:rPr lang="en-CA" dirty="0"/>
                        <a:t>2. This protocols best feature is its speed </a:t>
                      </a:r>
                    </a:p>
                  </a:txBody>
                  <a:tcPr/>
                </a:tc>
                <a:tc>
                  <a:txBody>
                    <a:bodyPr/>
                    <a:lstStyle/>
                    <a:p>
                      <a:pPr algn="l"/>
                      <a:endParaRPr lang="en-CA"/>
                    </a:p>
                  </a:txBody>
                  <a:tcPr/>
                </a:tc>
                <a:tc>
                  <a:txBody>
                    <a:bodyPr/>
                    <a:lstStyle/>
                    <a:p>
                      <a:pPr algn="l"/>
                      <a:r>
                        <a:rPr lang="en-CA" dirty="0"/>
                        <a:t>8. This protocol is used when streaming a video from </a:t>
                      </a:r>
                      <a:r>
                        <a:rPr lang="en-CA" dirty="0" err="1"/>
                        <a:t>youtube</a:t>
                      </a:r>
                      <a:endParaRPr lang="en-CA" dirty="0"/>
                    </a:p>
                  </a:txBody>
                  <a:tcPr/>
                </a:tc>
                <a:tc>
                  <a:txBody>
                    <a:bodyPr/>
                    <a:lstStyle/>
                    <a:p>
                      <a:pPr algn="l"/>
                      <a:endParaRPr lang="en-CA"/>
                    </a:p>
                  </a:txBody>
                  <a:tcPr/>
                </a:tc>
                <a:extLst>
                  <a:ext uri="{0D108BD9-81ED-4DB2-BD59-A6C34878D82A}">
                    <a16:rowId xmlns:a16="http://schemas.microsoft.com/office/drawing/2014/main" val="1192024828"/>
                  </a:ext>
                </a:extLst>
              </a:tr>
              <a:tr h="717226">
                <a:tc>
                  <a:txBody>
                    <a:bodyPr/>
                    <a:lstStyle/>
                    <a:p>
                      <a:pPr algn="l"/>
                      <a:r>
                        <a:rPr lang="en-CA" dirty="0"/>
                        <a:t>3. This protocol makes use of the 3 way handshake</a:t>
                      </a:r>
                    </a:p>
                  </a:txBody>
                  <a:tcPr/>
                </a:tc>
                <a:tc>
                  <a:txBody>
                    <a:bodyPr/>
                    <a:lstStyle/>
                    <a:p>
                      <a:pPr algn="l"/>
                      <a:endParaRPr lang="en-CA"/>
                    </a:p>
                  </a:txBody>
                  <a:tcPr/>
                </a:tc>
                <a:tc>
                  <a:txBody>
                    <a:bodyPr/>
                    <a:lstStyle/>
                    <a:p>
                      <a:pPr algn="l"/>
                      <a:r>
                        <a:rPr lang="en-CA" dirty="0"/>
                        <a:t>9. This protocol would be used to check your email </a:t>
                      </a:r>
                    </a:p>
                  </a:txBody>
                  <a:tcPr/>
                </a:tc>
                <a:tc>
                  <a:txBody>
                    <a:bodyPr/>
                    <a:lstStyle/>
                    <a:p>
                      <a:pPr algn="l"/>
                      <a:endParaRPr lang="en-CA"/>
                    </a:p>
                  </a:txBody>
                  <a:tcPr/>
                </a:tc>
                <a:extLst>
                  <a:ext uri="{0D108BD9-81ED-4DB2-BD59-A6C34878D82A}">
                    <a16:rowId xmlns:a16="http://schemas.microsoft.com/office/drawing/2014/main" val="3490624340"/>
                  </a:ext>
                </a:extLst>
              </a:tr>
              <a:tr h="1234805">
                <a:tc>
                  <a:txBody>
                    <a:bodyPr/>
                    <a:lstStyle/>
                    <a:p>
                      <a:pPr algn="l"/>
                      <a:r>
                        <a:rPr lang="en-CA" dirty="0"/>
                        <a:t>4. This protocol has a field for checksum</a:t>
                      </a:r>
                    </a:p>
                  </a:txBody>
                  <a:tcPr/>
                </a:tc>
                <a:tc>
                  <a:txBody>
                    <a:bodyPr/>
                    <a:lstStyle/>
                    <a:p>
                      <a:pPr algn="l"/>
                      <a:endParaRPr lang="en-CA"/>
                    </a:p>
                  </a:txBody>
                  <a:tcPr/>
                </a:tc>
                <a:tc>
                  <a:txBody>
                    <a:bodyPr/>
                    <a:lstStyle/>
                    <a:p>
                      <a:pPr algn="l"/>
                      <a:r>
                        <a:rPr lang="en-CA" dirty="0"/>
                        <a:t>10. This protocol would be used for downloading a large text file from the internet </a:t>
                      </a:r>
                    </a:p>
                  </a:txBody>
                  <a:tcPr/>
                </a:tc>
                <a:tc>
                  <a:txBody>
                    <a:bodyPr/>
                    <a:lstStyle/>
                    <a:p>
                      <a:pPr algn="l"/>
                      <a:endParaRPr lang="en-CA"/>
                    </a:p>
                  </a:txBody>
                  <a:tcPr/>
                </a:tc>
                <a:extLst>
                  <a:ext uri="{0D108BD9-81ED-4DB2-BD59-A6C34878D82A}">
                    <a16:rowId xmlns:a16="http://schemas.microsoft.com/office/drawing/2014/main" val="767666878"/>
                  </a:ext>
                </a:extLst>
              </a:tr>
              <a:tr h="1234805">
                <a:tc>
                  <a:txBody>
                    <a:bodyPr/>
                    <a:lstStyle/>
                    <a:p>
                      <a:pPr algn="l"/>
                      <a:r>
                        <a:rPr lang="en-CA" dirty="0"/>
                        <a:t>5. This protocol has fields for sequence and acknowledgement numbers</a:t>
                      </a:r>
                    </a:p>
                  </a:txBody>
                  <a:tcPr/>
                </a:tc>
                <a:tc>
                  <a:txBody>
                    <a:bodyPr/>
                    <a:lstStyle/>
                    <a:p>
                      <a:pPr algn="l"/>
                      <a:endParaRPr lang="en-CA"/>
                    </a:p>
                  </a:txBody>
                  <a:tcPr/>
                </a:tc>
                <a:tc>
                  <a:txBody>
                    <a:bodyPr/>
                    <a:lstStyle/>
                    <a:p>
                      <a:pPr algn="l"/>
                      <a:r>
                        <a:rPr lang="en-CA" dirty="0"/>
                        <a:t>11. This protocol is used for making a DNS request</a:t>
                      </a:r>
                    </a:p>
                  </a:txBody>
                  <a:tcPr/>
                </a:tc>
                <a:tc>
                  <a:txBody>
                    <a:bodyPr/>
                    <a:lstStyle/>
                    <a:p>
                      <a:pPr algn="l"/>
                      <a:endParaRPr lang="en-CA" dirty="0"/>
                    </a:p>
                  </a:txBody>
                  <a:tcPr/>
                </a:tc>
                <a:extLst>
                  <a:ext uri="{0D108BD9-81ED-4DB2-BD59-A6C34878D82A}">
                    <a16:rowId xmlns:a16="http://schemas.microsoft.com/office/drawing/2014/main" val="2505062201"/>
                  </a:ext>
                </a:extLst>
              </a:tr>
              <a:tr h="949850">
                <a:tc>
                  <a:txBody>
                    <a:bodyPr/>
                    <a:lstStyle/>
                    <a:p>
                      <a:pPr algn="l"/>
                      <a:r>
                        <a:rPr lang="en-CA" dirty="0"/>
                        <a:t>6. This protocol is used when listening to a song on </a:t>
                      </a:r>
                      <a:r>
                        <a:rPr lang="en-CA" dirty="0" err="1"/>
                        <a:t>spotify</a:t>
                      </a:r>
                      <a:r>
                        <a:rPr lang="en-CA" dirty="0"/>
                        <a:t> </a:t>
                      </a:r>
                    </a:p>
                  </a:txBody>
                  <a:tcPr/>
                </a:tc>
                <a:tc>
                  <a:txBody>
                    <a:bodyPr/>
                    <a:lstStyle/>
                    <a:p>
                      <a:pPr algn="l"/>
                      <a:endParaRPr lang="en-CA" dirty="0"/>
                    </a:p>
                  </a:txBody>
                  <a:tcPr/>
                </a:tc>
                <a:tc>
                  <a:txBody>
                    <a:bodyPr/>
                    <a:lstStyle/>
                    <a:p>
                      <a:pPr algn="l"/>
                      <a:r>
                        <a:rPr lang="en-CA" dirty="0"/>
                        <a:t>12. This protocol is used when playing an online video game</a:t>
                      </a:r>
                    </a:p>
                  </a:txBody>
                  <a:tcPr/>
                </a:tc>
                <a:tc>
                  <a:txBody>
                    <a:bodyPr/>
                    <a:lstStyle/>
                    <a:p>
                      <a:pPr algn="l"/>
                      <a:endParaRPr lang="en-CA" dirty="0"/>
                    </a:p>
                  </a:txBody>
                  <a:tcPr/>
                </a:tc>
                <a:extLst>
                  <a:ext uri="{0D108BD9-81ED-4DB2-BD59-A6C34878D82A}">
                    <a16:rowId xmlns:a16="http://schemas.microsoft.com/office/drawing/2014/main" val="2704046561"/>
                  </a:ext>
                </a:extLst>
              </a:tr>
            </a:tbl>
          </a:graphicData>
        </a:graphic>
      </p:graphicFrame>
      <p:sp>
        <p:nvSpPr>
          <p:cNvPr id="6" name="TextBox 5">
            <a:extLst>
              <a:ext uri="{FF2B5EF4-FFF2-40B4-BE49-F238E27FC236}">
                <a16:creationId xmlns:a16="http://schemas.microsoft.com/office/drawing/2014/main" id="{093985CD-69EB-F26F-7076-270CE5D83720}"/>
              </a:ext>
            </a:extLst>
          </p:cNvPr>
          <p:cNvSpPr txBox="1"/>
          <p:nvPr/>
        </p:nvSpPr>
        <p:spPr>
          <a:xfrm>
            <a:off x="3524597" y="2481314"/>
            <a:ext cx="214468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uFillTx/>
                <a:latin typeface="+mn-lt"/>
                <a:ea typeface="+mn-ea"/>
                <a:cs typeface="+mn-cs"/>
                <a:sym typeface="Palatino"/>
              </a:rPr>
              <a:t>TCP</a:t>
            </a:r>
          </a:p>
        </p:txBody>
      </p:sp>
      <p:sp>
        <p:nvSpPr>
          <p:cNvPr id="7" name="TextBox 6">
            <a:extLst>
              <a:ext uri="{FF2B5EF4-FFF2-40B4-BE49-F238E27FC236}">
                <a16:creationId xmlns:a16="http://schemas.microsoft.com/office/drawing/2014/main" id="{339AC6EC-D6E6-D7A2-B9C4-FB485CDD0BF4}"/>
              </a:ext>
            </a:extLst>
          </p:cNvPr>
          <p:cNvSpPr txBox="1"/>
          <p:nvPr/>
        </p:nvSpPr>
        <p:spPr>
          <a:xfrm>
            <a:off x="3524596" y="4093147"/>
            <a:ext cx="214468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uFillTx/>
                <a:latin typeface="+mn-lt"/>
                <a:ea typeface="+mn-ea"/>
                <a:cs typeface="+mn-cs"/>
                <a:sym typeface="Palatino"/>
              </a:rPr>
              <a:t>UDP</a:t>
            </a:r>
          </a:p>
        </p:txBody>
      </p:sp>
      <p:sp>
        <p:nvSpPr>
          <p:cNvPr id="8" name="TextBox 7">
            <a:extLst>
              <a:ext uri="{FF2B5EF4-FFF2-40B4-BE49-F238E27FC236}">
                <a16:creationId xmlns:a16="http://schemas.microsoft.com/office/drawing/2014/main" id="{F816461C-8F77-C74F-79B3-71632095B722}"/>
              </a:ext>
            </a:extLst>
          </p:cNvPr>
          <p:cNvSpPr txBox="1"/>
          <p:nvPr/>
        </p:nvSpPr>
        <p:spPr>
          <a:xfrm>
            <a:off x="3524595" y="5190364"/>
            <a:ext cx="214468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uFillTx/>
                <a:latin typeface="+mn-lt"/>
                <a:ea typeface="+mn-ea"/>
                <a:cs typeface="+mn-cs"/>
                <a:sym typeface="Palatino"/>
              </a:rPr>
              <a:t>TCP</a:t>
            </a:r>
          </a:p>
        </p:txBody>
      </p:sp>
      <p:sp>
        <p:nvSpPr>
          <p:cNvPr id="9" name="TextBox 8">
            <a:extLst>
              <a:ext uri="{FF2B5EF4-FFF2-40B4-BE49-F238E27FC236}">
                <a16:creationId xmlns:a16="http://schemas.microsoft.com/office/drawing/2014/main" id="{40C4012F-F4EC-4755-4918-F8358EEBF37C}"/>
              </a:ext>
            </a:extLst>
          </p:cNvPr>
          <p:cNvSpPr txBox="1"/>
          <p:nvPr/>
        </p:nvSpPr>
        <p:spPr>
          <a:xfrm>
            <a:off x="3524594" y="6120840"/>
            <a:ext cx="214468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CA" dirty="0"/>
              <a:t>Both!</a:t>
            </a:r>
            <a:endParaRPr kumimoji="0" lang="en-CA" sz="3200" b="0" i="0" u="none" strike="noStrike" cap="none" spc="0" normalizeH="0" baseline="0" dirty="0">
              <a:ln>
                <a:noFill/>
              </a:ln>
              <a:solidFill>
                <a:srgbClr val="546056"/>
              </a:solidFill>
              <a:effectLst/>
              <a:uFillTx/>
              <a:latin typeface="+mn-lt"/>
              <a:ea typeface="+mn-ea"/>
              <a:cs typeface="+mn-cs"/>
              <a:sym typeface="Palatino"/>
            </a:endParaRPr>
          </a:p>
        </p:txBody>
      </p:sp>
      <p:sp>
        <p:nvSpPr>
          <p:cNvPr id="10" name="TextBox 9">
            <a:extLst>
              <a:ext uri="{FF2B5EF4-FFF2-40B4-BE49-F238E27FC236}">
                <a16:creationId xmlns:a16="http://schemas.microsoft.com/office/drawing/2014/main" id="{7FA2C36C-4BE6-08D7-EC91-C00147A5DAAF}"/>
              </a:ext>
            </a:extLst>
          </p:cNvPr>
          <p:cNvSpPr txBox="1"/>
          <p:nvPr/>
        </p:nvSpPr>
        <p:spPr>
          <a:xfrm>
            <a:off x="3524594" y="7200933"/>
            <a:ext cx="214468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uFillTx/>
                <a:latin typeface="+mn-lt"/>
                <a:ea typeface="+mn-ea"/>
                <a:cs typeface="+mn-cs"/>
                <a:sym typeface="Palatino"/>
              </a:rPr>
              <a:t>TCP</a:t>
            </a:r>
          </a:p>
        </p:txBody>
      </p:sp>
      <p:sp>
        <p:nvSpPr>
          <p:cNvPr id="11" name="TextBox 10">
            <a:extLst>
              <a:ext uri="{FF2B5EF4-FFF2-40B4-BE49-F238E27FC236}">
                <a16:creationId xmlns:a16="http://schemas.microsoft.com/office/drawing/2014/main" id="{48C1A03C-0F78-A19F-B62F-4ADB7A745234}"/>
              </a:ext>
            </a:extLst>
          </p:cNvPr>
          <p:cNvSpPr txBox="1"/>
          <p:nvPr/>
        </p:nvSpPr>
        <p:spPr>
          <a:xfrm>
            <a:off x="3524593" y="8516769"/>
            <a:ext cx="214468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CA" dirty="0"/>
              <a:t>UDP</a:t>
            </a:r>
            <a:endParaRPr kumimoji="0" lang="en-CA" sz="3200" b="0" i="0" u="none" strike="noStrike" cap="none" spc="0" normalizeH="0" baseline="0" dirty="0">
              <a:ln>
                <a:noFill/>
              </a:ln>
              <a:solidFill>
                <a:srgbClr val="546056"/>
              </a:solidFill>
              <a:effectLst/>
              <a:uFillTx/>
              <a:latin typeface="+mn-lt"/>
              <a:ea typeface="+mn-ea"/>
              <a:cs typeface="+mn-cs"/>
              <a:sym typeface="Palatino"/>
            </a:endParaRPr>
          </a:p>
        </p:txBody>
      </p:sp>
      <p:sp>
        <p:nvSpPr>
          <p:cNvPr id="12" name="TextBox 11">
            <a:extLst>
              <a:ext uri="{FF2B5EF4-FFF2-40B4-BE49-F238E27FC236}">
                <a16:creationId xmlns:a16="http://schemas.microsoft.com/office/drawing/2014/main" id="{41CB16D5-3736-52E3-FA39-BB1CEB0D1543}"/>
              </a:ext>
            </a:extLst>
          </p:cNvPr>
          <p:cNvSpPr txBox="1"/>
          <p:nvPr/>
        </p:nvSpPr>
        <p:spPr>
          <a:xfrm>
            <a:off x="9209119" y="2194574"/>
            <a:ext cx="214468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uFillTx/>
                <a:latin typeface="+mn-lt"/>
                <a:ea typeface="+mn-ea"/>
                <a:cs typeface="+mn-cs"/>
                <a:sym typeface="Palatino"/>
              </a:rPr>
              <a:t>TCP</a:t>
            </a:r>
          </a:p>
        </p:txBody>
      </p:sp>
      <p:sp>
        <p:nvSpPr>
          <p:cNvPr id="13" name="TextBox 12">
            <a:extLst>
              <a:ext uri="{FF2B5EF4-FFF2-40B4-BE49-F238E27FC236}">
                <a16:creationId xmlns:a16="http://schemas.microsoft.com/office/drawing/2014/main" id="{02770C73-B1D1-C396-6DD6-A51BCFD76B77}"/>
              </a:ext>
            </a:extLst>
          </p:cNvPr>
          <p:cNvSpPr txBox="1"/>
          <p:nvPr/>
        </p:nvSpPr>
        <p:spPr>
          <a:xfrm>
            <a:off x="9209118" y="4106794"/>
            <a:ext cx="214468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uFillTx/>
                <a:latin typeface="+mn-lt"/>
                <a:ea typeface="+mn-ea"/>
                <a:cs typeface="+mn-cs"/>
                <a:sym typeface="Palatino"/>
              </a:rPr>
              <a:t>UDP</a:t>
            </a:r>
          </a:p>
        </p:txBody>
      </p:sp>
      <p:sp>
        <p:nvSpPr>
          <p:cNvPr id="14" name="TextBox 13">
            <a:extLst>
              <a:ext uri="{FF2B5EF4-FFF2-40B4-BE49-F238E27FC236}">
                <a16:creationId xmlns:a16="http://schemas.microsoft.com/office/drawing/2014/main" id="{7EDF2A35-7F81-CF08-5631-1463721D3C12}"/>
              </a:ext>
            </a:extLst>
          </p:cNvPr>
          <p:cNvSpPr txBox="1"/>
          <p:nvPr/>
        </p:nvSpPr>
        <p:spPr>
          <a:xfrm>
            <a:off x="9209117" y="5221874"/>
            <a:ext cx="214468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uFillTx/>
                <a:latin typeface="+mn-lt"/>
                <a:ea typeface="+mn-ea"/>
                <a:cs typeface="+mn-cs"/>
                <a:sym typeface="Palatino"/>
              </a:rPr>
              <a:t>TCP</a:t>
            </a:r>
          </a:p>
        </p:txBody>
      </p:sp>
      <p:sp>
        <p:nvSpPr>
          <p:cNvPr id="15" name="TextBox 14">
            <a:extLst>
              <a:ext uri="{FF2B5EF4-FFF2-40B4-BE49-F238E27FC236}">
                <a16:creationId xmlns:a16="http://schemas.microsoft.com/office/drawing/2014/main" id="{73C3E154-B32F-53DA-09DB-C8BCA2C6602C}"/>
              </a:ext>
            </a:extLst>
          </p:cNvPr>
          <p:cNvSpPr txBox="1"/>
          <p:nvPr/>
        </p:nvSpPr>
        <p:spPr>
          <a:xfrm>
            <a:off x="9209116" y="5997408"/>
            <a:ext cx="214468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uFillTx/>
                <a:latin typeface="+mn-lt"/>
                <a:ea typeface="+mn-ea"/>
                <a:cs typeface="+mn-cs"/>
                <a:sym typeface="Palatino"/>
              </a:rPr>
              <a:t>TCP</a:t>
            </a:r>
          </a:p>
        </p:txBody>
      </p:sp>
      <p:sp>
        <p:nvSpPr>
          <p:cNvPr id="16" name="TextBox 15">
            <a:extLst>
              <a:ext uri="{FF2B5EF4-FFF2-40B4-BE49-F238E27FC236}">
                <a16:creationId xmlns:a16="http://schemas.microsoft.com/office/drawing/2014/main" id="{20C9B43D-1398-CF79-0B8B-351E96F2F42B}"/>
              </a:ext>
            </a:extLst>
          </p:cNvPr>
          <p:cNvSpPr txBox="1"/>
          <p:nvPr/>
        </p:nvSpPr>
        <p:spPr>
          <a:xfrm>
            <a:off x="9209116" y="7185519"/>
            <a:ext cx="214468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uFillTx/>
                <a:latin typeface="+mn-lt"/>
                <a:ea typeface="+mn-ea"/>
                <a:cs typeface="+mn-cs"/>
                <a:sym typeface="Palatino"/>
              </a:rPr>
              <a:t>Both!</a:t>
            </a:r>
          </a:p>
        </p:txBody>
      </p:sp>
      <p:sp>
        <p:nvSpPr>
          <p:cNvPr id="17" name="TextBox 16">
            <a:extLst>
              <a:ext uri="{FF2B5EF4-FFF2-40B4-BE49-F238E27FC236}">
                <a16:creationId xmlns:a16="http://schemas.microsoft.com/office/drawing/2014/main" id="{3FFF87A9-04A3-1CBE-227A-4BBF1C00DB46}"/>
              </a:ext>
            </a:extLst>
          </p:cNvPr>
          <p:cNvSpPr txBox="1"/>
          <p:nvPr/>
        </p:nvSpPr>
        <p:spPr>
          <a:xfrm>
            <a:off x="9209115" y="8473280"/>
            <a:ext cx="214468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uFillTx/>
                <a:latin typeface="+mn-lt"/>
                <a:ea typeface="+mn-ea"/>
                <a:cs typeface="+mn-cs"/>
                <a:sym typeface="Palatino"/>
              </a:rPr>
              <a:t>UDP</a:t>
            </a:r>
          </a:p>
        </p:txBody>
      </p:sp>
    </p:spTree>
    <p:extLst>
      <p:ext uri="{BB962C8B-B14F-4D97-AF65-F5344CB8AC3E}">
        <p14:creationId xmlns:p14="http://schemas.microsoft.com/office/powerpoint/2010/main" val="1620267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39" name="image52.png" descr="image52.png"/>
          <p:cNvPicPr>
            <a:picLocks noChangeAspect="1"/>
          </p:cNvPicPr>
          <p:nvPr/>
        </p:nvPicPr>
        <p:blipFill>
          <a:blip r:embed="rId3"/>
          <a:stretch>
            <a:fillRect/>
          </a:stretch>
        </p:blipFill>
        <p:spPr>
          <a:xfrm>
            <a:off x="6450835" y="4211518"/>
            <a:ext cx="6044352" cy="1330564"/>
          </a:xfrm>
          <a:prstGeom prst="rect">
            <a:avLst/>
          </a:prstGeom>
          <a:ln w="12700" cap="flat">
            <a:noFill/>
            <a:miter lim="400000"/>
          </a:ln>
          <a:effectLst/>
        </p:spPr>
      </p:pic>
      <p:sp>
        <p:nvSpPr>
          <p:cNvPr id="2" name="Slide Number Placeholder 6">
            <a:extLst>
              <a:ext uri="{FF2B5EF4-FFF2-40B4-BE49-F238E27FC236}">
                <a16:creationId xmlns:a16="http://schemas.microsoft.com/office/drawing/2014/main" id="{85E30A09-5E19-7BD5-67F0-A4A16905F39C}"/>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46</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pic>
        <p:nvPicPr>
          <p:cNvPr id="4" name="image26.png" descr="image26.png">
            <a:extLst>
              <a:ext uri="{FF2B5EF4-FFF2-40B4-BE49-F238E27FC236}">
                <a16:creationId xmlns:a16="http://schemas.microsoft.com/office/drawing/2014/main" id="{C3505361-53BB-FF8B-E94E-31CB339A5BFB}"/>
              </a:ext>
            </a:extLst>
          </p:cNvPr>
          <p:cNvPicPr>
            <a:picLocks noChangeAspect="1"/>
          </p:cNvPicPr>
          <p:nvPr/>
        </p:nvPicPr>
        <p:blipFill>
          <a:blip r:embed="rId4"/>
          <a:stretch>
            <a:fillRect/>
          </a:stretch>
        </p:blipFill>
        <p:spPr>
          <a:xfrm>
            <a:off x="4046648" y="264680"/>
            <a:ext cx="8781964" cy="3808557"/>
          </a:xfrm>
          <a:prstGeom prst="rect">
            <a:avLst/>
          </a:prstGeom>
          <a:ln w="12700" cap="flat">
            <a:noFill/>
            <a:miter lim="400000"/>
          </a:ln>
          <a:effectLst/>
        </p:spPr>
      </p:pic>
      <p:sp>
        <p:nvSpPr>
          <p:cNvPr id="13" name="TextBox 12">
            <a:extLst>
              <a:ext uri="{FF2B5EF4-FFF2-40B4-BE49-F238E27FC236}">
                <a16:creationId xmlns:a16="http://schemas.microsoft.com/office/drawing/2014/main" id="{EDB366AE-BB7F-6910-4924-2990BF6B2A1E}"/>
              </a:ext>
            </a:extLst>
          </p:cNvPr>
          <p:cNvSpPr txBox="1"/>
          <p:nvPr/>
        </p:nvSpPr>
        <p:spPr>
          <a:xfrm>
            <a:off x="342442" y="992124"/>
            <a:ext cx="3507971" cy="20723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What do the TCP and UDP headers have in common? Why? </a:t>
            </a:r>
          </a:p>
        </p:txBody>
      </p:sp>
      <p:sp>
        <p:nvSpPr>
          <p:cNvPr id="14" name="TextBox 13">
            <a:extLst>
              <a:ext uri="{FF2B5EF4-FFF2-40B4-BE49-F238E27FC236}">
                <a16:creationId xmlns:a16="http://schemas.microsoft.com/office/drawing/2014/main" id="{A507FE08-0AC8-FB12-6CC5-AC1B024210AE}"/>
              </a:ext>
            </a:extLst>
          </p:cNvPr>
          <p:cNvSpPr txBox="1"/>
          <p:nvPr/>
        </p:nvSpPr>
        <p:spPr>
          <a:xfrm>
            <a:off x="8437630" y="-101978"/>
            <a:ext cx="350797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uFillTx/>
                <a:latin typeface="+mn-lt"/>
                <a:ea typeface="+mn-ea"/>
                <a:cs typeface="+mn-cs"/>
                <a:sym typeface="Palatino"/>
              </a:rPr>
              <a:t>TCP</a:t>
            </a:r>
          </a:p>
        </p:txBody>
      </p:sp>
      <p:sp>
        <p:nvSpPr>
          <p:cNvPr id="15" name="TextBox 14">
            <a:extLst>
              <a:ext uri="{FF2B5EF4-FFF2-40B4-BE49-F238E27FC236}">
                <a16:creationId xmlns:a16="http://schemas.microsoft.com/office/drawing/2014/main" id="{751C6F62-CC8D-1EA8-EFE0-52D557A3939B}"/>
              </a:ext>
            </a:extLst>
          </p:cNvPr>
          <p:cNvSpPr txBox="1"/>
          <p:nvPr/>
        </p:nvSpPr>
        <p:spPr>
          <a:xfrm>
            <a:off x="9153928" y="3775719"/>
            <a:ext cx="350797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uFillTx/>
                <a:latin typeface="+mn-lt"/>
                <a:ea typeface="+mn-ea"/>
                <a:cs typeface="+mn-cs"/>
                <a:sym typeface="Palatino"/>
              </a:rPr>
              <a:t>UDP</a:t>
            </a:r>
          </a:p>
        </p:txBody>
      </p:sp>
      <p:sp>
        <p:nvSpPr>
          <p:cNvPr id="16" name="TextBox 15">
            <a:extLst>
              <a:ext uri="{FF2B5EF4-FFF2-40B4-BE49-F238E27FC236}">
                <a16:creationId xmlns:a16="http://schemas.microsoft.com/office/drawing/2014/main" id="{C0CE1EC6-10C9-47FD-F438-FDBDAFABF431}"/>
              </a:ext>
            </a:extLst>
          </p:cNvPr>
          <p:cNvSpPr txBox="1"/>
          <p:nvPr/>
        </p:nvSpPr>
        <p:spPr>
          <a:xfrm>
            <a:off x="342442" y="6094080"/>
            <a:ext cx="745147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What is different in the headers? Why?</a:t>
            </a:r>
          </a:p>
        </p:txBody>
      </p:sp>
      <p:sp>
        <p:nvSpPr>
          <p:cNvPr id="17" name="TextBox 16">
            <a:extLst>
              <a:ext uri="{FF2B5EF4-FFF2-40B4-BE49-F238E27FC236}">
                <a16:creationId xmlns:a16="http://schemas.microsoft.com/office/drawing/2014/main" id="{8846E7D4-EE44-3F93-C851-403CC93B1BB5}"/>
              </a:ext>
            </a:extLst>
          </p:cNvPr>
          <p:cNvSpPr txBox="1"/>
          <p:nvPr/>
        </p:nvSpPr>
        <p:spPr>
          <a:xfrm>
            <a:off x="246033" y="3835275"/>
            <a:ext cx="3235504"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CA" sz="2400" b="1" u="sng" dirty="0"/>
              <a:t>Port Number</a:t>
            </a:r>
          </a:p>
          <a:p>
            <a:pPr marL="0" marR="0" indent="0" algn="l" defTabSz="584200" rtl="0" fontAlgn="auto" latinLnBrk="0" hangingPunct="0">
              <a:lnSpc>
                <a:spcPct val="100000"/>
              </a:lnSpc>
              <a:spcBef>
                <a:spcPts val="0"/>
              </a:spcBef>
              <a:spcAft>
                <a:spcPts val="0"/>
              </a:spcAft>
              <a:buClrTx/>
              <a:buSzTx/>
              <a:buFontTx/>
              <a:buNone/>
              <a:tabLst/>
            </a:pPr>
            <a:r>
              <a:rPr kumimoji="0" lang="en-CA" sz="2400" b="0" i="0" u="none" strike="noStrike" cap="none" spc="0" normalizeH="0" baseline="0" dirty="0">
                <a:ln>
                  <a:noFill/>
                </a:ln>
                <a:solidFill>
                  <a:srgbClr val="546056"/>
                </a:solidFill>
                <a:effectLst/>
                <a:uFillTx/>
                <a:latin typeface="+mn-lt"/>
                <a:ea typeface="+mn-ea"/>
                <a:cs typeface="+mn-cs"/>
                <a:sym typeface="Palatino"/>
              </a:rPr>
              <a:t>-Both TCP and </a:t>
            </a:r>
            <a:r>
              <a:rPr lang="en-CA" sz="2400" dirty="0"/>
              <a:t>UDP want the right program still! </a:t>
            </a:r>
            <a:endParaRPr kumimoji="0" lang="en-CA" sz="2400" b="0" i="0" u="none" strike="noStrike" cap="none" spc="0" normalizeH="0" baseline="0" dirty="0">
              <a:ln>
                <a:noFill/>
              </a:ln>
              <a:solidFill>
                <a:srgbClr val="546056"/>
              </a:solidFill>
              <a:effectLst/>
              <a:uFillTx/>
              <a:latin typeface="+mn-lt"/>
              <a:ea typeface="+mn-ea"/>
              <a:cs typeface="+mn-cs"/>
              <a:sym typeface="Palatino"/>
            </a:endParaRPr>
          </a:p>
        </p:txBody>
      </p:sp>
      <p:sp>
        <p:nvSpPr>
          <p:cNvPr id="18" name="TextBox 17">
            <a:extLst>
              <a:ext uri="{FF2B5EF4-FFF2-40B4-BE49-F238E27FC236}">
                <a16:creationId xmlns:a16="http://schemas.microsoft.com/office/drawing/2014/main" id="{DCEDD4A5-9E8A-5585-0021-CFF689ECF5EB}"/>
              </a:ext>
            </a:extLst>
          </p:cNvPr>
          <p:cNvSpPr txBox="1"/>
          <p:nvPr/>
        </p:nvSpPr>
        <p:spPr>
          <a:xfrm>
            <a:off x="3365125" y="3835275"/>
            <a:ext cx="274966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CA" sz="2400" b="1" u="sng" dirty="0"/>
              <a:t>Checksum </a:t>
            </a:r>
          </a:p>
          <a:p>
            <a:pPr marL="0" marR="0" indent="0" algn="l" defTabSz="584200" rtl="0" fontAlgn="auto" latinLnBrk="0" hangingPunct="0">
              <a:lnSpc>
                <a:spcPct val="100000"/>
              </a:lnSpc>
              <a:spcBef>
                <a:spcPts val="0"/>
              </a:spcBef>
              <a:spcAft>
                <a:spcPts val="0"/>
              </a:spcAft>
              <a:buClrTx/>
              <a:buSzTx/>
              <a:buFontTx/>
              <a:buNone/>
              <a:tabLst/>
            </a:pPr>
            <a:r>
              <a:rPr kumimoji="0" lang="en-CA" sz="2400" i="0" strike="noStrike" cap="none" spc="0" normalizeH="0" baseline="0" dirty="0">
                <a:ln>
                  <a:noFill/>
                </a:ln>
                <a:solidFill>
                  <a:srgbClr val="546056"/>
                </a:solidFill>
                <a:effectLst/>
                <a:uFillTx/>
                <a:latin typeface="+mn-lt"/>
                <a:ea typeface="+mn-ea"/>
                <a:cs typeface="+mn-cs"/>
                <a:sym typeface="Palatino"/>
              </a:rPr>
              <a:t>TCP will resend if its wrong, UDP just discards</a:t>
            </a:r>
          </a:p>
        </p:txBody>
      </p:sp>
      <p:sp>
        <p:nvSpPr>
          <p:cNvPr id="19" name="TextBox 18">
            <a:extLst>
              <a:ext uri="{FF2B5EF4-FFF2-40B4-BE49-F238E27FC236}">
                <a16:creationId xmlns:a16="http://schemas.microsoft.com/office/drawing/2014/main" id="{21B29A7F-06A9-A41B-09EA-2EFEBC93AC5D}"/>
              </a:ext>
            </a:extLst>
          </p:cNvPr>
          <p:cNvSpPr txBox="1"/>
          <p:nvPr/>
        </p:nvSpPr>
        <p:spPr>
          <a:xfrm>
            <a:off x="342442" y="6689115"/>
            <a:ext cx="3235504"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CA" sz="2400" b="1" u="sng" dirty="0"/>
              <a:t>Sequence Number</a:t>
            </a:r>
          </a:p>
          <a:p>
            <a:pPr marL="0" marR="0" indent="0" algn="l" defTabSz="584200" rtl="0" fontAlgn="auto" latinLnBrk="0" hangingPunct="0">
              <a:lnSpc>
                <a:spcPct val="100000"/>
              </a:lnSpc>
              <a:spcBef>
                <a:spcPts val="0"/>
              </a:spcBef>
              <a:spcAft>
                <a:spcPts val="0"/>
              </a:spcAft>
              <a:buClrTx/>
              <a:buSzTx/>
              <a:buFontTx/>
              <a:buNone/>
              <a:tabLst/>
            </a:pPr>
            <a:r>
              <a:rPr lang="en-CA" sz="2400" dirty="0"/>
              <a:t>TCP wants to make sure the message arrives in the correct order, UDP does not care</a:t>
            </a:r>
            <a:endParaRPr kumimoji="0" lang="en-CA" sz="2400" b="0" i="0" u="none" strike="noStrike" cap="none" spc="0" normalizeH="0" baseline="0" dirty="0">
              <a:ln>
                <a:noFill/>
              </a:ln>
              <a:solidFill>
                <a:srgbClr val="546056"/>
              </a:solidFill>
              <a:effectLst/>
              <a:uFillTx/>
              <a:latin typeface="+mn-lt"/>
              <a:ea typeface="+mn-ea"/>
              <a:cs typeface="+mn-cs"/>
              <a:sym typeface="Palatino"/>
            </a:endParaRPr>
          </a:p>
        </p:txBody>
      </p:sp>
      <p:sp>
        <p:nvSpPr>
          <p:cNvPr id="20" name="TextBox 19">
            <a:extLst>
              <a:ext uri="{FF2B5EF4-FFF2-40B4-BE49-F238E27FC236}">
                <a16:creationId xmlns:a16="http://schemas.microsoft.com/office/drawing/2014/main" id="{E924E197-EED2-E3D1-51CE-46BB863C425E}"/>
              </a:ext>
            </a:extLst>
          </p:cNvPr>
          <p:cNvSpPr txBox="1"/>
          <p:nvPr/>
        </p:nvSpPr>
        <p:spPr>
          <a:xfrm>
            <a:off x="3587879" y="6819746"/>
            <a:ext cx="3235504"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CA" sz="2400" b="1" u="sng" dirty="0"/>
              <a:t>ACK Number</a:t>
            </a:r>
          </a:p>
          <a:p>
            <a:pPr marL="0" marR="0" indent="0" algn="l" defTabSz="584200" rtl="0" fontAlgn="auto" latinLnBrk="0" hangingPunct="0">
              <a:lnSpc>
                <a:spcPct val="100000"/>
              </a:lnSpc>
              <a:spcBef>
                <a:spcPts val="0"/>
              </a:spcBef>
              <a:spcAft>
                <a:spcPts val="0"/>
              </a:spcAft>
              <a:buClrTx/>
              <a:buSzTx/>
              <a:buFontTx/>
              <a:buNone/>
              <a:tabLst/>
            </a:pPr>
            <a:r>
              <a:rPr lang="en-CA" sz="2400" dirty="0"/>
              <a:t>TCP wants to make sure that everything that is sent is received, UDP does not care</a:t>
            </a:r>
            <a:endParaRPr kumimoji="0" lang="en-CA" sz="2400" b="0" i="0" u="none" strike="noStrike" cap="none" spc="0" normalizeH="0" baseline="0" dirty="0">
              <a:ln>
                <a:noFill/>
              </a:ln>
              <a:solidFill>
                <a:srgbClr val="546056"/>
              </a:solidFill>
              <a:effectLst/>
              <a:uFillTx/>
              <a:latin typeface="+mn-lt"/>
              <a:ea typeface="+mn-ea"/>
              <a:cs typeface="+mn-cs"/>
              <a:sym typeface="Palatino"/>
            </a:endParaRPr>
          </a:p>
        </p:txBody>
      </p:sp>
      <p:sp>
        <p:nvSpPr>
          <p:cNvPr id="21" name="TextBox 20">
            <a:extLst>
              <a:ext uri="{FF2B5EF4-FFF2-40B4-BE49-F238E27FC236}">
                <a16:creationId xmlns:a16="http://schemas.microsoft.com/office/drawing/2014/main" id="{43AD5E18-403A-4913-FACD-8927D520D825}"/>
              </a:ext>
            </a:extLst>
          </p:cNvPr>
          <p:cNvSpPr txBox="1"/>
          <p:nvPr/>
        </p:nvSpPr>
        <p:spPr>
          <a:xfrm>
            <a:off x="7211525" y="6635080"/>
            <a:ext cx="3235504"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CA" sz="2400" b="1" u="sng" dirty="0"/>
              <a:t>Control Flags</a:t>
            </a:r>
          </a:p>
          <a:p>
            <a:pPr marL="0" marR="0" indent="0" algn="l" defTabSz="584200" rtl="0" fontAlgn="auto" latinLnBrk="0" hangingPunct="0">
              <a:lnSpc>
                <a:spcPct val="100000"/>
              </a:lnSpc>
              <a:spcBef>
                <a:spcPts val="0"/>
              </a:spcBef>
              <a:spcAft>
                <a:spcPts val="0"/>
              </a:spcAft>
              <a:buClrTx/>
              <a:buSzTx/>
              <a:buFontTx/>
              <a:buNone/>
              <a:tabLst/>
            </a:pPr>
            <a:r>
              <a:rPr lang="en-CA" sz="2400" dirty="0"/>
              <a:t>TCP uses these for the </a:t>
            </a:r>
            <a:r>
              <a:rPr lang="en-CA" sz="2400" dirty="0">
                <a:highlight>
                  <a:srgbClr val="FFFF00"/>
                </a:highlight>
              </a:rPr>
              <a:t>3 way handshake </a:t>
            </a:r>
            <a:r>
              <a:rPr lang="en-CA" sz="2400" dirty="0"/>
              <a:t>to establish a reliable connection. UDP does not need them </a:t>
            </a:r>
            <a:endParaRPr kumimoji="0" lang="en-CA" sz="2400" b="0" i="0" u="none" strike="noStrike" cap="none" spc="0" normalizeH="0" baseline="0" dirty="0">
              <a:ln>
                <a:noFill/>
              </a:ln>
              <a:solidFill>
                <a:srgbClr val="546056"/>
              </a:solidFill>
              <a:effectLst/>
              <a:uFillTx/>
              <a:latin typeface="+mn-lt"/>
              <a:ea typeface="+mn-ea"/>
              <a:cs typeface="+mn-cs"/>
              <a:sym typeface="Palatino"/>
            </a:endParaRPr>
          </a:p>
        </p:txBody>
      </p:sp>
      <p:sp>
        <p:nvSpPr>
          <p:cNvPr id="22" name="TextBox 21">
            <a:extLst>
              <a:ext uri="{FF2B5EF4-FFF2-40B4-BE49-F238E27FC236}">
                <a16:creationId xmlns:a16="http://schemas.microsoft.com/office/drawing/2014/main" id="{0368A21A-235E-1754-40A0-E010372D6704}"/>
              </a:ext>
            </a:extLst>
          </p:cNvPr>
          <p:cNvSpPr txBox="1"/>
          <p:nvPr/>
        </p:nvSpPr>
        <p:spPr>
          <a:xfrm>
            <a:off x="7211525" y="9074470"/>
            <a:ext cx="323550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CA" sz="2400" b="1" u="sng" dirty="0"/>
              <a:t>SYN, ACK, FIN</a:t>
            </a:r>
            <a:endParaRPr kumimoji="0" lang="en-CA" sz="2400" b="0" i="0" u="none" strike="noStrike" cap="none" spc="0" normalizeH="0" baseline="0" dirty="0">
              <a:ln>
                <a:noFill/>
              </a:ln>
              <a:solidFill>
                <a:srgbClr val="546056"/>
              </a:solidFill>
              <a:effectLst/>
              <a:uFillTx/>
              <a:latin typeface="+mn-lt"/>
              <a:ea typeface="+mn-ea"/>
              <a:cs typeface="+mn-cs"/>
              <a:sym typeface="Palatino"/>
            </a:endParaRPr>
          </a:p>
        </p:txBody>
      </p:sp>
    </p:spTree>
    <p:extLst>
      <p:ext uri="{BB962C8B-B14F-4D97-AF65-F5344CB8AC3E}">
        <p14:creationId xmlns:p14="http://schemas.microsoft.com/office/powerpoint/2010/main" val="16997980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09" name="Image" descr="Image"/>
          <p:cNvPicPr>
            <a:picLocks noChangeAspect="1"/>
          </p:cNvPicPr>
          <p:nvPr/>
        </p:nvPicPr>
        <p:blipFill>
          <a:blip r:embed="rId3"/>
          <a:srcRect t="9256"/>
          <a:stretch>
            <a:fillRect/>
          </a:stretch>
        </p:blipFill>
        <p:spPr>
          <a:xfrm>
            <a:off x="923623" y="2041433"/>
            <a:ext cx="2908235" cy="588819"/>
          </a:xfrm>
          <a:prstGeom prst="rect">
            <a:avLst/>
          </a:prstGeom>
          <a:ln w="12700">
            <a:miter lim="400000"/>
          </a:ln>
        </p:spPr>
      </p:pic>
      <p:cxnSp>
        <p:nvCxnSpPr>
          <p:cNvPr id="5" name="Straight Arrow Connector 4">
            <a:extLst>
              <a:ext uri="{FF2B5EF4-FFF2-40B4-BE49-F238E27FC236}">
                <a16:creationId xmlns:a16="http://schemas.microsoft.com/office/drawing/2014/main" id="{758FE57E-9741-4800-913E-6E6A0618EC3E}"/>
              </a:ext>
            </a:extLst>
          </p:cNvPr>
          <p:cNvCxnSpPr/>
          <p:nvPr/>
        </p:nvCxnSpPr>
        <p:spPr>
          <a:xfrm>
            <a:off x="850290" y="2946930"/>
            <a:ext cx="305490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4674FAC-42F7-4DFB-B183-D66400156762}"/>
              </a:ext>
            </a:extLst>
          </p:cNvPr>
          <p:cNvCxnSpPr/>
          <p:nvPr/>
        </p:nvCxnSpPr>
        <p:spPr>
          <a:xfrm>
            <a:off x="850290" y="5428271"/>
            <a:ext cx="305490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FFC0881-6984-4546-9A9E-FE2B2C8C4D62}"/>
              </a:ext>
            </a:extLst>
          </p:cNvPr>
          <p:cNvCxnSpPr>
            <a:cxnSpLocks/>
          </p:cNvCxnSpPr>
          <p:nvPr/>
        </p:nvCxnSpPr>
        <p:spPr>
          <a:xfrm flipH="1">
            <a:off x="827651" y="4206093"/>
            <a:ext cx="293031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SSANWDTRDTRTCWFLSLFO">
            <a:extLst>
              <a:ext uri="{FF2B5EF4-FFF2-40B4-BE49-F238E27FC236}">
                <a16:creationId xmlns:a16="http://schemas.microsoft.com/office/drawing/2014/main" id="{9A295779-850B-47A5-B52D-B2DBE8ECFC8D}"/>
              </a:ext>
            </a:extLst>
          </p:cNvPr>
          <p:cNvSpPr txBox="1">
            <a:spLocks noGrp="1"/>
          </p:cNvSpPr>
          <p:nvPr>
            <p:ph type="title"/>
          </p:nvPr>
        </p:nvSpPr>
        <p:spPr>
          <a:xfrm>
            <a:off x="894080" y="389094"/>
            <a:ext cx="11216640" cy="1413934"/>
          </a:xfrm>
          <a:prstGeom prst="rect">
            <a:avLst/>
          </a:prstGeom>
          <a:blipFill>
            <a:blip r:embed="rId4"/>
            <a:stretch>
              <a:fillRect/>
            </a:stretch>
          </a:blipFill>
        </p:spPr>
        <p:txBody>
          <a:bodyPr>
            <a:normAutofit/>
          </a:bodyPr>
          <a:lstStyle>
            <a:lvl1pPr>
              <a:defRPr>
                <a:latin typeface="PT Serif"/>
                <a:ea typeface="PT Serif"/>
                <a:cs typeface="PT Serif"/>
                <a:sym typeface="PT Serif"/>
              </a:defRPr>
            </a:lvl1pPr>
          </a:lstStyle>
          <a:p>
            <a:r>
              <a:rPr lang="en-CA" sz="4267" dirty="0">
                <a:solidFill>
                  <a:schemeClr val="bg1"/>
                </a:solidFill>
                <a:latin typeface="Arial" panose="020B0604020202020204" pitchFamily="34" charset="0"/>
                <a:cs typeface="Arial" panose="020B0604020202020204" pitchFamily="34" charset="0"/>
              </a:rPr>
              <a:t>TCP: 3 Way Handshake (start a connection)</a:t>
            </a:r>
            <a:endParaRPr sz="4267" dirty="0">
              <a:solidFill>
                <a:schemeClr val="bg1"/>
              </a:solidFill>
              <a:latin typeface="Arial" panose="020B0604020202020204" pitchFamily="34" charset="0"/>
              <a:cs typeface="Arial" panose="020B0604020202020204" pitchFamily="34" charset="0"/>
            </a:endParaRPr>
          </a:p>
        </p:txBody>
      </p:sp>
      <p:graphicFrame>
        <p:nvGraphicFramePr>
          <p:cNvPr id="4" name="Table 5">
            <a:extLst>
              <a:ext uri="{FF2B5EF4-FFF2-40B4-BE49-F238E27FC236}">
                <a16:creationId xmlns:a16="http://schemas.microsoft.com/office/drawing/2014/main" id="{3B599193-2FC6-44FA-AAD1-A0EE8565BCE5}"/>
              </a:ext>
            </a:extLst>
          </p:cNvPr>
          <p:cNvGraphicFramePr>
            <a:graphicFrameLocks noGrp="1"/>
          </p:cNvGraphicFramePr>
          <p:nvPr>
            <p:extLst>
              <p:ext uri="{D42A27DB-BD31-4B8C-83A1-F6EECF244321}">
                <p14:modId xmlns:p14="http://schemas.microsoft.com/office/powerpoint/2010/main" val="783981187"/>
              </p:ext>
            </p:extLst>
          </p:nvPr>
        </p:nvGraphicFramePr>
        <p:xfrm>
          <a:off x="4395425" y="2041433"/>
          <a:ext cx="7662303" cy="4056471"/>
        </p:xfrm>
        <a:graphic>
          <a:graphicData uri="http://schemas.openxmlformats.org/drawingml/2006/table">
            <a:tbl>
              <a:tblPr firstRow="1" bandRow="1">
                <a:tableStyleId>{5940675A-B579-460E-94D1-54222C63F5DA}</a:tableStyleId>
              </a:tblPr>
              <a:tblGrid>
                <a:gridCol w="2554101">
                  <a:extLst>
                    <a:ext uri="{9D8B030D-6E8A-4147-A177-3AD203B41FA5}">
                      <a16:colId xmlns:a16="http://schemas.microsoft.com/office/drawing/2014/main" val="3076038231"/>
                    </a:ext>
                  </a:extLst>
                </a:gridCol>
                <a:gridCol w="2554101">
                  <a:extLst>
                    <a:ext uri="{9D8B030D-6E8A-4147-A177-3AD203B41FA5}">
                      <a16:colId xmlns:a16="http://schemas.microsoft.com/office/drawing/2014/main" val="2452634709"/>
                    </a:ext>
                  </a:extLst>
                </a:gridCol>
                <a:gridCol w="2554101">
                  <a:extLst>
                    <a:ext uri="{9D8B030D-6E8A-4147-A177-3AD203B41FA5}">
                      <a16:colId xmlns:a16="http://schemas.microsoft.com/office/drawing/2014/main" val="1491491520"/>
                    </a:ext>
                  </a:extLst>
                </a:gridCol>
              </a:tblGrid>
              <a:tr h="500631">
                <a:tc>
                  <a:txBody>
                    <a:bodyPr/>
                    <a:lstStyle/>
                    <a:p>
                      <a:pPr algn="ctr"/>
                      <a:r>
                        <a:rPr lang="en-CA" sz="2100" b="1" dirty="0"/>
                        <a:t>Flag</a:t>
                      </a:r>
                    </a:p>
                  </a:txBody>
                  <a:tcPr marL="97536" marR="97536" marT="48768" marB="48768">
                    <a:solidFill>
                      <a:schemeClr val="bg1">
                        <a:lumMod val="75000"/>
                      </a:schemeClr>
                    </a:solidFill>
                  </a:tcPr>
                </a:tc>
                <a:tc>
                  <a:txBody>
                    <a:bodyPr/>
                    <a:lstStyle/>
                    <a:p>
                      <a:pPr algn="ctr"/>
                      <a:r>
                        <a:rPr lang="en-CA" sz="2100" b="1" dirty="0"/>
                        <a:t>Sequence #</a:t>
                      </a:r>
                    </a:p>
                  </a:txBody>
                  <a:tcPr marL="97536" marR="97536" marT="48768" marB="48768">
                    <a:solidFill>
                      <a:schemeClr val="bg1">
                        <a:lumMod val="75000"/>
                      </a:schemeClr>
                    </a:solidFill>
                  </a:tcPr>
                </a:tc>
                <a:tc>
                  <a:txBody>
                    <a:bodyPr/>
                    <a:lstStyle/>
                    <a:p>
                      <a:pPr algn="ctr"/>
                      <a:r>
                        <a:rPr lang="en-CA" sz="2100" b="1" dirty="0"/>
                        <a:t>Ack #</a:t>
                      </a:r>
                    </a:p>
                  </a:txBody>
                  <a:tcPr marL="97536" marR="97536" marT="48768" marB="48768">
                    <a:solidFill>
                      <a:schemeClr val="bg1">
                        <a:lumMod val="75000"/>
                      </a:schemeClr>
                    </a:solidFill>
                  </a:tcPr>
                </a:tc>
                <a:extLst>
                  <a:ext uri="{0D108BD9-81ED-4DB2-BD59-A6C34878D82A}">
                    <a16:rowId xmlns:a16="http://schemas.microsoft.com/office/drawing/2014/main" val="1545695597"/>
                  </a:ext>
                </a:extLst>
              </a:tr>
              <a:tr h="1185280">
                <a:tc>
                  <a:txBody>
                    <a:bodyPr/>
                    <a:lstStyle/>
                    <a:p>
                      <a:endParaRPr lang="en-CA" sz="2000" dirty="0"/>
                    </a:p>
                  </a:txBody>
                  <a:tcPr marL="97536" marR="97536" marT="48768" marB="48768"/>
                </a:tc>
                <a:tc>
                  <a:txBody>
                    <a:bodyPr/>
                    <a:lstStyle/>
                    <a:p>
                      <a:endParaRPr lang="en-CA" sz="2000"/>
                    </a:p>
                  </a:txBody>
                  <a:tcPr marL="97536" marR="97536" marT="48768" marB="48768"/>
                </a:tc>
                <a:tc>
                  <a:txBody>
                    <a:bodyPr/>
                    <a:lstStyle/>
                    <a:p>
                      <a:endParaRPr lang="en-CA" sz="2000" dirty="0"/>
                    </a:p>
                  </a:txBody>
                  <a:tcPr marL="97536" marR="97536" marT="48768" marB="48768"/>
                </a:tc>
                <a:extLst>
                  <a:ext uri="{0D108BD9-81ED-4DB2-BD59-A6C34878D82A}">
                    <a16:rowId xmlns:a16="http://schemas.microsoft.com/office/drawing/2014/main" val="702958811"/>
                  </a:ext>
                </a:extLst>
              </a:tr>
              <a:tr h="1185280">
                <a:tc>
                  <a:txBody>
                    <a:bodyPr/>
                    <a:lstStyle/>
                    <a:p>
                      <a:endParaRPr lang="en-CA" sz="2000" dirty="0"/>
                    </a:p>
                  </a:txBody>
                  <a:tcPr marL="97536" marR="97536" marT="48768" marB="48768"/>
                </a:tc>
                <a:tc>
                  <a:txBody>
                    <a:bodyPr/>
                    <a:lstStyle/>
                    <a:p>
                      <a:endParaRPr lang="en-CA" sz="2000"/>
                    </a:p>
                  </a:txBody>
                  <a:tcPr marL="97536" marR="97536" marT="48768" marB="48768"/>
                </a:tc>
                <a:tc>
                  <a:txBody>
                    <a:bodyPr/>
                    <a:lstStyle/>
                    <a:p>
                      <a:endParaRPr lang="en-CA" sz="2000" dirty="0"/>
                    </a:p>
                  </a:txBody>
                  <a:tcPr marL="97536" marR="97536" marT="48768" marB="48768"/>
                </a:tc>
                <a:extLst>
                  <a:ext uri="{0D108BD9-81ED-4DB2-BD59-A6C34878D82A}">
                    <a16:rowId xmlns:a16="http://schemas.microsoft.com/office/drawing/2014/main" val="3484470392"/>
                  </a:ext>
                </a:extLst>
              </a:tr>
              <a:tr h="1185280">
                <a:tc>
                  <a:txBody>
                    <a:bodyPr/>
                    <a:lstStyle/>
                    <a:p>
                      <a:endParaRPr lang="en-CA" sz="2000" dirty="0"/>
                    </a:p>
                  </a:txBody>
                  <a:tcPr marL="97536" marR="97536" marT="48768" marB="48768"/>
                </a:tc>
                <a:tc>
                  <a:txBody>
                    <a:bodyPr/>
                    <a:lstStyle/>
                    <a:p>
                      <a:endParaRPr lang="en-CA" sz="2000" dirty="0"/>
                    </a:p>
                  </a:txBody>
                  <a:tcPr marL="97536" marR="97536" marT="48768" marB="48768"/>
                </a:tc>
                <a:tc>
                  <a:txBody>
                    <a:bodyPr/>
                    <a:lstStyle/>
                    <a:p>
                      <a:endParaRPr lang="en-CA" sz="2000" dirty="0"/>
                    </a:p>
                  </a:txBody>
                  <a:tcPr marL="97536" marR="97536" marT="48768" marB="48768"/>
                </a:tc>
                <a:extLst>
                  <a:ext uri="{0D108BD9-81ED-4DB2-BD59-A6C34878D82A}">
                    <a16:rowId xmlns:a16="http://schemas.microsoft.com/office/drawing/2014/main" val="4074036218"/>
                  </a:ext>
                </a:extLst>
              </a:tr>
            </a:tbl>
          </a:graphicData>
        </a:graphic>
      </p:graphicFrame>
      <p:sp>
        <p:nvSpPr>
          <p:cNvPr id="7" name="TextBox 6">
            <a:extLst>
              <a:ext uri="{FF2B5EF4-FFF2-40B4-BE49-F238E27FC236}">
                <a16:creationId xmlns:a16="http://schemas.microsoft.com/office/drawing/2014/main" id="{2045C63B-5906-4E61-BB6F-256165FE4D2D}"/>
              </a:ext>
            </a:extLst>
          </p:cNvPr>
          <p:cNvSpPr txBox="1"/>
          <p:nvPr/>
        </p:nvSpPr>
        <p:spPr>
          <a:xfrm>
            <a:off x="923623" y="3055493"/>
            <a:ext cx="3699285" cy="486287"/>
          </a:xfrm>
          <a:prstGeom prst="rect">
            <a:avLst/>
          </a:prstGeom>
          <a:noFill/>
        </p:spPr>
        <p:txBody>
          <a:bodyPr wrap="square" rtlCol="0">
            <a:spAutoFit/>
          </a:bodyPr>
          <a:lstStyle/>
          <a:p>
            <a:pPr algn="l" defTabSz="975390"/>
            <a:r>
              <a:rPr lang="en-CA" sz="2560" dirty="0">
                <a:solidFill>
                  <a:srgbClr val="0070C0"/>
                </a:solidFill>
                <a:latin typeface="Arial" panose="020B0604020202020204" pitchFamily="34" charset="0"/>
                <a:ea typeface="Microsoft Sans Serif"/>
                <a:cs typeface="Arial" panose="020B0604020202020204" pitchFamily="34" charset="0"/>
                <a:sym typeface="Microsoft Sans Serif"/>
              </a:rPr>
              <a:t>Can I talk to you?</a:t>
            </a:r>
          </a:p>
        </p:txBody>
      </p:sp>
      <p:sp>
        <p:nvSpPr>
          <p:cNvPr id="14" name="TextBox 13">
            <a:extLst>
              <a:ext uri="{FF2B5EF4-FFF2-40B4-BE49-F238E27FC236}">
                <a16:creationId xmlns:a16="http://schemas.microsoft.com/office/drawing/2014/main" id="{66BF8E82-9310-42DB-9304-1BDBD7134002}"/>
              </a:ext>
            </a:extLst>
          </p:cNvPr>
          <p:cNvSpPr txBox="1"/>
          <p:nvPr/>
        </p:nvSpPr>
        <p:spPr>
          <a:xfrm>
            <a:off x="1026652" y="5832896"/>
            <a:ext cx="3699285" cy="486287"/>
          </a:xfrm>
          <a:prstGeom prst="rect">
            <a:avLst/>
          </a:prstGeom>
          <a:noFill/>
        </p:spPr>
        <p:txBody>
          <a:bodyPr wrap="square" rtlCol="0">
            <a:spAutoFit/>
          </a:bodyPr>
          <a:lstStyle/>
          <a:p>
            <a:pPr algn="l" defTabSz="975390"/>
            <a:r>
              <a:rPr lang="en-CA" sz="2560" dirty="0">
                <a:solidFill>
                  <a:srgbClr val="0070C0"/>
                </a:solidFill>
                <a:latin typeface="Arial" panose="020B0604020202020204" pitchFamily="34" charset="0"/>
                <a:ea typeface="Microsoft Sans Serif"/>
                <a:cs typeface="Arial" panose="020B0604020202020204" pitchFamily="34" charset="0"/>
                <a:sym typeface="Microsoft Sans Serif"/>
              </a:rPr>
              <a:t>Yes. </a:t>
            </a:r>
          </a:p>
        </p:txBody>
      </p:sp>
      <p:sp>
        <p:nvSpPr>
          <p:cNvPr id="15" name="TextBox 14">
            <a:extLst>
              <a:ext uri="{FF2B5EF4-FFF2-40B4-BE49-F238E27FC236}">
                <a16:creationId xmlns:a16="http://schemas.microsoft.com/office/drawing/2014/main" id="{21B7A081-6179-44B4-AB0E-2EB24053CACB}"/>
              </a:ext>
            </a:extLst>
          </p:cNvPr>
          <p:cNvSpPr txBox="1"/>
          <p:nvPr/>
        </p:nvSpPr>
        <p:spPr>
          <a:xfrm>
            <a:off x="827651" y="4251179"/>
            <a:ext cx="3699285" cy="880241"/>
          </a:xfrm>
          <a:prstGeom prst="rect">
            <a:avLst/>
          </a:prstGeom>
          <a:noFill/>
        </p:spPr>
        <p:txBody>
          <a:bodyPr wrap="square" rtlCol="0">
            <a:spAutoFit/>
          </a:bodyPr>
          <a:lstStyle/>
          <a:p>
            <a:pPr algn="l" defTabSz="975390"/>
            <a:r>
              <a:rPr lang="en-CA" sz="2560" dirty="0">
                <a:solidFill>
                  <a:srgbClr val="FF0000"/>
                </a:solidFill>
                <a:latin typeface="Arial" panose="020B0604020202020204" pitchFamily="34" charset="0"/>
                <a:ea typeface="Microsoft Sans Serif"/>
                <a:cs typeface="Arial" panose="020B0604020202020204" pitchFamily="34" charset="0"/>
                <a:sym typeface="Microsoft Sans Serif"/>
              </a:rPr>
              <a:t>Yes. </a:t>
            </a:r>
          </a:p>
          <a:p>
            <a:pPr algn="l" defTabSz="975390"/>
            <a:r>
              <a:rPr lang="en-CA" sz="2560" dirty="0">
                <a:solidFill>
                  <a:srgbClr val="FF0000"/>
                </a:solidFill>
                <a:latin typeface="Arial" panose="020B0604020202020204" pitchFamily="34" charset="0"/>
                <a:ea typeface="Microsoft Sans Serif"/>
                <a:cs typeface="Arial" panose="020B0604020202020204" pitchFamily="34" charset="0"/>
                <a:sym typeface="Microsoft Sans Serif"/>
              </a:rPr>
              <a:t>Can I talk to you?</a:t>
            </a:r>
          </a:p>
        </p:txBody>
      </p:sp>
      <p:sp>
        <p:nvSpPr>
          <p:cNvPr id="16" name="TextBox 15">
            <a:extLst>
              <a:ext uri="{FF2B5EF4-FFF2-40B4-BE49-F238E27FC236}">
                <a16:creationId xmlns:a16="http://schemas.microsoft.com/office/drawing/2014/main" id="{4930A622-E74F-4825-BED1-3EDD917472DB}"/>
              </a:ext>
            </a:extLst>
          </p:cNvPr>
          <p:cNvSpPr txBox="1"/>
          <p:nvPr/>
        </p:nvSpPr>
        <p:spPr>
          <a:xfrm>
            <a:off x="7440986" y="2718440"/>
            <a:ext cx="1571182" cy="880241"/>
          </a:xfrm>
          <a:prstGeom prst="rect">
            <a:avLst/>
          </a:prstGeom>
          <a:noFill/>
        </p:spPr>
        <p:txBody>
          <a:bodyPr wrap="square" rtlCol="0">
            <a:spAutoFit/>
          </a:bodyPr>
          <a:lstStyle/>
          <a:p>
            <a:pPr algn="l" defTabSz="975390"/>
            <a:r>
              <a:rPr lang="en-CA" sz="2560" dirty="0">
                <a:solidFill>
                  <a:srgbClr val="0070C0"/>
                </a:solidFill>
                <a:latin typeface="Arial" panose="020B0604020202020204" pitchFamily="34" charset="0"/>
                <a:ea typeface="Microsoft Sans Serif"/>
                <a:cs typeface="Arial" panose="020B0604020202020204" pitchFamily="34" charset="0"/>
                <a:sym typeface="Microsoft Sans Serif"/>
              </a:rPr>
              <a:t>20</a:t>
            </a:r>
          </a:p>
          <a:p>
            <a:pPr algn="l" defTabSz="975390"/>
            <a:r>
              <a:rPr lang="en-CA" sz="2560" dirty="0">
                <a:solidFill>
                  <a:srgbClr val="0070C0"/>
                </a:solidFill>
                <a:latin typeface="Arial" panose="020B0604020202020204" pitchFamily="34" charset="0"/>
                <a:ea typeface="Microsoft Sans Serif"/>
                <a:cs typeface="Arial" panose="020B0604020202020204" pitchFamily="34" charset="0"/>
                <a:sym typeface="Microsoft Sans Serif"/>
              </a:rPr>
              <a:t>(random)</a:t>
            </a:r>
          </a:p>
        </p:txBody>
      </p:sp>
      <p:sp>
        <p:nvSpPr>
          <p:cNvPr id="17" name="TextBox 16">
            <a:extLst>
              <a:ext uri="{FF2B5EF4-FFF2-40B4-BE49-F238E27FC236}">
                <a16:creationId xmlns:a16="http://schemas.microsoft.com/office/drawing/2014/main" id="{84C62975-31F3-4D35-B3B6-6CF370E347ED}"/>
              </a:ext>
            </a:extLst>
          </p:cNvPr>
          <p:cNvSpPr txBox="1"/>
          <p:nvPr/>
        </p:nvSpPr>
        <p:spPr>
          <a:xfrm>
            <a:off x="4980226" y="3791626"/>
            <a:ext cx="1825857" cy="880241"/>
          </a:xfrm>
          <a:prstGeom prst="rect">
            <a:avLst/>
          </a:prstGeom>
          <a:noFill/>
        </p:spPr>
        <p:txBody>
          <a:bodyPr wrap="square" rtlCol="0">
            <a:spAutoFit/>
          </a:bodyPr>
          <a:lstStyle/>
          <a:p>
            <a:pPr algn="l" defTabSz="975390"/>
            <a:r>
              <a:rPr lang="en-CA" sz="2560" dirty="0">
                <a:solidFill>
                  <a:srgbClr val="FF0000"/>
                </a:solidFill>
                <a:latin typeface="Arial" panose="020B0604020202020204" pitchFamily="34" charset="0"/>
                <a:ea typeface="Microsoft Sans Serif"/>
                <a:cs typeface="Arial" panose="020B0604020202020204" pitchFamily="34" charset="0"/>
                <a:sym typeface="Microsoft Sans Serif"/>
              </a:rPr>
              <a:t>ACK</a:t>
            </a:r>
          </a:p>
          <a:p>
            <a:pPr algn="l" defTabSz="975390"/>
            <a:r>
              <a:rPr lang="en-CA" sz="2560" dirty="0">
                <a:solidFill>
                  <a:srgbClr val="FF0000"/>
                </a:solidFill>
                <a:latin typeface="Arial" panose="020B0604020202020204" pitchFamily="34" charset="0"/>
                <a:ea typeface="Microsoft Sans Serif"/>
                <a:cs typeface="Arial" panose="020B0604020202020204" pitchFamily="34" charset="0"/>
                <a:sym typeface="Microsoft Sans Serif"/>
              </a:rPr>
              <a:t>SYN </a:t>
            </a:r>
          </a:p>
        </p:txBody>
      </p:sp>
      <p:sp>
        <p:nvSpPr>
          <p:cNvPr id="18" name="TextBox 17">
            <a:extLst>
              <a:ext uri="{FF2B5EF4-FFF2-40B4-BE49-F238E27FC236}">
                <a16:creationId xmlns:a16="http://schemas.microsoft.com/office/drawing/2014/main" id="{967A3A24-6C60-4079-AFBB-0CA55F8E7351}"/>
              </a:ext>
            </a:extLst>
          </p:cNvPr>
          <p:cNvSpPr txBox="1"/>
          <p:nvPr/>
        </p:nvSpPr>
        <p:spPr>
          <a:xfrm>
            <a:off x="4980226" y="5340453"/>
            <a:ext cx="1571182" cy="486287"/>
          </a:xfrm>
          <a:prstGeom prst="rect">
            <a:avLst/>
          </a:prstGeom>
          <a:noFill/>
        </p:spPr>
        <p:txBody>
          <a:bodyPr wrap="square" rtlCol="0">
            <a:spAutoFit/>
          </a:bodyPr>
          <a:lstStyle/>
          <a:p>
            <a:pPr algn="l" defTabSz="975390"/>
            <a:r>
              <a:rPr lang="en-CA" sz="2560" dirty="0">
                <a:solidFill>
                  <a:srgbClr val="0070C0"/>
                </a:solidFill>
                <a:latin typeface="Arial" panose="020B0604020202020204" pitchFamily="34" charset="0"/>
                <a:ea typeface="Microsoft Sans Serif"/>
                <a:cs typeface="Arial" panose="020B0604020202020204" pitchFamily="34" charset="0"/>
                <a:sym typeface="Microsoft Sans Serif"/>
              </a:rPr>
              <a:t>ACK </a:t>
            </a:r>
          </a:p>
        </p:txBody>
      </p:sp>
      <p:sp>
        <p:nvSpPr>
          <p:cNvPr id="19" name="TextBox 18">
            <a:extLst>
              <a:ext uri="{FF2B5EF4-FFF2-40B4-BE49-F238E27FC236}">
                <a16:creationId xmlns:a16="http://schemas.microsoft.com/office/drawing/2014/main" id="{93D3A24C-4220-4088-9376-876074CFAF0E}"/>
              </a:ext>
            </a:extLst>
          </p:cNvPr>
          <p:cNvSpPr txBox="1"/>
          <p:nvPr/>
        </p:nvSpPr>
        <p:spPr>
          <a:xfrm>
            <a:off x="4980226" y="2882975"/>
            <a:ext cx="1571182" cy="486287"/>
          </a:xfrm>
          <a:prstGeom prst="rect">
            <a:avLst/>
          </a:prstGeom>
          <a:noFill/>
        </p:spPr>
        <p:txBody>
          <a:bodyPr wrap="square" rtlCol="0">
            <a:spAutoFit/>
          </a:bodyPr>
          <a:lstStyle/>
          <a:p>
            <a:pPr algn="l" defTabSz="975390"/>
            <a:r>
              <a:rPr lang="en-CA" sz="2560" dirty="0">
                <a:solidFill>
                  <a:srgbClr val="0070C0"/>
                </a:solidFill>
                <a:latin typeface="Arial" panose="020B0604020202020204" pitchFamily="34" charset="0"/>
                <a:ea typeface="Microsoft Sans Serif"/>
                <a:cs typeface="Arial" panose="020B0604020202020204" pitchFamily="34" charset="0"/>
                <a:sym typeface="Microsoft Sans Serif"/>
              </a:rPr>
              <a:t>SYN</a:t>
            </a:r>
          </a:p>
        </p:txBody>
      </p:sp>
      <p:sp>
        <p:nvSpPr>
          <p:cNvPr id="20" name="TextBox 19">
            <a:extLst>
              <a:ext uri="{FF2B5EF4-FFF2-40B4-BE49-F238E27FC236}">
                <a16:creationId xmlns:a16="http://schemas.microsoft.com/office/drawing/2014/main" id="{76518B8E-3FFE-4526-B303-7CB62D588677}"/>
              </a:ext>
            </a:extLst>
          </p:cNvPr>
          <p:cNvSpPr txBox="1"/>
          <p:nvPr/>
        </p:nvSpPr>
        <p:spPr>
          <a:xfrm>
            <a:off x="7672420" y="5340452"/>
            <a:ext cx="1571182" cy="486287"/>
          </a:xfrm>
          <a:prstGeom prst="rect">
            <a:avLst/>
          </a:prstGeom>
          <a:noFill/>
        </p:spPr>
        <p:txBody>
          <a:bodyPr wrap="square" rtlCol="0">
            <a:spAutoFit/>
          </a:bodyPr>
          <a:lstStyle/>
          <a:p>
            <a:pPr algn="l" defTabSz="975390"/>
            <a:r>
              <a:rPr lang="en-CA" sz="2560" dirty="0">
                <a:solidFill>
                  <a:srgbClr val="0070C0"/>
                </a:solidFill>
                <a:latin typeface="Arial" panose="020B0604020202020204" pitchFamily="34" charset="0"/>
                <a:ea typeface="Microsoft Sans Serif"/>
                <a:cs typeface="Arial" panose="020B0604020202020204" pitchFamily="34" charset="0"/>
                <a:sym typeface="Microsoft Sans Serif"/>
              </a:rPr>
              <a:t>21</a:t>
            </a:r>
          </a:p>
        </p:txBody>
      </p:sp>
      <p:sp>
        <p:nvSpPr>
          <p:cNvPr id="22" name="TextBox 21">
            <a:extLst>
              <a:ext uri="{FF2B5EF4-FFF2-40B4-BE49-F238E27FC236}">
                <a16:creationId xmlns:a16="http://schemas.microsoft.com/office/drawing/2014/main" id="{468CF7CD-81BE-4AE1-8D94-FBA0B0299C90}"/>
              </a:ext>
            </a:extLst>
          </p:cNvPr>
          <p:cNvSpPr txBox="1"/>
          <p:nvPr/>
        </p:nvSpPr>
        <p:spPr>
          <a:xfrm>
            <a:off x="7440986" y="3964973"/>
            <a:ext cx="1825857" cy="880241"/>
          </a:xfrm>
          <a:prstGeom prst="rect">
            <a:avLst/>
          </a:prstGeom>
          <a:noFill/>
        </p:spPr>
        <p:txBody>
          <a:bodyPr wrap="square" rtlCol="0">
            <a:spAutoFit/>
          </a:bodyPr>
          <a:lstStyle/>
          <a:p>
            <a:pPr algn="l" defTabSz="975390"/>
            <a:r>
              <a:rPr lang="en-CA" sz="2560" dirty="0">
                <a:solidFill>
                  <a:srgbClr val="FF0000"/>
                </a:solidFill>
                <a:latin typeface="Arial" panose="020B0604020202020204" pitchFamily="34" charset="0"/>
                <a:ea typeface="Microsoft Sans Serif"/>
                <a:cs typeface="Arial" panose="020B0604020202020204" pitchFamily="34" charset="0"/>
                <a:sym typeface="Microsoft Sans Serif"/>
              </a:rPr>
              <a:t>151</a:t>
            </a:r>
          </a:p>
          <a:p>
            <a:pPr algn="l" defTabSz="975390"/>
            <a:r>
              <a:rPr lang="en-CA" sz="2560" dirty="0">
                <a:solidFill>
                  <a:srgbClr val="FF0000"/>
                </a:solidFill>
                <a:latin typeface="Arial" panose="020B0604020202020204" pitchFamily="34" charset="0"/>
                <a:ea typeface="Microsoft Sans Serif"/>
                <a:cs typeface="Arial" panose="020B0604020202020204" pitchFamily="34" charset="0"/>
                <a:sym typeface="Microsoft Sans Serif"/>
              </a:rPr>
              <a:t>(random)</a:t>
            </a:r>
          </a:p>
        </p:txBody>
      </p:sp>
      <p:sp>
        <p:nvSpPr>
          <p:cNvPr id="23" name="TextBox 22">
            <a:extLst>
              <a:ext uri="{FF2B5EF4-FFF2-40B4-BE49-F238E27FC236}">
                <a16:creationId xmlns:a16="http://schemas.microsoft.com/office/drawing/2014/main" id="{7C1A9AEF-7DAF-4BD3-B2B3-B86BBD60604F}"/>
              </a:ext>
            </a:extLst>
          </p:cNvPr>
          <p:cNvSpPr txBox="1"/>
          <p:nvPr/>
        </p:nvSpPr>
        <p:spPr>
          <a:xfrm>
            <a:off x="10385471" y="4069669"/>
            <a:ext cx="1571182" cy="486287"/>
          </a:xfrm>
          <a:prstGeom prst="rect">
            <a:avLst/>
          </a:prstGeom>
          <a:noFill/>
        </p:spPr>
        <p:txBody>
          <a:bodyPr wrap="square" rtlCol="0">
            <a:spAutoFit/>
          </a:bodyPr>
          <a:lstStyle/>
          <a:p>
            <a:pPr algn="l" defTabSz="975390"/>
            <a:r>
              <a:rPr lang="en-CA" sz="2560" dirty="0">
                <a:solidFill>
                  <a:srgbClr val="0070C0"/>
                </a:solidFill>
                <a:latin typeface="Arial" panose="020B0604020202020204" pitchFamily="34" charset="0"/>
                <a:ea typeface="Microsoft Sans Serif"/>
                <a:cs typeface="Arial" panose="020B0604020202020204" pitchFamily="34" charset="0"/>
                <a:sym typeface="Microsoft Sans Serif"/>
              </a:rPr>
              <a:t>21</a:t>
            </a:r>
          </a:p>
        </p:txBody>
      </p:sp>
      <p:sp>
        <p:nvSpPr>
          <p:cNvPr id="24" name="TextBox 23">
            <a:extLst>
              <a:ext uri="{FF2B5EF4-FFF2-40B4-BE49-F238E27FC236}">
                <a16:creationId xmlns:a16="http://schemas.microsoft.com/office/drawing/2014/main" id="{D44C8C9E-3A31-45F1-A0B1-501DDF849D48}"/>
              </a:ext>
            </a:extLst>
          </p:cNvPr>
          <p:cNvSpPr txBox="1"/>
          <p:nvPr/>
        </p:nvSpPr>
        <p:spPr>
          <a:xfrm>
            <a:off x="10300790" y="5340452"/>
            <a:ext cx="1825857" cy="486287"/>
          </a:xfrm>
          <a:prstGeom prst="rect">
            <a:avLst/>
          </a:prstGeom>
          <a:noFill/>
        </p:spPr>
        <p:txBody>
          <a:bodyPr wrap="square" rtlCol="0">
            <a:spAutoFit/>
          </a:bodyPr>
          <a:lstStyle/>
          <a:p>
            <a:pPr algn="l" defTabSz="975390"/>
            <a:r>
              <a:rPr lang="en-CA" sz="2560" dirty="0">
                <a:solidFill>
                  <a:srgbClr val="FF0000"/>
                </a:solidFill>
                <a:latin typeface="Arial" panose="020B0604020202020204" pitchFamily="34" charset="0"/>
                <a:ea typeface="Microsoft Sans Serif"/>
                <a:cs typeface="Arial" panose="020B0604020202020204" pitchFamily="34" charset="0"/>
                <a:sym typeface="Microsoft Sans Serif"/>
              </a:rPr>
              <a:t>152</a:t>
            </a:r>
          </a:p>
        </p:txBody>
      </p:sp>
      <p:grpSp>
        <p:nvGrpSpPr>
          <p:cNvPr id="3" name="Group">
            <a:extLst>
              <a:ext uri="{FF2B5EF4-FFF2-40B4-BE49-F238E27FC236}">
                <a16:creationId xmlns:a16="http://schemas.microsoft.com/office/drawing/2014/main" id="{F993899A-61EB-615E-2D10-16E6CF7AEE7E}"/>
              </a:ext>
            </a:extLst>
          </p:cNvPr>
          <p:cNvGrpSpPr/>
          <p:nvPr/>
        </p:nvGrpSpPr>
        <p:grpSpPr>
          <a:xfrm>
            <a:off x="7440986" y="6481632"/>
            <a:ext cx="4408786" cy="2746685"/>
            <a:chOff x="0" y="0"/>
            <a:chExt cx="11101203" cy="7385619"/>
          </a:xfrm>
        </p:grpSpPr>
        <p:pic>
          <p:nvPicPr>
            <p:cNvPr id="6" name="image6.png" descr="image6.png">
              <a:extLst>
                <a:ext uri="{FF2B5EF4-FFF2-40B4-BE49-F238E27FC236}">
                  <a16:creationId xmlns:a16="http://schemas.microsoft.com/office/drawing/2014/main" id="{AE5A08FB-B503-BF58-BD7C-877A1DAFAC4C}"/>
                </a:ext>
              </a:extLst>
            </p:cNvPr>
            <p:cNvPicPr>
              <a:picLocks noChangeAspect="1"/>
            </p:cNvPicPr>
            <p:nvPr/>
          </p:nvPicPr>
          <p:blipFill>
            <a:blip r:embed="rId5"/>
            <a:stretch>
              <a:fillRect/>
            </a:stretch>
          </p:blipFill>
          <p:spPr>
            <a:xfrm>
              <a:off x="917507" y="2667932"/>
              <a:ext cx="1748257" cy="422967"/>
            </a:xfrm>
            <a:prstGeom prst="rect">
              <a:avLst/>
            </a:prstGeom>
            <a:ln w="12700" cap="flat">
              <a:noFill/>
              <a:miter lim="400000"/>
            </a:ln>
            <a:effectLst/>
          </p:spPr>
        </p:pic>
        <p:pic>
          <p:nvPicPr>
            <p:cNvPr id="8" name="image7.png" descr="image7.png">
              <a:extLst>
                <a:ext uri="{FF2B5EF4-FFF2-40B4-BE49-F238E27FC236}">
                  <a16:creationId xmlns:a16="http://schemas.microsoft.com/office/drawing/2014/main" id="{73C85126-EFD0-E738-B71A-A87FD7EA27B2}"/>
                </a:ext>
              </a:extLst>
            </p:cNvPr>
            <p:cNvPicPr>
              <a:picLocks noChangeAspect="1"/>
            </p:cNvPicPr>
            <p:nvPr/>
          </p:nvPicPr>
          <p:blipFill>
            <a:blip r:embed="rId6"/>
            <a:stretch>
              <a:fillRect/>
            </a:stretch>
          </p:blipFill>
          <p:spPr>
            <a:xfrm>
              <a:off x="8556906" y="2216770"/>
              <a:ext cx="1730904" cy="451163"/>
            </a:xfrm>
            <a:prstGeom prst="rect">
              <a:avLst/>
            </a:prstGeom>
            <a:ln w="12700" cap="flat">
              <a:noFill/>
              <a:miter lim="400000"/>
            </a:ln>
            <a:effectLst/>
          </p:spPr>
        </p:pic>
        <p:pic>
          <p:nvPicPr>
            <p:cNvPr id="9" name="image8.png" descr="image8.png">
              <a:extLst>
                <a:ext uri="{FF2B5EF4-FFF2-40B4-BE49-F238E27FC236}">
                  <a16:creationId xmlns:a16="http://schemas.microsoft.com/office/drawing/2014/main" id="{E0A5414E-4F6E-F15D-3B62-4472601A1086}"/>
                </a:ext>
              </a:extLst>
            </p:cNvPr>
            <p:cNvPicPr>
              <a:picLocks noChangeAspect="1"/>
            </p:cNvPicPr>
            <p:nvPr/>
          </p:nvPicPr>
          <p:blipFill>
            <a:blip r:embed="rId7"/>
            <a:stretch>
              <a:fillRect/>
            </a:stretch>
          </p:blipFill>
          <p:spPr>
            <a:xfrm>
              <a:off x="2791568" y="2355589"/>
              <a:ext cx="5661224" cy="1377349"/>
            </a:xfrm>
            <a:prstGeom prst="rect">
              <a:avLst/>
            </a:prstGeom>
            <a:ln w="12700" cap="flat">
              <a:noFill/>
              <a:miter lim="400000"/>
            </a:ln>
            <a:effectLst/>
          </p:spPr>
        </p:pic>
        <p:grpSp>
          <p:nvGrpSpPr>
            <p:cNvPr id="11" name="Group">
              <a:extLst>
                <a:ext uri="{FF2B5EF4-FFF2-40B4-BE49-F238E27FC236}">
                  <a16:creationId xmlns:a16="http://schemas.microsoft.com/office/drawing/2014/main" id="{61063DA1-85BE-7A7D-76C3-0C6A87411715}"/>
                </a:ext>
              </a:extLst>
            </p:cNvPr>
            <p:cNvGrpSpPr/>
            <p:nvPr/>
          </p:nvGrpSpPr>
          <p:grpSpPr>
            <a:xfrm>
              <a:off x="0" y="-1"/>
              <a:ext cx="11101204" cy="7385621"/>
              <a:chOff x="0" y="0"/>
              <a:chExt cx="11101203" cy="7385619"/>
            </a:xfrm>
          </p:grpSpPr>
          <p:pic>
            <p:nvPicPr>
              <p:cNvPr id="41" name="image9.pdf" descr="image9.pdf">
                <a:extLst>
                  <a:ext uri="{FF2B5EF4-FFF2-40B4-BE49-F238E27FC236}">
                    <a16:creationId xmlns:a16="http://schemas.microsoft.com/office/drawing/2014/main" id="{103D0588-B899-8B11-965A-560E605C8E38}"/>
                  </a:ext>
                </a:extLst>
              </p:cNvPr>
              <p:cNvPicPr>
                <a:picLocks noChangeAspect="1"/>
              </p:cNvPicPr>
              <p:nvPr/>
            </p:nvPicPr>
            <p:blipFill>
              <a:blip r:embed="rId8"/>
              <a:stretch>
                <a:fillRect/>
              </a:stretch>
            </p:blipFill>
            <p:spPr>
              <a:xfrm>
                <a:off x="644832" y="1522428"/>
                <a:ext cx="168166" cy="5497777"/>
              </a:xfrm>
              <a:prstGeom prst="rect">
                <a:avLst/>
              </a:prstGeom>
              <a:ln w="12700" cap="flat">
                <a:noFill/>
                <a:miter lim="400000"/>
              </a:ln>
              <a:effectLst/>
            </p:spPr>
          </p:pic>
          <p:pic>
            <p:nvPicPr>
              <p:cNvPr id="42" name="image9.pdf" descr="image9.pdf">
                <a:extLst>
                  <a:ext uri="{FF2B5EF4-FFF2-40B4-BE49-F238E27FC236}">
                    <a16:creationId xmlns:a16="http://schemas.microsoft.com/office/drawing/2014/main" id="{B7DAA1E5-FCA2-35DE-F5CF-D35A9941618E}"/>
                  </a:ext>
                </a:extLst>
              </p:cNvPr>
              <p:cNvPicPr>
                <a:picLocks noChangeAspect="1"/>
              </p:cNvPicPr>
              <p:nvPr/>
            </p:nvPicPr>
            <p:blipFill>
              <a:blip r:embed="rId8"/>
              <a:stretch>
                <a:fillRect/>
              </a:stretch>
            </p:blipFill>
            <p:spPr>
              <a:xfrm>
                <a:off x="2687218" y="1522428"/>
                <a:ext cx="168166" cy="5497777"/>
              </a:xfrm>
              <a:prstGeom prst="rect">
                <a:avLst/>
              </a:prstGeom>
              <a:ln w="12700" cap="flat">
                <a:noFill/>
                <a:miter lim="400000"/>
              </a:ln>
              <a:effectLst/>
            </p:spPr>
          </p:pic>
          <p:pic>
            <p:nvPicPr>
              <p:cNvPr id="43" name="image9.pdf" descr="image9.pdf">
                <a:extLst>
                  <a:ext uri="{FF2B5EF4-FFF2-40B4-BE49-F238E27FC236}">
                    <a16:creationId xmlns:a16="http://schemas.microsoft.com/office/drawing/2014/main" id="{1D4A4F91-4EAD-8E06-FAFE-7E1F6E407E22}"/>
                  </a:ext>
                </a:extLst>
              </p:cNvPr>
              <p:cNvPicPr>
                <a:picLocks noChangeAspect="1"/>
              </p:cNvPicPr>
              <p:nvPr/>
            </p:nvPicPr>
            <p:blipFill>
              <a:blip r:embed="rId8"/>
              <a:stretch>
                <a:fillRect/>
              </a:stretch>
            </p:blipFill>
            <p:spPr>
              <a:xfrm>
                <a:off x="8454067" y="1522428"/>
                <a:ext cx="168167" cy="5497777"/>
              </a:xfrm>
              <a:prstGeom prst="rect">
                <a:avLst/>
              </a:prstGeom>
              <a:ln w="12700" cap="flat">
                <a:noFill/>
                <a:miter lim="400000"/>
              </a:ln>
              <a:effectLst/>
            </p:spPr>
          </p:pic>
          <p:pic>
            <p:nvPicPr>
              <p:cNvPr id="44" name="image9.pdf" descr="image9.pdf">
                <a:extLst>
                  <a:ext uri="{FF2B5EF4-FFF2-40B4-BE49-F238E27FC236}">
                    <a16:creationId xmlns:a16="http://schemas.microsoft.com/office/drawing/2014/main" id="{8A904FBA-E4F3-03E6-42CA-D71BF5642FC9}"/>
                  </a:ext>
                </a:extLst>
              </p:cNvPr>
              <p:cNvPicPr>
                <a:picLocks noChangeAspect="1"/>
              </p:cNvPicPr>
              <p:nvPr/>
            </p:nvPicPr>
            <p:blipFill>
              <a:blip r:embed="rId8"/>
              <a:stretch>
                <a:fillRect/>
              </a:stretch>
            </p:blipFill>
            <p:spPr>
              <a:xfrm>
                <a:off x="10288201" y="1522428"/>
                <a:ext cx="168167" cy="5497777"/>
              </a:xfrm>
              <a:prstGeom prst="rect">
                <a:avLst/>
              </a:prstGeom>
              <a:ln w="12700" cap="flat">
                <a:noFill/>
                <a:miter lim="400000"/>
              </a:ln>
              <a:effectLst/>
            </p:spPr>
          </p:pic>
          <p:pic>
            <p:nvPicPr>
              <p:cNvPr id="45" name="image10.png" descr="image10.png">
                <a:extLst>
                  <a:ext uri="{FF2B5EF4-FFF2-40B4-BE49-F238E27FC236}">
                    <a16:creationId xmlns:a16="http://schemas.microsoft.com/office/drawing/2014/main" id="{CCE10ED3-5A68-7E2E-B914-E1697B9D9905}"/>
                  </a:ext>
                </a:extLst>
              </p:cNvPr>
              <p:cNvPicPr>
                <a:picLocks noChangeAspect="1"/>
              </p:cNvPicPr>
              <p:nvPr/>
            </p:nvPicPr>
            <p:blipFill>
              <a:blip r:embed="rId9"/>
              <a:stretch>
                <a:fillRect/>
              </a:stretch>
            </p:blipFill>
            <p:spPr>
              <a:xfrm>
                <a:off x="2494682" y="7088244"/>
                <a:ext cx="553237" cy="297376"/>
              </a:xfrm>
              <a:prstGeom prst="rect">
                <a:avLst/>
              </a:prstGeom>
              <a:ln w="12700" cap="flat">
                <a:noFill/>
                <a:miter lim="400000"/>
              </a:ln>
              <a:effectLst/>
            </p:spPr>
          </p:pic>
          <p:pic>
            <p:nvPicPr>
              <p:cNvPr id="46" name="image10.png" descr="image10.png">
                <a:extLst>
                  <a:ext uri="{FF2B5EF4-FFF2-40B4-BE49-F238E27FC236}">
                    <a16:creationId xmlns:a16="http://schemas.microsoft.com/office/drawing/2014/main" id="{896ADB5F-E281-B862-95F0-5E4DF4C24271}"/>
                  </a:ext>
                </a:extLst>
              </p:cNvPr>
              <p:cNvPicPr>
                <a:picLocks noChangeAspect="1"/>
              </p:cNvPicPr>
              <p:nvPr/>
            </p:nvPicPr>
            <p:blipFill>
              <a:blip r:embed="rId9"/>
              <a:stretch>
                <a:fillRect/>
              </a:stretch>
            </p:blipFill>
            <p:spPr>
              <a:xfrm>
                <a:off x="452295" y="7088244"/>
                <a:ext cx="553238" cy="297376"/>
              </a:xfrm>
              <a:prstGeom prst="rect">
                <a:avLst/>
              </a:prstGeom>
              <a:ln w="12700" cap="flat">
                <a:noFill/>
                <a:miter lim="400000"/>
              </a:ln>
              <a:effectLst/>
            </p:spPr>
          </p:pic>
          <p:pic>
            <p:nvPicPr>
              <p:cNvPr id="47" name="image10.png" descr="image10.png">
                <a:extLst>
                  <a:ext uri="{FF2B5EF4-FFF2-40B4-BE49-F238E27FC236}">
                    <a16:creationId xmlns:a16="http://schemas.microsoft.com/office/drawing/2014/main" id="{81ECC2F5-374F-B752-5293-BE2A2E934FEC}"/>
                  </a:ext>
                </a:extLst>
              </p:cNvPr>
              <p:cNvPicPr>
                <a:picLocks noChangeAspect="1"/>
              </p:cNvPicPr>
              <p:nvPr/>
            </p:nvPicPr>
            <p:blipFill>
              <a:blip r:embed="rId9"/>
              <a:stretch>
                <a:fillRect/>
              </a:stretch>
            </p:blipFill>
            <p:spPr>
              <a:xfrm>
                <a:off x="8309864" y="7088244"/>
                <a:ext cx="553237" cy="297376"/>
              </a:xfrm>
              <a:prstGeom prst="rect">
                <a:avLst/>
              </a:prstGeom>
              <a:ln w="12700" cap="flat">
                <a:noFill/>
                <a:miter lim="400000"/>
              </a:ln>
              <a:effectLst/>
            </p:spPr>
          </p:pic>
          <p:pic>
            <p:nvPicPr>
              <p:cNvPr id="48" name="image10.png" descr="image10.png">
                <a:extLst>
                  <a:ext uri="{FF2B5EF4-FFF2-40B4-BE49-F238E27FC236}">
                    <a16:creationId xmlns:a16="http://schemas.microsoft.com/office/drawing/2014/main" id="{74CBA20C-8E36-CAFC-D1A9-055C595E3384}"/>
                  </a:ext>
                </a:extLst>
              </p:cNvPr>
              <p:cNvPicPr>
                <a:picLocks noChangeAspect="1"/>
              </p:cNvPicPr>
              <p:nvPr/>
            </p:nvPicPr>
            <p:blipFill>
              <a:blip r:embed="rId9"/>
              <a:stretch>
                <a:fillRect/>
              </a:stretch>
            </p:blipFill>
            <p:spPr>
              <a:xfrm>
                <a:off x="10151457" y="7088244"/>
                <a:ext cx="553238" cy="297376"/>
              </a:xfrm>
              <a:prstGeom prst="rect">
                <a:avLst/>
              </a:prstGeom>
              <a:ln w="12700" cap="flat">
                <a:noFill/>
                <a:miter lim="400000"/>
              </a:ln>
              <a:effectLst/>
            </p:spPr>
          </p:pic>
          <p:pic>
            <p:nvPicPr>
              <p:cNvPr id="49" name="image11.png" descr="image11.png">
                <a:extLst>
                  <a:ext uri="{FF2B5EF4-FFF2-40B4-BE49-F238E27FC236}">
                    <a16:creationId xmlns:a16="http://schemas.microsoft.com/office/drawing/2014/main" id="{D9DB4892-8B35-D862-6B0D-41E611E58FC0}"/>
                  </a:ext>
                </a:extLst>
              </p:cNvPr>
              <p:cNvPicPr>
                <a:picLocks noChangeAspect="1"/>
              </p:cNvPicPr>
              <p:nvPr/>
            </p:nvPicPr>
            <p:blipFill>
              <a:blip r:embed="rId10"/>
              <a:stretch>
                <a:fillRect/>
              </a:stretch>
            </p:blipFill>
            <p:spPr>
              <a:xfrm>
                <a:off x="0" y="-1"/>
                <a:ext cx="11101204" cy="1923840"/>
              </a:xfrm>
              <a:prstGeom prst="rect">
                <a:avLst/>
              </a:prstGeom>
              <a:ln w="12700" cap="flat">
                <a:noFill/>
                <a:miter lim="400000"/>
              </a:ln>
              <a:effectLst/>
            </p:spPr>
          </p:pic>
        </p:grpSp>
        <p:pic>
          <p:nvPicPr>
            <p:cNvPr id="21" name="image12.png" descr="image12.png">
              <a:extLst>
                <a:ext uri="{FF2B5EF4-FFF2-40B4-BE49-F238E27FC236}">
                  <a16:creationId xmlns:a16="http://schemas.microsoft.com/office/drawing/2014/main" id="{5F2FA080-D869-6C8E-7BCF-EE44368667CA}"/>
                </a:ext>
              </a:extLst>
            </p:cNvPr>
            <p:cNvPicPr>
              <a:picLocks noChangeAspect="1"/>
            </p:cNvPicPr>
            <p:nvPr/>
          </p:nvPicPr>
          <p:blipFill>
            <a:blip r:embed="rId11"/>
            <a:stretch>
              <a:fillRect/>
            </a:stretch>
          </p:blipFill>
          <p:spPr>
            <a:xfrm>
              <a:off x="4873857" y="837253"/>
              <a:ext cx="1338306" cy="607335"/>
            </a:xfrm>
            <a:prstGeom prst="rect">
              <a:avLst/>
            </a:prstGeom>
            <a:ln w="12700" cap="flat">
              <a:noFill/>
              <a:miter lim="400000"/>
            </a:ln>
            <a:effectLst/>
          </p:spPr>
        </p:pic>
        <p:pic>
          <p:nvPicPr>
            <p:cNvPr id="25" name="image13.png" descr="image13.png">
              <a:extLst>
                <a:ext uri="{FF2B5EF4-FFF2-40B4-BE49-F238E27FC236}">
                  <a16:creationId xmlns:a16="http://schemas.microsoft.com/office/drawing/2014/main" id="{CD79FFCF-8B70-E132-A09E-801F2FD89BDE}"/>
                </a:ext>
              </a:extLst>
            </p:cNvPr>
            <p:cNvPicPr>
              <a:picLocks noChangeAspect="1"/>
            </p:cNvPicPr>
            <p:nvPr/>
          </p:nvPicPr>
          <p:blipFill>
            <a:blip r:embed="rId12"/>
            <a:stretch>
              <a:fillRect/>
            </a:stretch>
          </p:blipFill>
          <p:spPr>
            <a:xfrm>
              <a:off x="2856639" y="3735106"/>
              <a:ext cx="5635196" cy="1431574"/>
            </a:xfrm>
            <a:prstGeom prst="rect">
              <a:avLst/>
            </a:prstGeom>
            <a:ln w="12700" cap="flat">
              <a:noFill/>
              <a:miter lim="400000"/>
            </a:ln>
            <a:effectLst/>
          </p:spPr>
        </p:pic>
        <p:pic>
          <p:nvPicPr>
            <p:cNvPr id="26" name="image14.png" descr="image14.png">
              <a:extLst>
                <a:ext uri="{FF2B5EF4-FFF2-40B4-BE49-F238E27FC236}">
                  <a16:creationId xmlns:a16="http://schemas.microsoft.com/office/drawing/2014/main" id="{1A3C19D5-7465-51FF-5FA1-008A35386E55}"/>
                </a:ext>
              </a:extLst>
            </p:cNvPr>
            <p:cNvPicPr>
              <a:picLocks noChangeAspect="1"/>
            </p:cNvPicPr>
            <p:nvPr/>
          </p:nvPicPr>
          <p:blipFill>
            <a:blip r:embed="rId13"/>
            <a:stretch>
              <a:fillRect/>
            </a:stretch>
          </p:blipFill>
          <p:spPr>
            <a:xfrm>
              <a:off x="2795906" y="5166679"/>
              <a:ext cx="5656886" cy="1353489"/>
            </a:xfrm>
            <a:prstGeom prst="rect">
              <a:avLst/>
            </a:prstGeom>
            <a:ln w="12700" cap="flat">
              <a:noFill/>
              <a:miter lim="400000"/>
            </a:ln>
            <a:effectLst/>
          </p:spPr>
        </p:pic>
        <p:pic>
          <p:nvPicPr>
            <p:cNvPr id="27" name="image15.png" descr="image15.png">
              <a:extLst>
                <a:ext uri="{FF2B5EF4-FFF2-40B4-BE49-F238E27FC236}">
                  <a16:creationId xmlns:a16="http://schemas.microsoft.com/office/drawing/2014/main" id="{C9660F00-93D5-4632-09C6-7F687C4A0BD0}"/>
                </a:ext>
              </a:extLst>
            </p:cNvPr>
            <p:cNvPicPr>
              <a:picLocks noChangeAspect="1"/>
            </p:cNvPicPr>
            <p:nvPr/>
          </p:nvPicPr>
          <p:blipFill>
            <a:blip r:embed="rId14"/>
            <a:stretch>
              <a:fillRect/>
            </a:stretch>
          </p:blipFill>
          <p:spPr>
            <a:xfrm>
              <a:off x="826407" y="4062633"/>
              <a:ext cx="1861047" cy="776521"/>
            </a:xfrm>
            <a:prstGeom prst="rect">
              <a:avLst/>
            </a:prstGeom>
            <a:ln w="12700" cap="flat">
              <a:noFill/>
              <a:miter lim="400000"/>
            </a:ln>
            <a:effectLst/>
          </p:spPr>
        </p:pic>
        <p:pic>
          <p:nvPicPr>
            <p:cNvPr id="28" name="image16.png" descr="image16.png">
              <a:extLst>
                <a:ext uri="{FF2B5EF4-FFF2-40B4-BE49-F238E27FC236}">
                  <a16:creationId xmlns:a16="http://schemas.microsoft.com/office/drawing/2014/main" id="{00E858EE-B4E2-8CD9-A436-B4D40688724D}"/>
                </a:ext>
              </a:extLst>
            </p:cNvPr>
            <p:cNvPicPr>
              <a:picLocks noChangeAspect="1"/>
            </p:cNvPicPr>
            <p:nvPr/>
          </p:nvPicPr>
          <p:blipFill>
            <a:blip r:embed="rId15"/>
            <a:stretch>
              <a:fillRect/>
            </a:stretch>
          </p:blipFill>
          <p:spPr>
            <a:xfrm>
              <a:off x="8580766" y="5457332"/>
              <a:ext cx="1707043" cy="772183"/>
            </a:xfrm>
            <a:prstGeom prst="rect">
              <a:avLst/>
            </a:prstGeom>
            <a:ln w="12700" cap="flat">
              <a:noFill/>
              <a:miter lim="400000"/>
            </a:ln>
            <a:effectLst/>
          </p:spPr>
        </p:pic>
        <p:grpSp>
          <p:nvGrpSpPr>
            <p:cNvPr id="29" name="Group">
              <a:extLst>
                <a:ext uri="{FF2B5EF4-FFF2-40B4-BE49-F238E27FC236}">
                  <a16:creationId xmlns:a16="http://schemas.microsoft.com/office/drawing/2014/main" id="{89A4F7F5-52C1-670C-0BB2-AD89D5E1C5CC}"/>
                </a:ext>
              </a:extLst>
            </p:cNvPr>
            <p:cNvGrpSpPr/>
            <p:nvPr/>
          </p:nvGrpSpPr>
          <p:grpSpPr>
            <a:xfrm>
              <a:off x="3536536" y="1923838"/>
              <a:ext cx="590256" cy="590321"/>
              <a:chOff x="0" y="0"/>
              <a:chExt cx="590255" cy="590320"/>
            </a:xfrm>
          </p:grpSpPr>
          <p:sp>
            <p:nvSpPr>
              <p:cNvPr id="39" name="Circle">
                <a:extLst>
                  <a:ext uri="{FF2B5EF4-FFF2-40B4-BE49-F238E27FC236}">
                    <a16:creationId xmlns:a16="http://schemas.microsoft.com/office/drawing/2014/main" id="{52CF731D-7B93-3C4F-2780-D8B0DC566E67}"/>
                  </a:ext>
                </a:extLst>
              </p:cNvPr>
              <p:cNvSpPr/>
              <p:nvPr/>
            </p:nvSpPr>
            <p:spPr>
              <a:xfrm>
                <a:off x="0" y="0"/>
                <a:ext cx="590256" cy="590321"/>
              </a:xfrm>
              <a:prstGeom prst="ellipse">
                <a:avLst/>
              </a:prstGeom>
              <a:gradFill flip="none" rotWithShape="1">
                <a:gsLst>
                  <a:gs pos="0">
                    <a:schemeClr val="accent6">
                      <a:hueOff val="-366307"/>
                      <a:satOff val="4716"/>
                      <a:lumOff val="23485"/>
                    </a:schemeClr>
                  </a:gs>
                  <a:gs pos="50000">
                    <a:srgbClr val="FEBA94"/>
                  </a:gs>
                  <a:gs pos="100000">
                    <a:schemeClr val="accent6">
                      <a:hueOff val="-329609"/>
                      <a:satOff val="4716"/>
                      <a:lumOff val="16745"/>
                    </a:schemeClr>
                  </a:gs>
                </a:gsLst>
                <a:lin ang="5400000" scaled="0"/>
              </a:gradFill>
              <a:ln w="3175" cap="flat">
                <a:solidFill>
                  <a:schemeClr val="accent6"/>
                </a:solidFill>
                <a:prstDash val="solid"/>
                <a:miter lim="800000"/>
              </a:ln>
              <a:effectLst/>
            </p:spPr>
            <p:txBody>
              <a:bodyPr wrap="square" lIns="36575" tIns="36575" rIns="36575" bIns="36575" numCol="1" anchor="ctr">
                <a:noAutofit/>
              </a:bodyPr>
              <a:lstStyle/>
              <a:p>
                <a:pPr defTabSz="685797">
                  <a:defRPr sz="2200" b="1">
                    <a:solidFill>
                      <a:srgbClr val="FF6600"/>
                    </a:solidFill>
                    <a:latin typeface="Consolas"/>
                    <a:ea typeface="Consolas"/>
                    <a:cs typeface="Consolas"/>
                    <a:sym typeface="Consolas"/>
                  </a:defRPr>
                </a:pPr>
                <a:endParaRPr sz="1650" b="1">
                  <a:solidFill>
                    <a:srgbClr val="FF6600"/>
                  </a:solidFill>
                  <a:latin typeface="Consolas"/>
                  <a:sym typeface="Consolas"/>
                </a:endParaRPr>
              </a:p>
            </p:txBody>
          </p:sp>
          <p:sp>
            <p:nvSpPr>
              <p:cNvPr id="40" name="1">
                <a:extLst>
                  <a:ext uri="{FF2B5EF4-FFF2-40B4-BE49-F238E27FC236}">
                    <a16:creationId xmlns:a16="http://schemas.microsoft.com/office/drawing/2014/main" id="{C3C0B73A-4F7F-0F3F-4BFE-3E231A187078}"/>
                  </a:ext>
                </a:extLst>
              </p:cNvPr>
              <p:cNvSpPr txBox="1"/>
              <p:nvPr/>
            </p:nvSpPr>
            <p:spPr>
              <a:xfrm>
                <a:off x="86440" y="21209"/>
                <a:ext cx="417375" cy="5479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575" tIns="36575" rIns="36575" bIns="36575" numCol="1" anchor="ctr">
                <a:noAutofit/>
              </a:bodyPr>
              <a:lstStyle>
                <a:lvl1pPr algn="ctr">
                  <a:defRPr sz="2200" b="1">
                    <a:solidFill>
                      <a:srgbClr val="FF6600"/>
                    </a:solidFill>
                    <a:latin typeface="Consolas"/>
                    <a:ea typeface="Consolas"/>
                    <a:cs typeface="Consolas"/>
                    <a:sym typeface="Consolas"/>
                  </a:defRPr>
                </a:lvl1pPr>
              </a:lstStyle>
              <a:p>
                <a:pPr defTabSz="685797">
                  <a:defRPr sz="2400" b="0">
                    <a:solidFill>
                      <a:srgbClr val="000000"/>
                    </a:solidFill>
                    <a:latin typeface="Candara"/>
                    <a:ea typeface="Candara"/>
                    <a:cs typeface="Candara"/>
                    <a:sym typeface="Candara"/>
                  </a:defRPr>
                </a:pPr>
                <a:r>
                  <a:rPr sz="1650" b="0">
                    <a:solidFill>
                      <a:srgbClr val="000000"/>
                    </a:solidFill>
                    <a:latin typeface="Candara"/>
                    <a:sym typeface="Candara"/>
                  </a:rPr>
                  <a:t>1</a:t>
                </a:r>
              </a:p>
            </p:txBody>
          </p:sp>
        </p:grpSp>
        <p:grpSp>
          <p:nvGrpSpPr>
            <p:cNvPr id="30" name="Group">
              <a:extLst>
                <a:ext uri="{FF2B5EF4-FFF2-40B4-BE49-F238E27FC236}">
                  <a16:creationId xmlns:a16="http://schemas.microsoft.com/office/drawing/2014/main" id="{BAB68E57-9085-53AE-4BAB-7D6C9B0F7333}"/>
                </a:ext>
              </a:extLst>
            </p:cNvPr>
            <p:cNvGrpSpPr/>
            <p:nvPr/>
          </p:nvGrpSpPr>
          <p:grpSpPr>
            <a:xfrm>
              <a:off x="7472007" y="3351761"/>
              <a:ext cx="590256" cy="590322"/>
              <a:chOff x="0" y="0"/>
              <a:chExt cx="590255" cy="590320"/>
            </a:xfrm>
          </p:grpSpPr>
          <p:sp>
            <p:nvSpPr>
              <p:cNvPr id="37" name="Circle">
                <a:extLst>
                  <a:ext uri="{FF2B5EF4-FFF2-40B4-BE49-F238E27FC236}">
                    <a16:creationId xmlns:a16="http://schemas.microsoft.com/office/drawing/2014/main" id="{F527CFA5-15B8-2C02-8EEB-28A78CD14C11}"/>
                  </a:ext>
                </a:extLst>
              </p:cNvPr>
              <p:cNvSpPr/>
              <p:nvPr/>
            </p:nvSpPr>
            <p:spPr>
              <a:xfrm>
                <a:off x="0" y="0"/>
                <a:ext cx="590256" cy="590321"/>
              </a:xfrm>
              <a:prstGeom prst="ellipse">
                <a:avLst/>
              </a:prstGeom>
              <a:gradFill flip="none" rotWithShape="1">
                <a:gsLst>
                  <a:gs pos="0">
                    <a:schemeClr val="accent6">
                      <a:hueOff val="-366307"/>
                      <a:satOff val="4716"/>
                      <a:lumOff val="23485"/>
                    </a:schemeClr>
                  </a:gs>
                  <a:gs pos="50000">
                    <a:srgbClr val="FEBA94"/>
                  </a:gs>
                  <a:gs pos="100000">
                    <a:schemeClr val="accent6">
                      <a:hueOff val="-329609"/>
                      <a:satOff val="4716"/>
                      <a:lumOff val="16745"/>
                    </a:schemeClr>
                  </a:gs>
                </a:gsLst>
                <a:lin ang="5400000" scaled="0"/>
              </a:gradFill>
              <a:ln w="3175" cap="flat">
                <a:solidFill>
                  <a:schemeClr val="accent6"/>
                </a:solidFill>
                <a:prstDash val="solid"/>
                <a:miter lim="800000"/>
              </a:ln>
              <a:effectLst/>
            </p:spPr>
            <p:txBody>
              <a:bodyPr wrap="square" lIns="36575" tIns="36575" rIns="36575" bIns="36575" numCol="1" anchor="ctr">
                <a:noAutofit/>
              </a:bodyPr>
              <a:lstStyle/>
              <a:p>
                <a:pPr defTabSz="685797">
                  <a:defRPr sz="2200" b="1">
                    <a:solidFill>
                      <a:srgbClr val="FF6600"/>
                    </a:solidFill>
                    <a:latin typeface="Consolas"/>
                    <a:ea typeface="Consolas"/>
                    <a:cs typeface="Consolas"/>
                    <a:sym typeface="Consolas"/>
                  </a:defRPr>
                </a:pPr>
                <a:endParaRPr sz="1650" b="1">
                  <a:solidFill>
                    <a:srgbClr val="FF6600"/>
                  </a:solidFill>
                  <a:latin typeface="Consolas"/>
                  <a:sym typeface="Consolas"/>
                </a:endParaRPr>
              </a:p>
            </p:txBody>
          </p:sp>
          <p:sp>
            <p:nvSpPr>
              <p:cNvPr id="38" name="2">
                <a:extLst>
                  <a:ext uri="{FF2B5EF4-FFF2-40B4-BE49-F238E27FC236}">
                    <a16:creationId xmlns:a16="http://schemas.microsoft.com/office/drawing/2014/main" id="{0D657A8C-FDB4-B324-7476-6AF66569BB08}"/>
                  </a:ext>
                </a:extLst>
              </p:cNvPr>
              <p:cNvSpPr txBox="1"/>
              <p:nvPr/>
            </p:nvSpPr>
            <p:spPr>
              <a:xfrm>
                <a:off x="86440" y="21209"/>
                <a:ext cx="417375" cy="5479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575" tIns="36575" rIns="36575" bIns="36575" numCol="1" anchor="ctr">
                <a:noAutofit/>
              </a:bodyPr>
              <a:lstStyle>
                <a:lvl1pPr algn="ctr">
                  <a:defRPr sz="2200" b="1">
                    <a:solidFill>
                      <a:srgbClr val="FF6600"/>
                    </a:solidFill>
                    <a:latin typeface="Consolas"/>
                    <a:ea typeface="Consolas"/>
                    <a:cs typeface="Consolas"/>
                    <a:sym typeface="Consolas"/>
                  </a:defRPr>
                </a:lvl1pPr>
              </a:lstStyle>
              <a:p>
                <a:pPr defTabSz="685797">
                  <a:defRPr sz="2400" b="0">
                    <a:solidFill>
                      <a:srgbClr val="000000"/>
                    </a:solidFill>
                    <a:latin typeface="Candara"/>
                    <a:ea typeface="Candara"/>
                    <a:cs typeface="Candara"/>
                    <a:sym typeface="Candara"/>
                  </a:defRPr>
                </a:pPr>
                <a:r>
                  <a:rPr sz="1650" b="0">
                    <a:solidFill>
                      <a:srgbClr val="000000"/>
                    </a:solidFill>
                    <a:latin typeface="Candara"/>
                    <a:sym typeface="Candara"/>
                  </a:rPr>
                  <a:t>2</a:t>
                </a:r>
              </a:p>
            </p:txBody>
          </p:sp>
        </p:grpSp>
        <p:grpSp>
          <p:nvGrpSpPr>
            <p:cNvPr id="31" name="Group">
              <a:extLst>
                <a:ext uri="{FF2B5EF4-FFF2-40B4-BE49-F238E27FC236}">
                  <a16:creationId xmlns:a16="http://schemas.microsoft.com/office/drawing/2014/main" id="{D4978E27-1257-2044-33F4-CD117833A9B3}"/>
                </a:ext>
              </a:extLst>
            </p:cNvPr>
            <p:cNvGrpSpPr/>
            <p:nvPr/>
          </p:nvGrpSpPr>
          <p:grpSpPr>
            <a:xfrm>
              <a:off x="3104915" y="4892293"/>
              <a:ext cx="590256" cy="590321"/>
              <a:chOff x="0" y="0"/>
              <a:chExt cx="590255" cy="590320"/>
            </a:xfrm>
          </p:grpSpPr>
          <p:sp>
            <p:nvSpPr>
              <p:cNvPr id="35" name="Circle">
                <a:extLst>
                  <a:ext uri="{FF2B5EF4-FFF2-40B4-BE49-F238E27FC236}">
                    <a16:creationId xmlns:a16="http://schemas.microsoft.com/office/drawing/2014/main" id="{A9D82813-9D36-08A6-C8A9-32584655D3A0}"/>
                  </a:ext>
                </a:extLst>
              </p:cNvPr>
              <p:cNvSpPr/>
              <p:nvPr/>
            </p:nvSpPr>
            <p:spPr>
              <a:xfrm>
                <a:off x="0" y="0"/>
                <a:ext cx="590256" cy="590321"/>
              </a:xfrm>
              <a:prstGeom prst="ellipse">
                <a:avLst/>
              </a:prstGeom>
              <a:gradFill flip="none" rotWithShape="1">
                <a:gsLst>
                  <a:gs pos="0">
                    <a:schemeClr val="accent6">
                      <a:hueOff val="-366307"/>
                      <a:satOff val="4716"/>
                      <a:lumOff val="23485"/>
                    </a:schemeClr>
                  </a:gs>
                  <a:gs pos="50000">
                    <a:srgbClr val="FEBA94"/>
                  </a:gs>
                  <a:gs pos="100000">
                    <a:schemeClr val="accent6">
                      <a:hueOff val="-329609"/>
                      <a:satOff val="4716"/>
                      <a:lumOff val="16745"/>
                    </a:schemeClr>
                  </a:gs>
                </a:gsLst>
                <a:lin ang="5400000" scaled="0"/>
              </a:gradFill>
              <a:ln w="3175" cap="flat">
                <a:solidFill>
                  <a:schemeClr val="accent6"/>
                </a:solidFill>
                <a:prstDash val="solid"/>
                <a:miter lim="800000"/>
              </a:ln>
              <a:effectLst/>
            </p:spPr>
            <p:txBody>
              <a:bodyPr wrap="square" lIns="36575" tIns="36575" rIns="36575" bIns="36575" numCol="1" anchor="ctr">
                <a:noAutofit/>
              </a:bodyPr>
              <a:lstStyle/>
              <a:p>
                <a:pPr defTabSz="685797">
                  <a:defRPr sz="2200" b="1">
                    <a:solidFill>
                      <a:srgbClr val="FF6600"/>
                    </a:solidFill>
                    <a:latin typeface="Consolas"/>
                    <a:ea typeface="Consolas"/>
                    <a:cs typeface="Consolas"/>
                    <a:sym typeface="Consolas"/>
                  </a:defRPr>
                </a:pPr>
                <a:endParaRPr sz="1650" b="1">
                  <a:solidFill>
                    <a:srgbClr val="FF6600"/>
                  </a:solidFill>
                  <a:latin typeface="Consolas"/>
                  <a:sym typeface="Consolas"/>
                </a:endParaRPr>
              </a:p>
            </p:txBody>
          </p:sp>
          <p:sp>
            <p:nvSpPr>
              <p:cNvPr id="36" name="3">
                <a:extLst>
                  <a:ext uri="{FF2B5EF4-FFF2-40B4-BE49-F238E27FC236}">
                    <a16:creationId xmlns:a16="http://schemas.microsoft.com/office/drawing/2014/main" id="{27D92D36-6653-6FC3-4315-8AB6A5D71419}"/>
                  </a:ext>
                </a:extLst>
              </p:cNvPr>
              <p:cNvSpPr txBox="1"/>
              <p:nvPr/>
            </p:nvSpPr>
            <p:spPr>
              <a:xfrm>
                <a:off x="86440" y="21209"/>
                <a:ext cx="417375" cy="5479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575" tIns="36575" rIns="36575" bIns="36575" numCol="1" anchor="ctr">
                <a:noAutofit/>
              </a:bodyPr>
              <a:lstStyle>
                <a:lvl1pPr algn="ctr">
                  <a:defRPr sz="2200" b="1">
                    <a:solidFill>
                      <a:srgbClr val="FF6600"/>
                    </a:solidFill>
                    <a:latin typeface="Consolas"/>
                    <a:ea typeface="Consolas"/>
                    <a:cs typeface="Consolas"/>
                    <a:sym typeface="Consolas"/>
                  </a:defRPr>
                </a:lvl1pPr>
              </a:lstStyle>
              <a:p>
                <a:pPr defTabSz="685797">
                  <a:defRPr sz="2400" b="0">
                    <a:solidFill>
                      <a:srgbClr val="000000"/>
                    </a:solidFill>
                    <a:latin typeface="Candara"/>
                    <a:ea typeface="Candara"/>
                    <a:cs typeface="Candara"/>
                    <a:sym typeface="Candara"/>
                  </a:defRPr>
                </a:pPr>
                <a:r>
                  <a:rPr sz="1650" b="0">
                    <a:solidFill>
                      <a:srgbClr val="000000"/>
                    </a:solidFill>
                    <a:latin typeface="Candara"/>
                    <a:sym typeface="Candara"/>
                  </a:rPr>
                  <a:t>3</a:t>
                </a:r>
              </a:p>
            </p:txBody>
          </p:sp>
        </p:grpSp>
        <p:grpSp>
          <p:nvGrpSpPr>
            <p:cNvPr id="32" name="Group">
              <a:extLst>
                <a:ext uri="{FF2B5EF4-FFF2-40B4-BE49-F238E27FC236}">
                  <a16:creationId xmlns:a16="http://schemas.microsoft.com/office/drawing/2014/main" id="{03574FDF-4B33-C8A8-85E3-B551C5E28C08}"/>
                </a:ext>
              </a:extLst>
            </p:cNvPr>
            <p:cNvGrpSpPr/>
            <p:nvPr/>
          </p:nvGrpSpPr>
          <p:grpSpPr>
            <a:xfrm>
              <a:off x="9139160" y="1819297"/>
              <a:ext cx="590256" cy="590322"/>
              <a:chOff x="0" y="0"/>
              <a:chExt cx="590255" cy="590320"/>
            </a:xfrm>
          </p:grpSpPr>
          <p:sp>
            <p:nvSpPr>
              <p:cNvPr id="33" name="Circle">
                <a:extLst>
                  <a:ext uri="{FF2B5EF4-FFF2-40B4-BE49-F238E27FC236}">
                    <a16:creationId xmlns:a16="http://schemas.microsoft.com/office/drawing/2014/main" id="{C6943EEA-C047-948B-D5B9-5EC0CC1AEA76}"/>
                  </a:ext>
                </a:extLst>
              </p:cNvPr>
              <p:cNvSpPr/>
              <p:nvPr/>
            </p:nvSpPr>
            <p:spPr>
              <a:xfrm>
                <a:off x="0" y="0"/>
                <a:ext cx="590256" cy="590321"/>
              </a:xfrm>
              <a:prstGeom prst="ellipse">
                <a:avLst/>
              </a:prstGeom>
              <a:gradFill flip="none" rotWithShape="1">
                <a:gsLst>
                  <a:gs pos="0">
                    <a:schemeClr val="accent6">
                      <a:hueOff val="-366307"/>
                      <a:satOff val="4716"/>
                      <a:lumOff val="23485"/>
                    </a:schemeClr>
                  </a:gs>
                  <a:gs pos="50000">
                    <a:srgbClr val="FEBA94"/>
                  </a:gs>
                  <a:gs pos="100000">
                    <a:schemeClr val="accent6">
                      <a:hueOff val="-329609"/>
                      <a:satOff val="4716"/>
                      <a:lumOff val="16745"/>
                    </a:schemeClr>
                  </a:gs>
                </a:gsLst>
                <a:lin ang="5400000" scaled="0"/>
              </a:gradFill>
              <a:ln w="3175" cap="flat">
                <a:solidFill>
                  <a:schemeClr val="accent6"/>
                </a:solidFill>
                <a:prstDash val="solid"/>
                <a:miter lim="800000"/>
              </a:ln>
              <a:effectLst/>
            </p:spPr>
            <p:txBody>
              <a:bodyPr wrap="square" lIns="36575" tIns="36575" rIns="36575" bIns="36575" numCol="1" anchor="ctr">
                <a:noAutofit/>
              </a:bodyPr>
              <a:lstStyle/>
              <a:p>
                <a:pPr defTabSz="685797">
                  <a:defRPr sz="2200" b="1">
                    <a:solidFill>
                      <a:srgbClr val="FF6600"/>
                    </a:solidFill>
                    <a:latin typeface="Consolas"/>
                    <a:ea typeface="Consolas"/>
                    <a:cs typeface="Consolas"/>
                    <a:sym typeface="Consolas"/>
                  </a:defRPr>
                </a:pPr>
                <a:endParaRPr sz="1650" b="1">
                  <a:solidFill>
                    <a:srgbClr val="FF6600"/>
                  </a:solidFill>
                  <a:latin typeface="Consolas"/>
                  <a:sym typeface="Consolas"/>
                </a:endParaRPr>
              </a:p>
            </p:txBody>
          </p:sp>
          <p:sp>
            <p:nvSpPr>
              <p:cNvPr id="34" name="0">
                <a:extLst>
                  <a:ext uri="{FF2B5EF4-FFF2-40B4-BE49-F238E27FC236}">
                    <a16:creationId xmlns:a16="http://schemas.microsoft.com/office/drawing/2014/main" id="{9C7D58A5-532E-2B3F-049D-3E9BA8FCD973}"/>
                  </a:ext>
                </a:extLst>
              </p:cNvPr>
              <p:cNvSpPr txBox="1"/>
              <p:nvPr/>
            </p:nvSpPr>
            <p:spPr>
              <a:xfrm>
                <a:off x="86440" y="21209"/>
                <a:ext cx="417375" cy="5479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575" tIns="36575" rIns="36575" bIns="36575" numCol="1" anchor="ctr">
                <a:noAutofit/>
              </a:bodyPr>
              <a:lstStyle>
                <a:lvl1pPr algn="ctr">
                  <a:defRPr sz="2200" b="1">
                    <a:solidFill>
                      <a:srgbClr val="FF6600"/>
                    </a:solidFill>
                    <a:latin typeface="Consolas"/>
                    <a:ea typeface="Consolas"/>
                    <a:cs typeface="Consolas"/>
                    <a:sym typeface="Consolas"/>
                  </a:defRPr>
                </a:lvl1pPr>
              </a:lstStyle>
              <a:p>
                <a:pPr defTabSz="685797">
                  <a:defRPr sz="2400" b="0">
                    <a:solidFill>
                      <a:srgbClr val="000000"/>
                    </a:solidFill>
                    <a:latin typeface="Candara"/>
                    <a:ea typeface="Candara"/>
                    <a:cs typeface="Candara"/>
                    <a:sym typeface="Candara"/>
                  </a:defRPr>
                </a:pPr>
                <a:r>
                  <a:rPr sz="1650" b="0">
                    <a:solidFill>
                      <a:srgbClr val="000000"/>
                    </a:solidFill>
                    <a:latin typeface="Candara"/>
                    <a:sym typeface="Candara"/>
                  </a:rPr>
                  <a:t>0</a:t>
                </a:r>
              </a:p>
            </p:txBody>
          </p:sp>
        </p:grpSp>
      </p:grpSp>
      <p:sp>
        <p:nvSpPr>
          <p:cNvPr id="50" name="Slide Number Placeholder 6">
            <a:extLst>
              <a:ext uri="{FF2B5EF4-FFF2-40B4-BE49-F238E27FC236}">
                <a16:creationId xmlns:a16="http://schemas.microsoft.com/office/drawing/2014/main" id="{9292B361-C311-51EF-13F8-C0AD575F43FF}"/>
              </a:ext>
            </a:extLst>
          </p:cNvPr>
          <p:cNvSpPr txBox="1">
            <a:spLocks/>
          </p:cNvSpPr>
          <p:nvPr/>
        </p:nvSpPr>
        <p:spPr>
          <a:xfrm>
            <a:off x="12495187" y="9275584"/>
            <a:ext cx="333425" cy="379591"/>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alpha val="95000"/>
                  </a:srgbClr>
                </a:solidFill>
                <a:effectLst/>
                <a:uFillTx/>
                <a:latin typeface="+mn-lt"/>
                <a:ea typeface="+mn-ea"/>
                <a:cs typeface="+mn-cs"/>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a:defRPr/>
            </a:pPr>
            <a:fld id="{86CB4B4D-7CA3-9044-876B-883B54F8677D}" type="slidenum">
              <a:rPr lang="en-CA" b="1" smtClean="0">
                <a:solidFill>
                  <a:srgbClr val="600C52">
                    <a:lumMod val="50000"/>
                    <a:alpha val="95000"/>
                  </a:srgbClr>
                </a:solidFill>
                <a:latin typeface="Palatino"/>
              </a:rPr>
              <a:pPr>
                <a:defRPr/>
              </a:pPr>
              <a:t>47</a:t>
            </a:fld>
            <a:endParaRPr lang="en-CA" b="1" dirty="0">
              <a:solidFill>
                <a:srgbClr val="600C52">
                  <a:lumMod val="50000"/>
                  <a:alpha val="95000"/>
                </a:srgbClr>
              </a:solidFill>
              <a:latin typeface="Palatino"/>
            </a:endParaRPr>
          </a:p>
        </p:txBody>
      </p:sp>
    </p:spTree>
    <p:extLst>
      <p:ext uri="{BB962C8B-B14F-4D97-AF65-F5344CB8AC3E}">
        <p14:creationId xmlns:p14="http://schemas.microsoft.com/office/powerpoint/2010/main" val="201308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down)">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down)">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down)">
                                      <p:cBhvr>
                                        <p:cTn id="5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16" grpId="0"/>
      <p:bldP spid="17" grpId="0"/>
      <p:bldP spid="18" grpId="0"/>
      <p:bldP spid="19" grpId="0"/>
      <p:bldP spid="20" grpId="0"/>
      <p:bldP spid="22" grpId="0"/>
      <p:bldP spid="23" grpId="0"/>
      <p:bldP spid="24"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09" name="Image" descr="Image"/>
          <p:cNvPicPr>
            <a:picLocks noChangeAspect="1"/>
          </p:cNvPicPr>
          <p:nvPr/>
        </p:nvPicPr>
        <p:blipFill>
          <a:blip r:embed="rId3"/>
          <a:srcRect t="9256"/>
          <a:stretch>
            <a:fillRect/>
          </a:stretch>
        </p:blipFill>
        <p:spPr>
          <a:xfrm>
            <a:off x="791051" y="2027903"/>
            <a:ext cx="2908235" cy="588819"/>
          </a:xfrm>
          <a:prstGeom prst="rect">
            <a:avLst/>
          </a:prstGeom>
          <a:ln w="12700">
            <a:miter lim="400000"/>
          </a:ln>
        </p:spPr>
      </p:pic>
      <p:cxnSp>
        <p:nvCxnSpPr>
          <p:cNvPr id="5" name="Straight Arrow Connector 4">
            <a:extLst>
              <a:ext uri="{FF2B5EF4-FFF2-40B4-BE49-F238E27FC236}">
                <a16:creationId xmlns:a16="http://schemas.microsoft.com/office/drawing/2014/main" id="{758FE57E-9741-4800-913E-6E6A0618EC3E}"/>
              </a:ext>
            </a:extLst>
          </p:cNvPr>
          <p:cNvCxnSpPr/>
          <p:nvPr/>
        </p:nvCxnSpPr>
        <p:spPr>
          <a:xfrm>
            <a:off x="717718" y="2933400"/>
            <a:ext cx="305490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4674FAC-42F7-4DFB-B183-D66400156762}"/>
              </a:ext>
            </a:extLst>
          </p:cNvPr>
          <p:cNvCxnSpPr/>
          <p:nvPr/>
        </p:nvCxnSpPr>
        <p:spPr>
          <a:xfrm>
            <a:off x="717718" y="5414741"/>
            <a:ext cx="305490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FFC0881-6984-4546-9A9E-FE2B2C8C4D62}"/>
              </a:ext>
            </a:extLst>
          </p:cNvPr>
          <p:cNvCxnSpPr>
            <a:cxnSpLocks/>
          </p:cNvCxnSpPr>
          <p:nvPr/>
        </p:nvCxnSpPr>
        <p:spPr>
          <a:xfrm flipH="1">
            <a:off x="695079" y="4192563"/>
            <a:ext cx="293031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SSANWDTRDTRTCWFLSLFO">
            <a:extLst>
              <a:ext uri="{FF2B5EF4-FFF2-40B4-BE49-F238E27FC236}">
                <a16:creationId xmlns:a16="http://schemas.microsoft.com/office/drawing/2014/main" id="{9A295779-850B-47A5-B52D-B2DBE8ECFC8D}"/>
              </a:ext>
            </a:extLst>
          </p:cNvPr>
          <p:cNvSpPr txBox="1">
            <a:spLocks noGrp="1"/>
          </p:cNvSpPr>
          <p:nvPr>
            <p:ph type="title"/>
          </p:nvPr>
        </p:nvSpPr>
        <p:spPr>
          <a:xfrm>
            <a:off x="894080" y="378384"/>
            <a:ext cx="11216640" cy="1413934"/>
          </a:xfrm>
          <a:prstGeom prst="rect">
            <a:avLst/>
          </a:prstGeom>
          <a:blipFill>
            <a:blip r:embed="rId4"/>
            <a:stretch>
              <a:fillRect/>
            </a:stretch>
          </a:blipFill>
        </p:spPr>
        <p:txBody>
          <a:bodyPr>
            <a:normAutofit/>
          </a:bodyPr>
          <a:lstStyle>
            <a:lvl1pPr>
              <a:defRPr>
                <a:latin typeface="PT Serif"/>
                <a:ea typeface="PT Serif"/>
                <a:cs typeface="PT Serif"/>
                <a:sym typeface="PT Serif"/>
              </a:defRPr>
            </a:lvl1pPr>
          </a:lstStyle>
          <a:p>
            <a:r>
              <a:rPr lang="en-CA" sz="4267" dirty="0">
                <a:solidFill>
                  <a:schemeClr val="bg1"/>
                </a:solidFill>
                <a:latin typeface="Arial" panose="020B0604020202020204" pitchFamily="34" charset="0"/>
                <a:cs typeface="Arial" panose="020B0604020202020204" pitchFamily="34" charset="0"/>
              </a:rPr>
              <a:t>TCP: 3 Way Handshake (end a connection)</a:t>
            </a:r>
            <a:endParaRPr sz="4267" dirty="0">
              <a:solidFill>
                <a:schemeClr val="bg1"/>
              </a:solidFill>
              <a:latin typeface="Arial" panose="020B0604020202020204" pitchFamily="34" charset="0"/>
              <a:cs typeface="Arial" panose="020B0604020202020204" pitchFamily="34" charset="0"/>
            </a:endParaRPr>
          </a:p>
        </p:txBody>
      </p:sp>
      <p:graphicFrame>
        <p:nvGraphicFramePr>
          <p:cNvPr id="4" name="Table 5">
            <a:extLst>
              <a:ext uri="{FF2B5EF4-FFF2-40B4-BE49-F238E27FC236}">
                <a16:creationId xmlns:a16="http://schemas.microsoft.com/office/drawing/2014/main" id="{3B599193-2FC6-44FA-AAD1-A0EE8565BCE5}"/>
              </a:ext>
            </a:extLst>
          </p:cNvPr>
          <p:cNvGraphicFramePr>
            <a:graphicFrameLocks noGrp="1"/>
          </p:cNvGraphicFramePr>
          <p:nvPr>
            <p:extLst>
              <p:ext uri="{D42A27DB-BD31-4B8C-83A1-F6EECF244321}">
                <p14:modId xmlns:p14="http://schemas.microsoft.com/office/powerpoint/2010/main" val="2238496009"/>
              </p:ext>
            </p:extLst>
          </p:nvPr>
        </p:nvGraphicFramePr>
        <p:xfrm>
          <a:off x="4262853" y="2027903"/>
          <a:ext cx="7662303" cy="4056471"/>
        </p:xfrm>
        <a:graphic>
          <a:graphicData uri="http://schemas.openxmlformats.org/drawingml/2006/table">
            <a:tbl>
              <a:tblPr firstRow="1" bandRow="1">
                <a:tableStyleId>{5940675A-B579-460E-94D1-54222C63F5DA}</a:tableStyleId>
              </a:tblPr>
              <a:tblGrid>
                <a:gridCol w="2554101">
                  <a:extLst>
                    <a:ext uri="{9D8B030D-6E8A-4147-A177-3AD203B41FA5}">
                      <a16:colId xmlns:a16="http://schemas.microsoft.com/office/drawing/2014/main" val="3076038231"/>
                    </a:ext>
                  </a:extLst>
                </a:gridCol>
                <a:gridCol w="2554101">
                  <a:extLst>
                    <a:ext uri="{9D8B030D-6E8A-4147-A177-3AD203B41FA5}">
                      <a16:colId xmlns:a16="http://schemas.microsoft.com/office/drawing/2014/main" val="2452634709"/>
                    </a:ext>
                  </a:extLst>
                </a:gridCol>
                <a:gridCol w="2554101">
                  <a:extLst>
                    <a:ext uri="{9D8B030D-6E8A-4147-A177-3AD203B41FA5}">
                      <a16:colId xmlns:a16="http://schemas.microsoft.com/office/drawing/2014/main" val="1491491520"/>
                    </a:ext>
                  </a:extLst>
                </a:gridCol>
              </a:tblGrid>
              <a:tr h="500631">
                <a:tc>
                  <a:txBody>
                    <a:bodyPr/>
                    <a:lstStyle/>
                    <a:p>
                      <a:pPr algn="ctr"/>
                      <a:r>
                        <a:rPr lang="en-CA" sz="2100" b="1" dirty="0"/>
                        <a:t>Flag</a:t>
                      </a:r>
                    </a:p>
                  </a:txBody>
                  <a:tcPr marL="97536" marR="97536" marT="48768" marB="48768">
                    <a:solidFill>
                      <a:schemeClr val="bg1">
                        <a:lumMod val="75000"/>
                      </a:schemeClr>
                    </a:solidFill>
                  </a:tcPr>
                </a:tc>
                <a:tc>
                  <a:txBody>
                    <a:bodyPr/>
                    <a:lstStyle/>
                    <a:p>
                      <a:pPr algn="ctr"/>
                      <a:r>
                        <a:rPr lang="en-CA" sz="2100" b="1" dirty="0"/>
                        <a:t>Sequence #</a:t>
                      </a:r>
                    </a:p>
                  </a:txBody>
                  <a:tcPr marL="97536" marR="97536" marT="48768" marB="48768">
                    <a:solidFill>
                      <a:schemeClr val="bg1">
                        <a:lumMod val="75000"/>
                      </a:schemeClr>
                    </a:solidFill>
                  </a:tcPr>
                </a:tc>
                <a:tc>
                  <a:txBody>
                    <a:bodyPr/>
                    <a:lstStyle/>
                    <a:p>
                      <a:pPr algn="ctr"/>
                      <a:r>
                        <a:rPr lang="en-CA" sz="2100" b="1" dirty="0"/>
                        <a:t>Ack #</a:t>
                      </a:r>
                    </a:p>
                  </a:txBody>
                  <a:tcPr marL="97536" marR="97536" marT="48768" marB="48768">
                    <a:solidFill>
                      <a:schemeClr val="bg1">
                        <a:lumMod val="75000"/>
                      </a:schemeClr>
                    </a:solidFill>
                  </a:tcPr>
                </a:tc>
                <a:extLst>
                  <a:ext uri="{0D108BD9-81ED-4DB2-BD59-A6C34878D82A}">
                    <a16:rowId xmlns:a16="http://schemas.microsoft.com/office/drawing/2014/main" val="1545695597"/>
                  </a:ext>
                </a:extLst>
              </a:tr>
              <a:tr h="1185280">
                <a:tc>
                  <a:txBody>
                    <a:bodyPr/>
                    <a:lstStyle/>
                    <a:p>
                      <a:endParaRPr lang="en-CA" sz="2000" dirty="0"/>
                    </a:p>
                  </a:txBody>
                  <a:tcPr marL="97536" marR="97536" marT="48768" marB="48768"/>
                </a:tc>
                <a:tc>
                  <a:txBody>
                    <a:bodyPr/>
                    <a:lstStyle/>
                    <a:p>
                      <a:endParaRPr lang="en-CA" sz="2000"/>
                    </a:p>
                  </a:txBody>
                  <a:tcPr marL="97536" marR="97536" marT="48768" marB="48768"/>
                </a:tc>
                <a:tc>
                  <a:txBody>
                    <a:bodyPr/>
                    <a:lstStyle/>
                    <a:p>
                      <a:endParaRPr lang="en-CA" sz="2000" dirty="0"/>
                    </a:p>
                  </a:txBody>
                  <a:tcPr marL="97536" marR="97536" marT="48768" marB="48768"/>
                </a:tc>
                <a:extLst>
                  <a:ext uri="{0D108BD9-81ED-4DB2-BD59-A6C34878D82A}">
                    <a16:rowId xmlns:a16="http://schemas.microsoft.com/office/drawing/2014/main" val="702958811"/>
                  </a:ext>
                </a:extLst>
              </a:tr>
              <a:tr h="1185280">
                <a:tc>
                  <a:txBody>
                    <a:bodyPr/>
                    <a:lstStyle/>
                    <a:p>
                      <a:endParaRPr lang="en-CA" sz="2000" dirty="0"/>
                    </a:p>
                  </a:txBody>
                  <a:tcPr marL="97536" marR="97536" marT="48768" marB="48768"/>
                </a:tc>
                <a:tc>
                  <a:txBody>
                    <a:bodyPr/>
                    <a:lstStyle/>
                    <a:p>
                      <a:endParaRPr lang="en-CA" sz="2000"/>
                    </a:p>
                  </a:txBody>
                  <a:tcPr marL="97536" marR="97536" marT="48768" marB="48768"/>
                </a:tc>
                <a:tc>
                  <a:txBody>
                    <a:bodyPr/>
                    <a:lstStyle/>
                    <a:p>
                      <a:endParaRPr lang="en-CA" sz="2000" dirty="0"/>
                    </a:p>
                  </a:txBody>
                  <a:tcPr marL="97536" marR="97536" marT="48768" marB="48768"/>
                </a:tc>
                <a:extLst>
                  <a:ext uri="{0D108BD9-81ED-4DB2-BD59-A6C34878D82A}">
                    <a16:rowId xmlns:a16="http://schemas.microsoft.com/office/drawing/2014/main" val="3484470392"/>
                  </a:ext>
                </a:extLst>
              </a:tr>
              <a:tr h="1185280">
                <a:tc>
                  <a:txBody>
                    <a:bodyPr/>
                    <a:lstStyle/>
                    <a:p>
                      <a:endParaRPr lang="en-CA" sz="2000" dirty="0"/>
                    </a:p>
                  </a:txBody>
                  <a:tcPr marL="97536" marR="97536" marT="48768" marB="48768"/>
                </a:tc>
                <a:tc>
                  <a:txBody>
                    <a:bodyPr/>
                    <a:lstStyle/>
                    <a:p>
                      <a:endParaRPr lang="en-CA" sz="2000" dirty="0"/>
                    </a:p>
                  </a:txBody>
                  <a:tcPr marL="97536" marR="97536" marT="48768" marB="48768"/>
                </a:tc>
                <a:tc>
                  <a:txBody>
                    <a:bodyPr/>
                    <a:lstStyle/>
                    <a:p>
                      <a:endParaRPr lang="en-CA" sz="2000" dirty="0"/>
                    </a:p>
                  </a:txBody>
                  <a:tcPr marL="97536" marR="97536" marT="48768" marB="48768"/>
                </a:tc>
                <a:extLst>
                  <a:ext uri="{0D108BD9-81ED-4DB2-BD59-A6C34878D82A}">
                    <a16:rowId xmlns:a16="http://schemas.microsoft.com/office/drawing/2014/main" val="4074036218"/>
                  </a:ext>
                </a:extLst>
              </a:tr>
            </a:tbl>
          </a:graphicData>
        </a:graphic>
      </p:graphicFrame>
      <p:sp>
        <p:nvSpPr>
          <p:cNvPr id="7" name="TextBox 6">
            <a:extLst>
              <a:ext uri="{FF2B5EF4-FFF2-40B4-BE49-F238E27FC236}">
                <a16:creationId xmlns:a16="http://schemas.microsoft.com/office/drawing/2014/main" id="{2045C63B-5906-4E61-BB6F-256165FE4D2D}"/>
              </a:ext>
            </a:extLst>
          </p:cNvPr>
          <p:cNvSpPr txBox="1"/>
          <p:nvPr/>
        </p:nvSpPr>
        <p:spPr>
          <a:xfrm>
            <a:off x="791051" y="3041962"/>
            <a:ext cx="3699285" cy="453522"/>
          </a:xfrm>
          <a:prstGeom prst="rect">
            <a:avLst/>
          </a:prstGeom>
          <a:noFill/>
        </p:spPr>
        <p:txBody>
          <a:bodyPr wrap="square" rtlCol="0">
            <a:spAutoFit/>
          </a:bodyPr>
          <a:lstStyle/>
          <a:p>
            <a:pPr algn="l" defTabSz="975390"/>
            <a:r>
              <a:rPr lang="en-CA" sz="2347" dirty="0">
                <a:solidFill>
                  <a:srgbClr val="0070C0"/>
                </a:solidFill>
                <a:latin typeface="Arial" panose="020B0604020202020204" pitchFamily="34" charset="0"/>
                <a:ea typeface="Microsoft Sans Serif"/>
                <a:cs typeface="Arial" panose="020B0604020202020204" pitchFamily="34" charset="0"/>
                <a:sym typeface="Microsoft Sans Serif"/>
              </a:rPr>
              <a:t>Can I stop talking to you?</a:t>
            </a:r>
          </a:p>
        </p:txBody>
      </p:sp>
      <p:sp>
        <p:nvSpPr>
          <p:cNvPr id="14" name="TextBox 13">
            <a:extLst>
              <a:ext uri="{FF2B5EF4-FFF2-40B4-BE49-F238E27FC236}">
                <a16:creationId xmlns:a16="http://schemas.microsoft.com/office/drawing/2014/main" id="{66BF8E82-9310-42DB-9304-1BDBD7134002}"/>
              </a:ext>
            </a:extLst>
          </p:cNvPr>
          <p:cNvSpPr txBox="1"/>
          <p:nvPr/>
        </p:nvSpPr>
        <p:spPr>
          <a:xfrm>
            <a:off x="855968" y="5778045"/>
            <a:ext cx="3699285" cy="486287"/>
          </a:xfrm>
          <a:prstGeom prst="rect">
            <a:avLst/>
          </a:prstGeom>
          <a:noFill/>
        </p:spPr>
        <p:txBody>
          <a:bodyPr wrap="square" rtlCol="0">
            <a:spAutoFit/>
          </a:bodyPr>
          <a:lstStyle/>
          <a:p>
            <a:pPr algn="l" defTabSz="975390"/>
            <a:r>
              <a:rPr lang="en-CA" sz="2560" dirty="0">
                <a:solidFill>
                  <a:srgbClr val="0070C0"/>
                </a:solidFill>
                <a:latin typeface="Arial" panose="020B0604020202020204" pitchFamily="34" charset="0"/>
                <a:ea typeface="Microsoft Sans Serif"/>
                <a:cs typeface="Arial" panose="020B0604020202020204" pitchFamily="34" charset="0"/>
                <a:sym typeface="Microsoft Sans Serif"/>
              </a:rPr>
              <a:t>Yes. </a:t>
            </a:r>
          </a:p>
        </p:txBody>
      </p:sp>
      <p:sp>
        <p:nvSpPr>
          <p:cNvPr id="15" name="TextBox 14">
            <a:extLst>
              <a:ext uri="{FF2B5EF4-FFF2-40B4-BE49-F238E27FC236}">
                <a16:creationId xmlns:a16="http://schemas.microsoft.com/office/drawing/2014/main" id="{21B7A081-6179-44B4-AB0E-2EB24053CACB}"/>
              </a:ext>
            </a:extLst>
          </p:cNvPr>
          <p:cNvSpPr txBox="1"/>
          <p:nvPr/>
        </p:nvSpPr>
        <p:spPr>
          <a:xfrm>
            <a:off x="695079" y="4237649"/>
            <a:ext cx="3699285" cy="814710"/>
          </a:xfrm>
          <a:prstGeom prst="rect">
            <a:avLst/>
          </a:prstGeom>
          <a:noFill/>
        </p:spPr>
        <p:txBody>
          <a:bodyPr wrap="square" rtlCol="0">
            <a:spAutoFit/>
          </a:bodyPr>
          <a:lstStyle/>
          <a:p>
            <a:pPr algn="l" defTabSz="975390"/>
            <a:r>
              <a:rPr lang="en-CA" sz="2347" dirty="0">
                <a:solidFill>
                  <a:srgbClr val="FF0000"/>
                </a:solidFill>
                <a:latin typeface="Arial" panose="020B0604020202020204" pitchFamily="34" charset="0"/>
                <a:ea typeface="Microsoft Sans Serif"/>
                <a:cs typeface="Arial" panose="020B0604020202020204" pitchFamily="34" charset="0"/>
                <a:sym typeface="Microsoft Sans Serif"/>
              </a:rPr>
              <a:t>Yes. </a:t>
            </a:r>
          </a:p>
          <a:p>
            <a:pPr algn="l" defTabSz="975390"/>
            <a:r>
              <a:rPr lang="en-CA" sz="2347" dirty="0">
                <a:solidFill>
                  <a:srgbClr val="FF0000"/>
                </a:solidFill>
                <a:latin typeface="Arial" panose="020B0604020202020204" pitchFamily="34" charset="0"/>
                <a:ea typeface="Microsoft Sans Serif"/>
                <a:cs typeface="Arial" panose="020B0604020202020204" pitchFamily="34" charset="0"/>
                <a:sym typeface="Microsoft Sans Serif"/>
              </a:rPr>
              <a:t>Can I stop talking to you?</a:t>
            </a:r>
          </a:p>
        </p:txBody>
      </p:sp>
      <p:sp>
        <p:nvSpPr>
          <p:cNvPr id="16" name="TextBox 15">
            <a:extLst>
              <a:ext uri="{FF2B5EF4-FFF2-40B4-BE49-F238E27FC236}">
                <a16:creationId xmlns:a16="http://schemas.microsoft.com/office/drawing/2014/main" id="{4930A622-E74F-4825-BED1-3EDD917472DB}"/>
              </a:ext>
            </a:extLst>
          </p:cNvPr>
          <p:cNvSpPr txBox="1"/>
          <p:nvPr/>
        </p:nvSpPr>
        <p:spPr>
          <a:xfrm>
            <a:off x="7308414" y="2704910"/>
            <a:ext cx="1571182" cy="486287"/>
          </a:xfrm>
          <a:prstGeom prst="rect">
            <a:avLst/>
          </a:prstGeom>
          <a:noFill/>
        </p:spPr>
        <p:txBody>
          <a:bodyPr wrap="square" rtlCol="0">
            <a:spAutoFit/>
          </a:bodyPr>
          <a:lstStyle/>
          <a:p>
            <a:pPr algn="l" defTabSz="975390"/>
            <a:r>
              <a:rPr lang="en-CA" sz="2560" dirty="0">
                <a:solidFill>
                  <a:srgbClr val="0070C0"/>
                </a:solidFill>
                <a:latin typeface="Arial" panose="020B0604020202020204" pitchFamily="34" charset="0"/>
                <a:ea typeface="Microsoft Sans Serif"/>
                <a:cs typeface="Arial" panose="020B0604020202020204" pitchFamily="34" charset="0"/>
                <a:sym typeface="Microsoft Sans Serif"/>
              </a:rPr>
              <a:t>X </a:t>
            </a:r>
          </a:p>
        </p:txBody>
      </p:sp>
      <p:sp>
        <p:nvSpPr>
          <p:cNvPr id="17" name="TextBox 16">
            <a:extLst>
              <a:ext uri="{FF2B5EF4-FFF2-40B4-BE49-F238E27FC236}">
                <a16:creationId xmlns:a16="http://schemas.microsoft.com/office/drawing/2014/main" id="{84C62975-31F3-4D35-B3B6-6CF370E347ED}"/>
              </a:ext>
            </a:extLst>
          </p:cNvPr>
          <p:cNvSpPr txBox="1"/>
          <p:nvPr/>
        </p:nvSpPr>
        <p:spPr>
          <a:xfrm>
            <a:off x="4847654" y="3778096"/>
            <a:ext cx="1825857" cy="880241"/>
          </a:xfrm>
          <a:prstGeom prst="rect">
            <a:avLst/>
          </a:prstGeom>
          <a:noFill/>
        </p:spPr>
        <p:txBody>
          <a:bodyPr wrap="square" rtlCol="0">
            <a:spAutoFit/>
          </a:bodyPr>
          <a:lstStyle/>
          <a:p>
            <a:pPr algn="l" defTabSz="975390"/>
            <a:r>
              <a:rPr lang="en-CA" sz="2560" dirty="0">
                <a:solidFill>
                  <a:srgbClr val="FF0000"/>
                </a:solidFill>
                <a:latin typeface="Arial" panose="020B0604020202020204" pitchFamily="34" charset="0"/>
                <a:ea typeface="Microsoft Sans Serif"/>
                <a:cs typeface="Arial" panose="020B0604020202020204" pitchFamily="34" charset="0"/>
                <a:sym typeface="Microsoft Sans Serif"/>
              </a:rPr>
              <a:t>ACK</a:t>
            </a:r>
          </a:p>
          <a:p>
            <a:pPr algn="l" defTabSz="975390"/>
            <a:r>
              <a:rPr lang="en-CA" sz="2560" dirty="0">
                <a:solidFill>
                  <a:srgbClr val="FF0000"/>
                </a:solidFill>
                <a:latin typeface="Arial" panose="020B0604020202020204" pitchFamily="34" charset="0"/>
                <a:ea typeface="Microsoft Sans Serif"/>
                <a:cs typeface="Arial" panose="020B0604020202020204" pitchFamily="34" charset="0"/>
                <a:sym typeface="Microsoft Sans Serif"/>
              </a:rPr>
              <a:t>FIN </a:t>
            </a:r>
          </a:p>
        </p:txBody>
      </p:sp>
      <p:sp>
        <p:nvSpPr>
          <p:cNvPr id="18" name="TextBox 17">
            <a:extLst>
              <a:ext uri="{FF2B5EF4-FFF2-40B4-BE49-F238E27FC236}">
                <a16:creationId xmlns:a16="http://schemas.microsoft.com/office/drawing/2014/main" id="{967A3A24-6C60-4079-AFBB-0CA55F8E7351}"/>
              </a:ext>
            </a:extLst>
          </p:cNvPr>
          <p:cNvSpPr txBox="1"/>
          <p:nvPr/>
        </p:nvSpPr>
        <p:spPr>
          <a:xfrm>
            <a:off x="4847654" y="5326923"/>
            <a:ext cx="1571182" cy="486287"/>
          </a:xfrm>
          <a:prstGeom prst="rect">
            <a:avLst/>
          </a:prstGeom>
          <a:noFill/>
        </p:spPr>
        <p:txBody>
          <a:bodyPr wrap="square" rtlCol="0">
            <a:spAutoFit/>
          </a:bodyPr>
          <a:lstStyle/>
          <a:p>
            <a:pPr algn="l" defTabSz="975390"/>
            <a:r>
              <a:rPr lang="en-CA" sz="2560" dirty="0">
                <a:solidFill>
                  <a:srgbClr val="0070C0"/>
                </a:solidFill>
                <a:latin typeface="Arial" panose="020B0604020202020204" pitchFamily="34" charset="0"/>
                <a:ea typeface="Microsoft Sans Serif"/>
                <a:cs typeface="Arial" panose="020B0604020202020204" pitchFamily="34" charset="0"/>
                <a:sym typeface="Microsoft Sans Serif"/>
              </a:rPr>
              <a:t>ACK </a:t>
            </a:r>
          </a:p>
        </p:txBody>
      </p:sp>
      <p:sp>
        <p:nvSpPr>
          <p:cNvPr id="19" name="TextBox 18">
            <a:extLst>
              <a:ext uri="{FF2B5EF4-FFF2-40B4-BE49-F238E27FC236}">
                <a16:creationId xmlns:a16="http://schemas.microsoft.com/office/drawing/2014/main" id="{93D3A24C-4220-4088-9376-876074CFAF0E}"/>
              </a:ext>
            </a:extLst>
          </p:cNvPr>
          <p:cNvSpPr txBox="1"/>
          <p:nvPr/>
        </p:nvSpPr>
        <p:spPr>
          <a:xfrm>
            <a:off x="4847654" y="2869445"/>
            <a:ext cx="1571182" cy="486287"/>
          </a:xfrm>
          <a:prstGeom prst="rect">
            <a:avLst/>
          </a:prstGeom>
          <a:noFill/>
        </p:spPr>
        <p:txBody>
          <a:bodyPr wrap="square" rtlCol="0">
            <a:spAutoFit/>
          </a:bodyPr>
          <a:lstStyle/>
          <a:p>
            <a:pPr algn="l" defTabSz="975390"/>
            <a:r>
              <a:rPr lang="en-CA" sz="2560" dirty="0">
                <a:solidFill>
                  <a:srgbClr val="0070C0"/>
                </a:solidFill>
                <a:latin typeface="Arial" panose="020B0604020202020204" pitchFamily="34" charset="0"/>
                <a:ea typeface="Microsoft Sans Serif"/>
                <a:cs typeface="Arial" panose="020B0604020202020204" pitchFamily="34" charset="0"/>
                <a:sym typeface="Microsoft Sans Serif"/>
              </a:rPr>
              <a:t>FIN</a:t>
            </a:r>
          </a:p>
        </p:txBody>
      </p:sp>
      <p:sp>
        <p:nvSpPr>
          <p:cNvPr id="20" name="TextBox 19">
            <a:extLst>
              <a:ext uri="{FF2B5EF4-FFF2-40B4-BE49-F238E27FC236}">
                <a16:creationId xmlns:a16="http://schemas.microsoft.com/office/drawing/2014/main" id="{76518B8E-3FFE-4526-B303-7CB62D588677}"/>
              </a:ext>
            </a:extLst>
          </p:cNvPr>
          <p:cNvSpPr txBox="1"/>
          <p:nvPr/>
        </p:nvSpPr>
        <p:spPr>
          <a:xfrm>
            <a:off x="7539848" y="5326922"/>
            <a:ext cx="1571182" cy="486287"/>
          </a:xfrm>
          <a:prstGeom prst="rect">
            <a:avLst/>
          </a:prstGeom>
          <a:noFill/>
        </p:spPr>
        <p:txBody>
          <a:bodyPr wrap="square" rtlCol="0">
            <a:spAutoFit/>
          </a:bodyPr>
          <a:lstStyle/>
          <a:p>
            <a:pPr algn="l" defTabSz="975390"/>
            <a:r>
              <a:rPr lang="en-CA" sz="2560" dirty="0">
                <a:solidFill>
                  <a:srgbClr val="0070C0"/>
                </a:solidFill>
                <a:latin typeface="Arial" panose="020B0604020202020204" pitchFamily="34" charset="0"/>
                <a:ea typeface="Microsoft Sans Serif"/>
                <a:cs typeface="Arial" panose="020B0604020202020204" pitchFamily="34" charset="0"/>
                <a:sym typeface="Microsoft Sans Serif"/>
              </a:rPr>
              <a:t>X + 1 </a:t>
            </a:r>
          </a:p>
        </p:txBody>
      </p:sp>
      <p:sp>
        <p:nvSpPr>
          <p:cNvPr id="22" name="TextBox 21">
            <a:extLst>
              <a:ext uri="{FF2B5EF4-FFF2-40B4-BE49-F238E27FC236}">
                <a16:creationId xmlns:a16="http://schemas.microsoft.com/office/drawing/2014/main" id="{468CF7CD-81BE-4AE1-8D94-FBA0B0299C90}"/>
              </a:ext>
            </a:extLst>
          </p:cNvPr>
          <p:cNvSpPr txBox="1"/>
          <p:nvPr/>
        </p:nvSpPr>
        <p:spPr>
          <a:xfrm>
            <a:off x="9998224" y="2732969"/>
            <a:ext cx="1825857" cy="880241"/>
          </a:xfrm>
          <a:prstGeom prst="rect">
            <a:avLst/>
          </a:prstGeom>
          <a:noFill/>
        </p:spPr>
        <p:txBody>
          <a:bodyPr wrap="square" rtlCol="0">
            <a:spAutoFit/>
          </a:bodyPr>
          <a:lstStyle/>
          <a:p>
            <a:pPr algn="l" defTabSz="975390"/>
            <a:r>
              <a:rPr lang="en-CA" sz="2560" dirty="0">
                <a:solidFill>
                  <a:srgbClr val="FF0000"/>
                </a:solidFill>
                <a:latin typeface="Arial" panose="020B0604020202020204" pitchFamily="34" charset="0"/>
                <a:ea typeface="Microsoft Sans Serif"/>
                <a:cs typeface="Arial" panose="020B0604020202020204" pitchFamily="34" charset="0"/>
                <a:sym typeface="Microsoft Sans Serif"/>
              </a:rPr>
              <a:t>Y</a:t>
            </a:r>
          </a:p>
          <a:p>
            <a:pPr algn="l" defTabSz="975390"/>
            <a:r>
              <a:rPr lang="en-CA" sz="2560" dirty="0">
                <a:solidFill>
                  <a:srgbClr val="FF0000"/>
                </a:solidFill>
                <a:latin typeface="Arial" panose="020B0604020202020204" pitchFamily="34" charset="0"/>
                <a:ea typeface="Microsoft Sans Serif"/>
                <a:cs typeface="Arial" panose="020B0604020202020204" pitchFamily="34" charset="0"/>
                <a:sym typeface="Microsoft Sans Serif"/>
              </a:rPr>
              <a:t>(Y - 1 + 1) </a:t>
            </a:r>
          </a:p>
        </p:txBody>
      </p:sp>
      <p:sp>
        <p:nvSpPr>
          <p:cNvPr id="23" name="TextBox 22">
            <a:extLst>
              <a:ext uri="{FF2B5EF4-FFF2-40B4-BE49-F238E27FC236}">
                <a16:creationId xmlns:a16="http://schemas.microsoft.com/office/drawing/2014/main" id="{7C1A9AEF-7DAF-4BD3-B2B3-B86BBD60604F}"/>
              </a:ext>
            </a:extLst>
          </p:cNvPr>
          <p:cNvSpPr txBox="1"/>
          <p:nvPr/>
        </p:nvSpPr>
        <p:spPr>
          <a:xfrm>
            <a:off x="10252899" y="4056139"/>
            <a:ext cx="1571182" cy="486287"/>
          </a:xfrm>
          <a:prstGeom prst="rect">
            <a:avLst/>
          </a:prstGeom>
          <a:noFill/>
        </p:spPr>
        <p:txBody>
          <a:bodyPr wrap="square" rtlCol="0">
            <a:spAutoFit/>
          </a:bodyPr>
          <a:lstStyle/>
          <a:p>
            <a:pPr algn="l" defTabSz="975390"/>
            <a:r>
              <a:rPr lang="en-CA" sz="2560" dirty="0">
                <a:solidFill>
                  <a:srgbClr val="0070C0"/>
                </a:solidFill>
                <a:latin typeface="Arial" panose="020B0604020202020204" pitchFamily="34" charset="0"/>
                <a:ea typeface="Microsoft Sans Serif"/>
                <a:cs typeface="Arial" panose="020B0604020202020204" pitchFamily="34" charset="0"/>
                <a:sym typeface="Microsoft Sans Serif"/>
              </a:rPr>
              <a:t>X+1</a:t>
            </a:r>
          </a:p>
        </p:txBody>
      </p:sp>
      <p:sp>
        <p:nvSpPr>
          <p:cNvPr id="24" name="TextBox 23">
            <a:extLst>
              <a:ext uri="{FF2B5EF4-FFF2-40B4-BE49-F238E27FC236}">
                <a16:creationId xmlns:a16="http://schemas.microsoft.com/office/drawing/2014/main" id="{D44C8C9E-3A31-45F1-A0B1-501DDF849D48}"/>
              </a:ext>
            </a:extLst>
          </p:cNvPr>
          <p:cNvSpPr txBox="1"/>
          <p:nvPr/>
        </p:nvSpPr>
        <p:spPr>
          <a:xfrm>
            <a:off x="10168218" y="5326922"/>
            <a:ext cx="1825857" cy="486287"/>
          </a:xfrm>
          <a:prstGeom prst="rect">
            <a:avLst/>
          </a:prstGeom>
          <a:noFill/>
        </p:spPr>
        <p:txBody>
          <a:bodyPr wrap="square" rtlCol="0">
            <a:spAutoFit/>
          </a:bodyPr>
          <a:lstStyle/>
          <a:p>
            <a:pPr algn="l" defTabSz="975390"/>
            <a:r>
              <a:rPr lang="en-CA" sz="2560" dirty="0">
                <a:solidFill>
                  <a:srgbClr val="FF0000"/>
                </a:solidFill>
                <a:latin typeface="Arial" panose="020B0604020202020204" pitchFamily="34" charset="0"/>
                <a:ea typeface="Microsoft Sans Serif"/>
                <a:cs typeface="Arial" panose="020B0604020202020204" pitchFamily="34" charset="0"/>
                <a:sym typeface="Microsoft Sans Serif"/>
              </a:rPr>
              <a:t>Y+1</a:t>
            </a:r>
          </a:p>
        </p:txBody>
      </p:sp>
      <p:cxnSp>
        <p:nvCxnSpPr>
          <p:cNvPr id="21" name="Straight Arrow Connector 20">
            <a:extLst>
              <a:ext uri="{FF2B5EF4-FFF2-40B4-BE49-F238E27FC236}">
                <a16:creationId xmlns:a16="http://schemas.microsoft.com/office/drawing/2014/main" id="{F0F4C4C8-1876-4ABC-AFA7-3B85D6DF8ECD}"/>
              </a:ext>
            </a:extLst>
          </p:cNvPr>
          <p:cNvCxnSpPr>
            <a:cxnSpLocks/>
          </p:cNvCxnSpPr>
          <p:nvPr/>
        </p:nvCxnSpPr>
        <p:spPr>
          <a:xfrm flipH="1">
            <a:off x="717718" y="2014190"/>
            <a:ext cx="293031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4287897-0882-4586-843D-1BD8CFEA2BE7}"/>
              </a:ext>
            </a:extLst>
          </p:cNvPr>
          <p:cNvSpPr txBox="1"/>
          <p:nvPr/>
        </p:nvSpPr>
        <p:spPr>
          <a:xfrm>
            <a:off x="1566038" y="2032703"/>
            <a:ext cx="1825857" cy="486287"/>
          </a:xfrm>
          <a:prstGeom prst="rect">
            <a:avLst/>
          </a:prstGeom>
          <a:noFill/>
        </p:spPr>
        <p:txBody>
          <a:bodyPr wrap="square" rtlCol="0">
            <a:spAutoFit/>
          </a:bodyPr>
          <a:lstStyle/>
          <a:p>
            <a:pPr algn="l" defTabSz="975390"/>
            <a:r>
              <a:rPr lang="en-CA" sz="2560" dirty="0">
                <a:solidFill>
                  <a:srgbClr val="FF0000"/>
                </a:solidFill>
                <a:latin typeface="Arial" panose="020B0604020202020204" pitchFamily="34" charset="0"/>
                <a:ea typeface="Microsoft Sans Serif"/>
                <a:cs typeface="Arial" panose="020B0604020202020204" pitchFamily="34" charset="0"/>
                <a:sym typeface="Microsoft Sans Serif"/>
              </a:rPr>
              <a:t>Y - 1 </a:t>
            </a:r>
          </a:p>
        </p:txBody>
      </p:sp>
      <p:sp>
        <p:nvSpPr>
          <p:cNvPr id="26" name="TextBox 25">
            <a:extLst>
              <a:ext uri="{FF2B5EF4-FFF2-40B4-BE49-F238E27FC236}">
                <a16:creationId xmlns:a16="http://schemas.microsoft.com/office/drawing/2014/main" id="{426BC101-925D-4C6D-8349-3E1F313FF56D}"/>
              </a:ext>
            </a:extLst>
          </p:cNvPr>
          <p:cNvSpPr txBox="1"/>
          <p:nvPr/>
        </p:nvSpPr>
        <p:spPr>
          <a:xfrm>
            <a:off x="7470974" y="4114003"/>
            <a:ext cx="1825857" cy="486287"/>
          </a:xfrm>
          <a:prstGeom prst="rect">
            <a:avLst/>
          </a:prstGeom>
          <a:noFill/>
        </p:spPr>
        <p:txBody>
          <a:bodyPr wrap="square" rtlCol="0">
            <a:spAutoFit/>
          </a:bodyPr>
          <a:lstStyle/>
          <a:p>
            <a:pPr algn="l" defTabSz="975390"/>
            <a:r>
              <a:rPr lang="en-CA" sz="2560" dirty="0">
                <a:solidFill>
                  <a:srgbClr val="FF0000"/>
                </a:solidFill>
                <a:latin typeface="Arial" panose="020B0604020202020204" pitchFamily="34" charset="0"/>
                <a:ea typeface="Microsoft Sans Serif"/>
                <a:cs typeface="Arial" panose="020B0604020202020204" pitchFamily="34" charset="0"/>
                <a:sym typeface="Microsoft Sans Serif"/>
              </a:rPr>
              <a:t>Y </a:t>
            </a:r>
          </a:p>
        </p:txBody>
      </p:sp>
      <p:grpSp>
        <p:nvGrpSpPr>
          <p:cNvPr id="3" name="Group">
            <a:extLst>
              <a:ext uri="{FF2B5EF4-FFF2-40B4-BE49-F238E27FC236}">
                <a16:creationId xmlns:a16="http://schemas.microsoft.com/office/drawing/2014/main" id="{76CF5892-E0A0-E76F-11A1-0D8BCBB0DFD2}"/>
              </a:ext>
            </a:extLst>
          </p:cNvPr>
          <p:cNvGrpSpPr/>
          <p:nvPr/>
        </p:nvGrpSpPr>
        <p:grpSpPr>
          <a:xfrm>
            <a:off x="7328961" y="6431568"/>
            <a:ext cx="4596195" cy="3033811"/>
            <a:chOff x="0" y="0"/>
            <a:chExt cx="11553050" cy="7687734"/>
          </a:xfrm>
        </p:grpSpPr>
        <p:grpSp>
          <p:nvGrpSpPr>
            <p:cNvPr id="6" name="Group">
              <a:extLst>
                <a:ext uri="{FF2B5EF4-FFF2-40B4-BE49-F238E27FC236}">
                  <a16:creationId xmlns:a16="http://schemas.microsoft.com/office/drawing/2014/main" id="{3273C221-B84E-7C69-D8AE-C93E33AAE3C0}"/>
                </a:ext>
              </a:extLst>
            </p:cNvPr>
            <p:cNvGrpSpPr/>
            <p:nvPr/>
          </p:nvGrpSpPr>
          <p:grpSpPr>
            <a:xfrm>
              <a:off x="0" y="-1"/>
              <a:ext cx="11553051" cy="7687736"/>
              <a:chOff x="0" y="0"/>
              <a:chExt cx="11553050" cy="7687734"/>
            </a:xfrm>
          </p:grpSpPr>
          <p:pic>
            <p:nvPicPr>
              <p:cNvPr id="32" name="image34.pdf" descr="image34.pdf">
                <a:extLst>
                  <a:ext uri="{FF2B5EF4-FFF2-40B4-BE49-F238E27FC236}">
                    <a16:creationId xmlns:a16="http://schemas.microsoft.com/office/drawing/2014/main" id="{F7FB4D1C-375C-968C-2DB7-427AA08AD10A}"/>
                  </a:ext>
                </a:extLst>
              </p:cNvPr>
              <p:cNvPicPr>
                <a:picLocks noChangeAspect="1"/>
              </p:cNvPicPr>
              <p:nvPr/>
            </p:nvPicPr>
            <p:blipFill>
              <a:blip r:embed="rId5"/>
              <a:stretch>
                <a:fillRect/>
              </a:stretch>
            </p:blipFill>
            <p:spPr>
              <a:xfrm>
                <a:off x="671078" y="1584705"/>
                <a:ext cx="175011" cy="5722666"/>
              </a:xfrm>
              <a:prstGeom prst="rect">
                <a:avLst/>
              </a:prstGeom>
              <a:ln w="12700" cap="flat">
                <a:noFill/>
                <a:miter lim="400000"/>
              </a:ln>
              <a:effectLst/>
            </p:spPr>
          </p:pic>
          <p:pic>
            <p:nvPicPr>
              <p:cNvPr id="33" name="image34.pdf" descr="image34.pdf">
                <a:extLst>
                  <a:ext uri="{FF2B5EF4-FFF2-40B4-BE49-F238E27FC236}">
                    <a16:creationId xmlns:a16="http://schemas.microsoft.com/office/drawing/2014/main" id="{08A586E4-5A62-1279-D803-01ACFB0707BD}"/>
                  </a:ext>
                </a:extLst>
              </p:cNvPr>
              <p:cNvPicPr>
                <a:picLocks noChangeAspect="1"/>
              </p:cNvPicPr>
              <p:nvPr/>
            </p:nvPicPr>
            <p:blipFill>
              <a:blip r:embed="rId5"/>
              <a:stretch>
                <a:fillRect/>
              </a:stretch>
            </p:blipFill>
            <p:spPr>
              <a:xfrm>
                <a:off x="2796594" y="1584705"/>
                <a:ext cx="175011" cy="5722666"/>
              </a:xfrm>
              <a:prstGeom prst="rect">
                <a:avLst/>
              </a:prstGeom>
              <a:ln w="12700" cap="flat">
                <a:noFill/>
                <a:miter lim="400000"/>
              </a:ln>
              <a:effectLst/>
            </p:spPr>
          </p:pic>
          <p:pic>
            <p:nvPicPr>
              <p:cNvPr id="34" name="image34.pdf" descr="image34.pdf">
                <a:extLst>
                  <a:ext uri="{FF2B5EF4-FFF2-40B4-BE49-F238E27FC236}">
                    <a16:creationId xmlns:a16="http://schemas.microsoft.com/office/drawing/2014/main" id="{4682A9CC-54F7-DE49-B621-822B8D07D3D6}"/>
                  </a:ext>
                </a:extLst>
              </p:cNvPr>
              <p:cNvPicPr>
                <a:picLocks noChangeAspect="1"/>
              </p:cNvPicPr>
              <p:nvPr/>
            </p:nvPicPr>
            <p:blipFill>
              <a:blip r:embed="rId5"/>
              <a:stretch>
                <a:fillRect/>
              </a:stretch>
            </p:blipFill>
            <p:spPr>
              <a:xfrm>
                <a:off x="8798169" y="1584705"/>
                <a:ext cx="175011" cy="5722666"/>
              </a:xfrm>
              <a:prstGeom prst="rect">
                <a:avLst/>
              </a:prstGeom>
              <a:ln w="12700" cap="flat">
                <a:noFill/>
                <a:miter lim="400000"/>
              </a:ln>
              <a:effectLst/>
            </p:spPr>
          </p:pic>
          <p:pic>
            <p:nvPicPr>
              <p:cNvPr id="35" name="image34.pdf" descr="image34.pdf">
                <a:extLst>
                  <a:ext uri="{FF2B5EF4-FFF2-40B4-BE49-F238E27FC236}">
                    <a16:creationId xmlns:a16="http://schemas.microsoft.com/office/drawing/2014/main" id="{C6C04219-3392-66A9-A5D2-6F5DD20EC0D9}"/>
                  </a:ext>
                </a:extLst>
              </p:cNvPr>
              <p:cNvPicPr>
                <a:picLocks noChangeAspect="1"/>
              </p:cNvPicPr>
              <p:nvPr/>
            </p:nvPicPr>
            <p:blipFill>
              <a:blip r:embed="rId5"/>
              <a:stretch>
                <a:fillRect/>
              </a:stretch>
            </p:blipFill>
            <p:spPr>
              <a:xfrm>
                <a:off x="10706956" y="1584705"/>
                <a:ext cx="175011" cy="5722666"/>
              </a:xfrm>
              <a:prstGeom prst="rect">
                <a:avLst/>
              </a:prstGeom>
              <a:ln w="12700" cap="flat">
                <a:noFill/>
                <a:miter lim="400000"/>
              </a:ln>
              <a:effectLst/>
            </p:spPr>
          </p:pic>
          <p:pic>
            <p:nvPicPr>
              <p:cNvPr id="36" name="image35.png" descr="image35.png">
                <a:extLst>
                  <a:ext uri="{FF2B5EF4-FFF2-40B4-BE49-F238E27FC236}">
                    <a16:creationId xmlns:a16="http://schemas.microsoft.com/office/drawing/2014/main" id="{73AE334A-69F2-BA75-76DA-EC6F84BA0971}"/>
                  </a:ext>
                </a:extLst>
              </p:cNvPr>
              <p:cNvPicPr>
                <a:picLocks noChangeAspect="1"/>
              </p:cNvPicPr>
              <p:nvPr/>
            </p:nvPicPr>
            <p:blipFill>
              <a:blip r:embed="rId6"/>
              <a:stretch>
                <a:fillRect/>
              </a:stretch>
            </p:blipFill>
            <p:spPr>
              <a:xfrm>
                <a:off x="2596222" y="7378194"/>
                <a:ext cx="575755" cy="309541"/>
              </a:xfrm>
              <a:prstGeom prst="rect">
                <a:avLst/>
              </a:prstGeom>
              <a:ln w="12700" cap="flat">
                <a:noFill/>
                <a:miter lim="400000"/>
              </a:ln>
              <a:effectLst/>
            </p:spPr>
          </p:pic>
          <p:pic>
            <p:nvPicPr>
              <p:cNvPr id="37" name="image35.png" descr="image35.png">
                <a:extLst>
                  <a:ext uri="{FF2B5EF4-FFF2-40B4-BE49-F238E27FC236}">
                    <a16:creationId xmlns:a16="http://schemas.microsoft.com/office/drawing/2014/main" id="{94F76C0E-99B6-BD5A-96C2-0C71D82A6B97}"/>
                  </a:ext>
                </a:extLst>
              </p:cNvPr>
              <p:cNvPicPr>
                <a:picLocks noChangeAspect="1"/>
              </p:cNvPicPr>
              <p:nvPr/>
            </p:nvPicPr>
            <p:blipFill>
              <a:blip r:embed="rId6"/>
              <a:stretch>
                <a:fillRect/>
              </a:stretch>
            </p:blipFill>
            <p:spPr>
              <a:xfrm>
                <a:off x="470705" y="7378194"/>
                <a:ext cx="575756" cy="309541"/>
              </a:xfrm>
              <a:prstGeom prst="rect">
                <a:avLst/>
              </a:prstGeom>
              <a:ln w="12700" cap="flat">
                <a:noFill/>
                <a:miter lim="400000"/>
              </a:ln>
              <a:effectLst/>
            </p:spPr>
          </p:pic>
          <p:pic>
            <p:nvPicPr>
              <p:cNvPr id="38" name="image35.png" descr="image35.png">
                <a:extLst>
                  <a:ext uri="{FF2B5EF4-FFF2-40B4-BE49-F238E27FC236}">
                    <a16:creationId xmlns:a16="http://schemas.microsoft.com/office/drawing/2014/main" id="{775F6BCA-CF6E-2DBD-75ED-8C5F868A94FE}"/>
                  </a:ext>
                </a:extLst>
              </p:cNvPr>
              <p:cNvPicPr>
                <a:picLocks noChangeAspect="1"/>
              </p:cNvPicPr>
              <p:nvPr/>
            </p:nvPicPr>
            <p:blipFill>
              <a:blip r:embed="rId6"/>
              <a:stretch>
                <a:fillRect/>
              </a:stretch>
            </p:blipFill>
            <p:spPr>
              <a:xfrm>
                <a:off x="8648095" y="7378194"/>
                <a:ext cx="575755" cy="309541"/>
              </a:xfrm>
              <a:prstGeom prst="rect">
                <a:avLst/>
              </a:prstGeom>
              <a:ln w="12700" cap="flat">
                <a:noFill/>
                <a:miter lim="400000"/>
              </a:ln>
              <a:effectLst/>
            </p:spPr>
          </p:pic>
          <p:pic>
            <p:nvPicPr>
              <p:cNvPr id="39" name="image35.png" descr="image35.png">
                <a:extLst>
                  <a:ext uri="{FF2B5EF4-FFF2-40B4-BE49-F238E27FC236}">
                    <a16:creationId xmlns:a16="http://schemas.microsoft.com/office/drawing/2014/main" id="{C9056EBB-11BB-91B1-1213-F75DD7618B24}"/>
                  </a:ext>
                </a:extLst>
              </p:cNvPr>
              <p:cNvPicPr>
                <a:picLocks noChangeAspect="1"/>
              </p:cNvPicPr>
              <p:nvPr/>
            </p:nvPicPr>
            <p:blipFill>
              <a:blip r:embed="rId6"/>
              <a:stretch>
                <a:fillRect/>
              </a:stretch>
            </p:blipFill>
            <p:spPr>
              <a:xfrm>
                <a:off x="10564647" y="7378194"/>
                <a:ext cx="575755" cy="309541"/>
              </a:xfrm>
              <a:prstGeom prst="rect">
                <a:avLst/>
              </a:prstGeom>
              <a:ln w="12700" cap="flat">
                <a:noFill/>
                <a:miter lim="400000"/>
              </a:ln>
              <a:effectLst/>
            </p:spPr>
          </p:pic>
          <p:pic>
            <p:nvPicPr>
              <p:cNvPr id="40" name="image36.png" descr="image36.png">
                <a:extLst>
                  <a:ext uri="{FF2B5EF4-FFF2-40B4-BE49-F238E27FC236}">
                    <a16:creationId xmlns:a16="http://schemas.microsoft.com/office/drawing/2014/main" id="{B481D7DB-1F41-B692-8A13-D46EBBE8FC9E}"/>
                  </a:ext>
                </a:extLst>
              </p:cNvPr>
              <p:cNvPicPr>
                <a:picLocks noChangeAspect="1"/>
              </p:cNvPicPr>
              <p:nvPr/>
            </p:nvPicPr>
            <p:blipFill>
              <a:blip r:embed="rId7"/>
              <a:stretch>
                <a:fillRect/>
              </a:stretch>
            </p:blipFill>
            <p:spPr>
              <a:xfrm>
                <a:off x="0" y="-1"/>
                <a:ext cx="11553051" cy="2002536"/>
              </a:xfrm>
              <a:prstGeom prst="rect">
                <a:avLst/>
              </a:prstGeom>
              <a:ln w="12700" cap="flat">
                <a:noFill/>
                <a:miter lim="400000"/>
              </a:ln>
              <a:effectLst/>
            </p:spPr>
          </p:pic>
        </p:grpSp>
        <p:pic>
          <p:nvPicPr>
            <p:cNvPr id="8" name="image42.png" descr="image42.png">
              <a:extLst>
                <a:ext uri="{FF2B5EF4-FFF2-40B4-BE49-F238E27FC236}">
                  <a16:creationId xmlns:a16="http://schemas.microsoft.com/office/drawing/2014/main" id="{200E035A-DA57-AE1E-CE9A-169712D126C5}"/>
                </a:ext>
              </a:extLst>
            </p:cNvPr>
            <p:cNvPicPr>
              <a:picLocks noChangeAspect="1"/>
            </p:cNvPicPr>
            <p:nvPr/>
          </p:nvPicPr>
          <p:blipFill>
            <a:blip r:embed="rId8"/>
            <a:stretch>
              <a:fillRect/>
            </a:stretch>
          </p:blipFill>
          <p:spPr>
            <a:xfrm>
              <a:off x="4027875" y="690879"/>
              <a:ext cx="3734366" cy="311575"/>
            </a:xfrm>
            <a:prstGeom prst="rect">
              <a:avLst/>
            </a:prstGeom>
            <a:ln w="12700" cap="flat">
              <a:noFill/>
              <a:miter lim="400000"/>
            </a:ln>
            <a:effectLst/>
          </p:spPr>
        </p:pic>
        <p:pic>
          <p:nvPicPr>
            <p:cNvPr id="9" name="image43.png" descr="image43.png">
              <a:extLst>
                <a:ext uri="{FF2B5EF4-FFF2-40B4-BE49-F238E27FC236}">
                  <a16:creationId xmlns:a16="http://schemas.microsoft.com/office/drawing/2014/main" id="{252EBDAA-15DF-202C-081E-F4C76F223C0E}"/>
                </a:ext>
              </a:extLst>
            </p:cNvPr>
            <p:cNvPicPr>
              <a:picLocks noChangeAspect="1"/>
            </p:cNvPicPr>
            <p:nvPr/>
          </p:nvPicPr>
          <p:blipFill>
            <a:blip r:embed="rId9"/>
            <a:stretch>
              <a:fillRect/>
            </a:stretch>
          </p:blipFill>
          <p:spPr>
            <a:xfrm>
              <a:off x="866986" y="2409049"/>
              <a:ext cx="1930402" cy="467360"/>
            </a:xfrm>
            <a:prstGeom prst="rect">
              <a:avLst/>
            </a:prstGeom>
            <a:ln w="12700" cap="flat">
              <a:noFill/>
              <a:miter lim="400000"/>
            </a:ln>
            <a:effectLst/>
          </p:spPr>
        </p:pic>
        <p:pic>
          <p:nvPicPr>
            <p:cNvPr id="11" name="image44.png" descr="image44.png">
              <a:extLst>
                <a:ext uri="{FF2B5EF4-FFF2-40B4-BE49-F238E27FC236}">
                  <a16:creationId xmlns:a16="http://schemas.microsoft.com/office/drawing/2014/main" id="{176DFEE3-12C0-26AE-D170-B56C09445F8E}"/>
                </a:ext>
              </a:extLst>
            </p:cNvPr>
            <p:cNvPicPr>
              <a:picLocks noChangeAspect="1"/>
            </p:cNvPicPr>
            <p:nvPr/>
          </p:nvPicPr>
          <p:blipFill>
            <a:blip r:embed="rId10"/>
            <a:stretch>
              <a:fillRect/>
            </a:stretch>
          </p:blipFill>
          <p:spPr>
            <a:xfrm>
              <a:off x="2944142" y="2022968"/>
              <a:ext cx="5854420" cy="1426917"/>
            </a:xfrm>
            <a:prstGeom prst="rect">
              <a:avLst/>
            </a:prstGeom>
            <a:ln w="12700" cap="flat">
              <a:noFill/>
              <a:miter lim="400000"/>
            </a:ln>
            <a:effectLst/>
          </p:spPr>
        </p:pic>
        <p:pic>
          <p:nvPicPr>
            <p:cNvPr id="27" name="image45.png" descr="image45.png">
              <a:extLst>
                <a:ext uri="{FF2B5EF4-FFF2-40B4-BE49-F238E27FC236}">
                  <a16:creationId xmlns:a16="http://schemas.microsoft.com/office/drawing/2014/main" id="{5BA50408-4688-CD57-26F8-9F059EB64AD1}"/>
                </a:ext>
              </a:extLst>
            </p:cNvPr>
            <p:cNvPicPr>
              <a:picLocks noChangeAspect="1"/>
            </p:cNvPicPr>
            <p:nvPr/>
          </p:nvPicPr>
          <p:blipFill>
            <a:blip r:embed="rId11"/>
            <a:stretch>
              <a:fillRect/>
            </a:stretch>
          </p:blipFill>
          <p:spPr>
            <a:xfrm>
              <a:off x="8927253" y="3883377"/>
              <a:ext cx="1819770" cy="510259"/>
            </a:xfrm>
            <a:prstGeom prst="rect">
              <a:avLst/>
            </a:prstGeom>
            <a:ln w="12700" cap="flat">
              <a:noFill/>
              <a:miter lim="400000"/>
            </a:ln>
            <a:effectLst/>
          </p:spPr>
        </p:pic>
        <p:pic>
          <p:nvPicPr>
            <p:cNvPr id="28" name="image46.png" descr="image46.png">
              <a:extLst>
                <a:ext uri="{FF2B5EF4-FFF2-40B4-BE49-F238E27FC236}">
                  <a16:creationId xmlns:a16="http://schemas.microsoft.com/office/drawing/2014/main" id="{1226B6E3-883F-884C-6EBB-A8C98C2B219E}"/>
                </a:ext>
              </a:extLst>
            </p:cNvPr>
            <p:cNvPicPr>
              <a:picLocks noChangeAspect="1"/>
            </p:cNvPicPr>
            <p:nvPr/>
          </p:nvPicPr>
          <p:blipFill>
            <a:blip r:embed="rId12"/>
            <a:stretch>
              <a:fillRect/>
            </a:stretch>
          </p:blipFill>
          <p:spPr>
            <a:xfrm>
              <a:off x="2971235" y="3540195"/>
              <a:ext cx="5825068" cy="1426917"/>
            </a:xfrm>
            <a:prstGeom prst="rect">
              <a:avLst/>
            </a:prstGeom>
            <a:ln w="12700" cap="flat">
              <a:noFill/>
              <a:miter lim="400000"/>
            </a:ln>
            <a:effectLst/>
          </p:spPr>
        </p:pic>
        <p:pic>
          <p:nvPicPr>
            <p:cNvPr id="29" name="image47.png" descr="image47.png">
              <a:extLst>
                <a:ext uri="{FF2B5EF4-FFF2-40B4-BE49-F238E27FC236}">
                  <a16:creationId xmlns:a16="http://schemas.microsoft.com/office/drawing/2014/main" id="{7192C308-0F28-652D-6E9B-282C3E66B981}"/>
                </a:ext>
              </a:extLst>
            </p:cNvPr>
            <p:cNvPicPr>
              <a:picLocks noChangeAspect="1"/>
            </p:cNvPicPr>
            <p:nvPr/>
          </p:nvPicPr>
          <p:blipFill>
            <a:blip r:embed="rId13"/>
            <a:stretch>
              <a:fillRect/>
            </a:stretch>
          </p:blipFill>
          <p:spPr>
            <a:xfrm>
              <a:off x="790222" y="3835965"/>
              <a:ext cx="1937174" cy="810542"/>
            </a:xfrm>
            <a:prstGeom prst="rect">
              <a:avLst/>
            </a:prstGeom>
            <a:ln w="12700" cap="flat">
              <a:noFill/>
              <a:miter lim="400000"/>
            </a:ln>
            <a:effectLst/>
          </p:spPr>
        </p:pic>
        <p:pic>
          <p:nvPicPr>
            <p:cNvPr id="30" name="image48.png" descr="image48.png">
              <a:extLst>
                <a:ext uri="{FF2B5EF4-FFF2-40B4-BE49-F238E27FC236}">
                  <a16:creationId xmlns:a16="http://schemas.microsoft.com/office/drawing/2014/main" id="{B2B6C221-A2FB-51C1-26D9-6A5E956AD55C}"/>
                </a:ext>
              </a:extLst>
            </p:cNvPr>
            <p:cNvPicPr>
              <a:picLocks noChangeAspect="1"/>
            </p:cNvPicPr>
            <p:nvPr/>
          </p:nvPicPr>
          <p:blipFill>
            <a:blip r:embed="rId14"/>
            <a:stretch>
              <a:fillRect/>
            </a:stretch>
          </p:blipFill>
          <p:spPr>
            <a:xfrm>
              <a:off x="2908018" y="4967111"/>
              <a:ext cx="5888285" cy="1420144"/>
            </a:xfrm>
            <a:prstGeom prst="rect">
              <a:avLst/>
            </a:prstGeom>
            <a:ln w="12700" cap="flat">
              <a:noFill/>
              <a:miter lim="400000"/>
            </a:ln>
            <a:effectLst/>
          </p:spPr>
        </p:pic>
        <p:pic>
          <p:nvPicPr>
            <p:cNvPr id="31" name="image49.png" descr="image49.png">
              <a:extLst>
                <a:ext uri="{FF2B5EF4-FFF2-40B4-BE49-F238E27FC236}">
                  <a16:creationId xmlns:a16="http://schemas.microsoft.com/office/drawing/2014/main" id="{0C9854CA-796B-3794-1C2D-D6FBAD14B1C4}"/>
                </a:ext>
              </a:extLst>
            </p:cNvPr>
            <p:cNvPicPr>
              <a:picLocks noChangeAspect="1"/>
            </p:cNvPicPr>
            <p:nvPr/>
          </p:nvPicPr>
          <p:blipFill>
            <a:blip r:embed="rId15"/>
            <a:stretch>
              <a:fillRect/>
            </a:stretch>
          </p:blipFill>
          <p:spPr>
            <a:xfrm>
              <a:off x="8994986" y="5357707"/>
              <a:ext cx="1713655" cy="801511"/>
            </a:xfrm>
            <a:prstGeom prst="rect">
              <a:avLst/>
            </a:prstGeom>
            <a:ln w="12700" cap="flat">
              <a:noFill/>
              <a:miter lim="400000"/>
            </a:ln>
            <a:effectLst/>
          </p:spPr>
        </p:pic>
      </p:grpSp>
      <p:sp>
        <p:nvSpPr>
          <p:cNvPr id="41" name="Slide Number Placeholder 6">
            <a:extLst>
              <a:ext uri="{FF2B5EF4-FFF2-40B4-BE49-F238E27FC236}">
                <a16:creationId xmlns:a16="http://schemas.microsoft.com/office/drawing/2014/main" id="{7F612825-7D56-82F3-FE24-FD52D436268C}"/>
              </a:ext>
            </a:extLst>
          </p:cNvPr>
          <p:cNvSpPr txBox="1">
            <a:spLocks/>
          </p:cNvSpPr>
          <p:nvPr/>
        </p:nvSpPr>
        <p:spPr>
          <a:xfrm>
            <a:off x="12495187" y="9275584"/>
            <a:ext cx="333425" cy="379591"/>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alpha val="95000"/>
                  </a:srgbClr>
                </a:solidFill>
                <a:effectLst/>
                <a:uFillTx/>
                <a:latin typeface="+mn-lt"/>
                <a:ea typeface="+mn-ea"/>
                <a:cs typeface="+mn-cs"/>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a:defRPr/>
            </a:pPr>
            <a:fld id="{86CB4B4D-7CA3-9044-876B-883B54F8677D}" type="slidenum">
              <a:rPr lang="en-CA" b="1" smtClean="0">
                <a:solidFill>
                  <a:srgbClr val="600C52">
                    <a:lumMod val="50000"/>
                    <a:alpha val="95000"/>
                  </a:srgbClr>
                </a:solidFill>
                <a:latin typeface="Palatino"/>
              </a:rPr>
              <a:pPr>
                <a:defRPr/>
              </a:pPr>
              <a:t>48</a:t>
            </a:fld>
            <a:endParaRPr lang="en-CA" b="1" dirty="0">
              <a:solidFill>
                <a:srgbClr val="600C52">
                  <a:lumMod val="50000"/>
                  <a:alpha val="95000"/>
                </a:srgbClr>
              </a:solidFill>
              <a:latin typeface="Palatino"/>
            </a:endParaRPr>
          </a:p>
        </p:txBody>
      </p:sp>
    </p:spTree>
    <p:extLst>
      <p:ext uri="{BB962C8B-B14F-4D97-AF65-F5344CB8AC3E}">
        <p14:creationId xmlns:p14="http://schemas.microsoft.com/office/powerpoint/2010/main" val="211037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down)">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down)">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down)">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down)">
                                      <p:cBhvr>
                                        <p:cTn id="62" dur="500"/>
                                        <p:tgtEl>
                                          <p:spTgt spid="25"/>
                                        </p:tgtEl>
                                      </p:cBhvr>
                                    </p:animEffect>
                                  </p:childTnLst>
                                </p:cTn>
                              </p:par>
                              <p:par>
                                <p:cTn id="63" presetID="22" presetClass="entr" presetSubtype="4"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down)">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wipe(down)">
                                      <p:cBhvr>
                                        <p:cTn id="7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16" grpId="0"/>
      <p:bldP spid="17" grpId="0"/>
      <p:bldP spid="18" grpId="0"/>
      <p:bldP spid="19" grpId="0"/>
      <p:bldP spid="20" grpId="0"/>
      <p:bldP spid="22" grpId="0"/>
      <p:bldP spid="23" grpId="0"/>
      <p:bldP spid="24" grpId="0"/>
      <p:bldP spid="25" grpId="0"/>
      <p:bldP spid="26"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23" name="image25.png" descr="image25.png"/>
          <p:cNvPicPr>
            <a:picLocks noChangeAspect="1"/>
          </p:cNvPicPr>
          <p:nvPr/>
        </p:nvPicPr>
        <p:blipFill>
          <a:blip r:embed="rId3"/>
          <a:stretch>
            <a:fillRect/>
          </a:stretch>
        </p:blipFill>
        <p:spPr>
          <a:xfrm>
            <a:off x="894080" y="2461740"/>
            <a:ext cx="11269186" cy="4096456"/>
          </a:xfrm>
          <a:prstGeom prst="rect">
            <a:avLst/>
          </a:prstGeom>
          <a:ln w="12700">
            <a:miter lim="400000"/>
          </a:ln>
        </p:spPr>
      </p:pic>
      <p:sp>
        <p:nvSpPr>
          <p:cNvPr id="2" name="Slide Number Placeholder 6">
            <a:extLst>
              <a:ext uri="{FF2B5EF4-FFF2-40B4-BE49-F238E27FC236}">
                <a16:creationId xmlns:a16="http://schemas.microsoft.com/office/drawing/2014/main" id="{1A027689-98FF-AB69-3A17-C2424C4F4548}"/>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49</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4" name="SSANWDTRDTRTCWFLSLFO">
            <a:extLst>
              <a:ext uri="{FF2B5EF4-FFF2-40B4-BE49-F238E27FC236}">
                <a16:creationId xmlns:a16="http://schemas.microsoft.com/office/drawing/2014/main" id="{D2B3DBFD-0AF4-6453-14A3-FE7F432F7597}"/>
              </a:ext>
            </a:extLst>
          </p:cNvPr>
          <p:cNvSpPr txBox="1">
            <a:spLocks/>
          </p:cNvSpPr>
          <p:nvPr/>
        </p:nvSpPr>
        <p:spPr>
          <a:xfrm>
            <a:off x="894080" y="378384"/>
            <a:ext cx="11216640" cy="1413934"/>
          </a:xfrm>
          <a:prstGeom prst="rect">
            <a:avLst/>
          </a:prstGeom>
          <a:blipFill>
            <a:blip r:embed="rId4"/>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267" dirty="0">
                <a:solidFill>
                  <a:srgbClr val="FFFFFF"/>
                </a:solidFill>
                <a:latin typeface="Arial" panose="020B0604020202020204" pitchFamily="34" charset="0"/>
                <a:cs typeface="Arial" panose="020B0604020202020204" pitchFamily="34" charset="0"/>
              </a:rPr>
              <a:t>TCP: Buffer</a:t>
            </a:r>
          </a:p>
        </p:txBody>
      </p:sp>
      <p:sp>
        <p:nvSpPr>
          <p:cNvPr id="7" name="TextBox 6">
            <a:extLst>
              <a:ext uri="{FF2B5EF4-FFF2-40B4-BE49-F238E27FC236}">
                <a16:creationId xmlns:a16="http://schemas.microsoft.com/office/drawing/2014/main" id="{CACA98E8-7977-D7ED-9FAA-F97E3C56F61E}"/>
              </a:ext>
            </a:extLst>
          </p:cNvPr>
          <p:cNvSpPr txBox="1"/>
          <p:nvPr/>
        </p:nvSpPr>
        <p:spPr>
          <a:xfrm>
            <a:off x="1838959" y="7227618"/>
            <a:ext cx="9326881"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uFillTx/>
                <a:latin typeface="+mn-lt"/>
                <a:ea typeface="+mn-ea"/>
                <a:cs typeface="+mn-cs"/>
                <a:sym typeface="Palatino"/>
              </a:rPr>
              <a:t>TCP does not send 1 thing at a time (or everything at once). It will send up to the buffer limit and will wait for confirmation before sending more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139" name="Please fill in:…"/>
          <p:cNvSpPr txBox="1">
            <a:spLocks noGrp="1"/>
          </p:cNvSpPr>
          <p:nvPr>
            <p:ph type="body" sz="half" idx="4294967295"/>
          </p:nvPr>
        </p:nvSpPr>
        <p:spPr>
          <a:xfrm>
            <a:off x="687292" y="2215348"/>
            <a:ext cx="11709399" cy="6477001"/>
          </a:xfrm>
          <a:prstGeom prst="rect">
            <a:avLst/>
          </a:prstGeom>
        </p:spPr>
        <p:txBody>
          <a:bodyPr anchor="t">
            <a:normAutofit/>
          </a:bodyPr>
          <a:lstStyle/>
          <a:p>
            <a:pPr marL="0" indent="0">
              <a:spcBef>
                <a:spcPts val="0"/>
              </a:spcBef>
              <a:buSzTx/>
              <a:buNone/>
              <a:defRPr sz="3200"/>
            </a:pPr>
            <a:r>
              <a:rPr lang="en-CA" dirty="0"/>
              <a:t>Only YOU can pass this course </a:t>
            </a:r>
          </a:p>
          <a:p>
            <a:pPr marL="0" indent="0">
              <a:spcBef>
                <a:spcPts val="0"/>
              </a:spcBef>
              <a:buSzTx/>
              <a:buNone/>
              <a:defRPr sz="3200"/>
            </a:pPr>
            <a:endParaRPr lang="en-CA" dirty="0"/>
          </a:p>
          <a:p>
            <a:pPr>
              <a:spcBef>
                <a:spcPts val="0"/>
              </a:spcBef>
              <a:buSzTx/>
              <a:buFontTx/>
              <a:buChar char="-"/>
              <a:defRPr sz="3200"/>
            </a:pPr>
            <a:r>
              <a:rPr lang="en-CA" dirty="0">
                <a:highlight>
                  <a:srgbClr val="FFFF00"/>
                </a:highlight>
              </a:rPr>
              <a:t>The work you do </a:t>
            </a:r>
            <a:r>
              <a:rPr lang="en-CA" dirty="0"/>
              <a:t>will impact the </a:t>
            </a:r>
            <a:r>
              <a:rPr lang="en-CA" dirty="0">
                <a:highlight>
                  <a:srgbClr val="FFFF00"/>
                </a:highlight>
              </a:rPr>
              <a:t>grade that you earn</a:t>
            </a:r>
            <a:r>
              <a:rPr lang="en-CA" dirty="0"/>
              <a:t>. </a:t>
            </a:r>
          </a:p>
          <a:p>
            <a:pPr marL="0" indent="0">
              <a:spcBef>
                <a:spcPts val="0"/>
              </a:spcBef>
              <a:buSzTx/>
              <a:buNone/>
              <a:defRPr sz="3200"/>
            </a:pPr>
            <a:endParaRPr lang="en-CA" dirty="0"/>
          </a:p>
          <a:p>
            <a:pPr marL="0" indent="0">
              <a:spcBef>
                <a:spcPts val="0"/>
              </a:spcBef>
              <a:buSzTx/>
              <a:buNone/>
              <a:defRPr sz="3200"/>
            </a:pPr>
            <a:r>
              <a:rPr lang="en-CA" sz="4400" b="1" dirty="0">
                <a:highlight>
                  <a:srgbClr val="FFFF00"/>
                </a:highlight>
              </a:rPr>
              <a:t>Grades are earned, not given. </a:t>
            </a:r>
          </a:p>
          <a:p>
            <a:pPr marL="0" indent="0">
              <a:spcBef>
                <a:spcPts val="0"/>
              </a:spcBef>
              <a:buSzTx/>
              <a:buNone/>
              <a:defRPr sz="3200"/>
            </a:pPr>
            <a:endParaRPr lang="en-CA" dirty="0"/>
          </a:p>
          <a:p>
            <a:pPr marL="0" indent="0">
              <a:spcBef>
                <a:spcPts val="0"/>
              </a:spcBef>
              <a:buSzTx/>
              <a:buNone/>
              <a:defRPr sz="3200"/>
            </a:pPr>
            <a:r>
              <a:rPr lang="en-CA" dirty="0"/>
              <a:t>If you email me at the end of the semester to ask me to “give you” a grade I will refer you to this notice </a:t>
            </a:r>
          </a:p>
        </p:txBody>
      </p:sp>
      <p:sp>
        <p:nvSpPr>
          <p:cNvPr id="5" name="SSANWDTRDTRTCWFLSLFO">
            <a:extLst>
              <a:ext uri="{FF2B5EF4-FFF2-40B4-BE49-F238E27FC236}">
                <a16:creationId xmlns:a16="http://schemas.microsoft.com/office/drawing/2014/main" id="{370C4371-777F-E5FA-0267-3ED7428BD5C2}"/>
              </a:ext>
            </a:extLst>
          </p:cNvPr>
          <p:cNvSpPr txBox="1">
            <a:spLocks/>
          </p:cNvSpPr>
          <p:nvPr/>
        </p:nvSpPr>
        <p:spPr>
          <a:xfrm>
            <a:off x="647700" y="626382"/>
            <a:ext cx="11709400" cy="1325563"/>
          </a:xfrm>
          <a:prstGeom prst="rect">
            <a:avLst/>
          </a:prstGeom>
          <a:blipFill>
            <a:blip r:embed="rId3"/>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Grading Policy</a:t>
            </a:r>
          </a:p>
        </p:txBody>
      </p:sp>
      <p:sp>
        <p:nvSpPr>
          <p:cNvPr id="2" name="Slide Number Placeholder 6">
            <a:extLst>
              <a:ext uri="{FF2B5EF4-FFF2-40B4-BE49-F238E27FC236}">
                <a16:creationId xmlns:a16="http://schemas.microsoft.com/office/drawing/2014/main" id="{5AC1DAD2-CCE5-9C2A-E082-C354710C7148}"/>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5</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3" name="TextBox 2">
            <a:extLst>
              <a:ext uri="{FF2B5EF4-FFF2-40B4-BE49-F238E27FC236}">
                <a16:creationId xmlns:a16="http://schemas.microsoft.com/office/drawing/2014/main" id="{568BD811-CE1D-0A33-A176-A957BA994441}"/>
              </a:ext>
            </a:extLst>
          </p:cNvPr>
          <p:cNvSpPr txBox="1"/>
          <p:nvPr/>
        </p:nvSpPr>
        <p:spPr>
          <a:xfrm>
            <a:off x="850232" y="6860997"/>
            <a:ext cx="10988842"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584200" rtl="0" eaLnBrk="1" fontAlgn="auto" latinLnBrk="0" hangingPunct="0">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srgbClr val="546056"/>
                </a:solidFill>
                <a:effectLst/>
                <a:highlight>
                  <a:srgbClr val="FFFF00"/>
                </a:highlight>
                <a:uLnTx/>
                <a:uFillTx/>
                <a:latin typeface="Palatino"/>
                <a:ea typeface="+mn-ea"/>
                <a:cs typeface="+mn-cs"/>
                <a:sym typeface="Palatino"/>
              </a:rPr>
              <a:t>There are no makeup tests </a:t>
            </a:r>
          </a:p>
          <a:p>
            <a:pPr marL="0" marR="0" lvl="0" indent="0" algn="l" defTabSz="584200" rtl="0" eaLnBrk="1" fontAlgn="auto" latinLnBrk="0" hangingPunct="0">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srgbClr val="546056"/>
                </a:solidFill>
                <a:effectLst/>
                <a:highlight>
                  <a:srgbClr val="FFFF00"/>
                </a:highlight>
                <a:uLnTx/>
                <a:uFillTx/>
                <a:latin typeface="Palatino"/>
                <a:sym typeface="Palatino"/>
              </a:rPr>
              <a:t>There are no “grace marks”</a:t>
            </a:r>
            <a:endParaRPr kumimoji="0" lang="en-CA" sz="3200" b="1" i="0" u="none" strike="noStrike" kern="0" cap="none" spc="0" normalizeH="0" baseline="0" noProof="0" dirty="0">
              <a:ln>
                <a:noFill/>
              </a:ln>
              <a:solidFill>
                <a:srgbClr val="546056"/>
              </a:solidFill>
              <a:effectLst/>
              <a:highlight>
                <a:srgbClr val="FFFF00"/>
              </a:highlight>
              <a:uLnTx/>
              <a:uFillTx/>
              <a:latin typeface="Palatino"/>
              <a:ea typeface="+mn-ea"/>
              <a:cs typeface="+mn-cs"/>
              <a:sym typeface="Palatino"/>
            </a:endParaRPr>
          </a:p>
        </p:txBody>
      </p:sp>
    </p:spTree>
    <p:extLst>
      <p:ext uri="{BB962C8B-B14F-4D97-AF65-F5344CB8AC3E}">
        <p14:creationId xmlns:p14="http://schemas.microsoft.com/office/powerpoint/2010/main" val="1473216510"/>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SANWDTRDTRTCWFLSLFO">
            <a:extLst>
              <a:ext uri="{FF2B5EF4-FFF2-40B4-BE49-F238E27FC236}">
                <a16:creationId xmlns:a16="http://schemas.microsoft.com/office/drawing/2014/main" id="{E7DD9382-55F4-2933-9A86-B4331F7F930D}"/>
              </a:ext>
            </a:extLst>
          </p:cNvPr>
          <p:cNvSpPr txBox="1">
            <a:spLocks/>
          </p:cNvSpPr>
          <p:nvPr/>
        </p:nvSpPr>
        <p:spPr>
          <a:xfrm>
            <a:off x="894080" y="378384"/>
            <a:ext cx="11216640" cy="1413934"/>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267" dirty="0">
                <a:solidFill>
                  <a:srgbClr val="FFFFFF"/>
                </a:solidFill>
                <a:latin typeface="Arial" panose="020B0604020202020204" pitchFamily="34" charset="0"/>
                <a:cs typeface="Arial" panose="020B0604020202020204" pitchFamily="34" charset="0"/>
              </a:rPr>
              <a:t>Example Questions</a:t>
            </a:r>
          </a:p>
        </p:txBody>
      </p:sp>
      <p:sp>
        <p:nvSpPr>
          <p:cNvPr id="5" name="Content Placeholder 4">
            <a:extLst>
              <a:ext uri="{FF2B5EF4-FFF2-40B4-BE49-F238E27FC236}">
                <a16:creationId xmlns:a16="http://schemas.microsoft.com/office/drawing/2014/main" id="{C2EBBF91-D183-4320-6852-9707C39EDCC3}"/>
              </a:ext>
            </a:extLst>
          </p:cNvPr>
          <p:cNvSpPr>
            <a:spLocks noGrp="1"/>
          </p:cNvSpPr>
          <p:nvPr>
            <p:ph sz="half" idx="1"/>
          </p:nvPr>
        </p:nvSpPr>
        <p:spPr/>
        <p:txBody>
          <a:bodyPr>
            <a:normAutofit lnSpcReduction="10000"/>
          </a:bodyPr>
          <a:lstStyle/>
          <a:p>
            <a:r>
              <a:rPr lang="en-CA" dirty="0"/>
              <a:t>What is TCP known for?</a:t>
            </a:r>
          </a:p>
          <a:p>
            <a:r>
              <a:rPr lang="en-CA" dirty="0"/>
              <a:t>List an example of an application that would make use of TCP</a:t>
            </a:r>
          </a:p>
          <a:p>
            <a:r>
              <a:rPr lang="en-CA" dirty="0"/>
              <a:t>What is UDP known for?</a:t>
            </a:r>
          </a:p>
          <a:p>
            <a:r>
              <a:rPr lang="en-CA" dirty="0"/>
              <a:t>List an example of an application that would make use of UDP</a:t>
            </a:r>
          </a:p>
          <a:p>
            <a:endParaRPr lang="en-CA" dirty="0"/>
          </a:p>
          <a:p>
            <a:r>
              <a:rPr lang="en-CA" dirty="0"/>
              <a:t>Provided the diagram of the TCP/UDP header list the elements that are similar/different and explain why </a:t>
            </a:r>
          </a:p>
          <a:p>
            <a:r>
              <a:rPr lang="en-CA" dirty="0"/>
              <a:t>Fill out the chart listing the steps (flags) of the 3 way handshake </a:t>
            </a:r>
          </a:p>
          <a:p>
            <a:endParaRPr lang="en-CA" dirty="0"/>
          </a:p>
        </p:txBody>
      </p:sp>
      <p:pic>
        <p:nvPicPr>
          <p:cNvPr id="7" name="image52.png" descr="image52.png">
            <a:extLst>
              <a:ext uri="{FF2B5EF4-FFF2-40B4-BE49-F238E27FC236}">
                <a16:creationId xmlns:a16="http://schemas.microsoft.com/office/drawing/2014/main" id="{5B672699-6677-6FFC-B4DE-9D30B2FC1756}"/>
              </a:ext>
            </a:extLst>
          </p:cNvPr>
          <p:cNvPicPr>
            <a:picLocks noChangeAspect="1"/>
          </p:cNvPicPr>
          <p:nvPr/>
        </p:nvPicPr>
        <p:blipFill>
          <a:blip r:embed="rId4"/>
          <a:stretch>
            <a:fillRect/>
          </a:stretch>
        </p:blipFill>
        <p:spPr>
          <a:xfrm>
            <a:off x="7724334" y="4876800"/>
            <a:ext cx="4126259" cy="908328"/>
          </a:xfrm>
          <a:prstGeom prst="rect">
            <a:avLst/>
          </a:prstGeom>
          <a:ln w="12700" cap="flat">
            <a:noFill/>
            <a:miter lim="400000"/>
          </a:ln>
          <a:effectLst/>
        </p:spPr>
      </p:pic>
      <p:pic>
        <p:nvPicPr>
          <p:cNvPr id="8" name="image26.png" descr="image26.png">
            <a:extLst>
              <a:ext uri="{FF2B5EF4-FFF2-40B4-BE49-F238E27FC236}">
                <a16:creationId xmlns:a16="http://schemas.microsoft.com/office/drawing/2014/main" id="{E501FCE8-80CE-3599-09F8-E1E959C4B24E}"/>
              </a:ext>
            </a:extLst>
          </p:cNvPr>
          <p:cNvPicPr>
            <a:picLocks noChangeAspect="1"/>
          </p:cNvPicPr>
          <p:nvPr/>
        </p:nvPicPr>
        <p:blipFill>
          <a:blip r:embed="rId5"/>
          <a:stretch>
            <a:fillRect/>
          </a:stretch>
        </p:blipFill>
        <p:spPr>
          <a:xfrm>
            <a:off x="6583682" y="1993727"/>
            <a:ext cx="5995127" cy="2599963"/>
          </a:xfrm>
          <a:prstGeom prst="rect">
            <a:avLst/>
          </a:prstGeom>
          <a:ln w="12700" cap="flat">
            <a:noFill/>
            <a:miter lim="400000"/>
          </a:ln>
          <a:effectLst/>
        </p:spPr>
      </p:pic>
      <p:graphicFrame>
        <p:nvGraphicFramePr>
          <p:cNvPr id="9" name="Table 5">
            <a:extLst>
              <a:ext uri="{FF2B5EF4-FFF2-40B4-BE49-F238E27FC236}">
                <a16:creationId xmlns:a16="http://schemas.microsoft.com/office/drawing/2014/main" id="{F027ACF9-2388-5B28-0984-769E142FA6C2}"/>
              </a:ext>
            </a:extLst>
          </p:cNvPr>
          <p:cNvGraphicFramePr>
            <a:graphicFrameLocks noGrp="1"/>
          </p:cNvGraphicFramePr>
          <p:nvPr>
            <p:extLst>
              <p:ext uri="{D42A27DB-BD31-4B8C-83A1-F6EECF244321}">
                <p14:modId xmlns:p14="http://schemas.microsoft.com/office/powerpoint/2010/main" val="384019590"/>
              </p:ext>
            </p:extLst>
          </p:nvPr>
        </p:nvGraphicFramePr>
        <p:xfrm>
          <a:off x="7382732" y="6068238"/>
          <a:ext cx="4809462" cy="2369967"/>
        </p:xfrm>
        <a:graphic>
          <a:graphicData uri="http://schemas.openxmlformats.org/drawingml/2006/table">
            <a:tbl>
              <a:tblPr firstRow="1" bandRow="1">
                <a:tableStyleId>{5940675A-B579-460E-94D1-54222C63F5DA}</a:tableStyleId>
              </a:tblPr>
              <a:tblGrid>
                <a:gridCol w="1603154">
                  <a:extLst>
                    <a:ext uri="{9D8B030D-6E8A-4147-A177-3AD203B41FA5}">
                      <a16:colId xmlns:a16="http://schemas.microsoft.com/office/drawing/2014/main" val="3076038231"/>
                    </a:ext>
                  </a:extLst>
                </a:gridCol>
                <a:gridCol w="1603154">
                  <a:extLst>
                    <a:ext uri="{9D8B030D-6E8A-4147-A177-3AD203B41FA5}">
                      <a16:colId xmlns:a16="http://schemas.microsoft.com/office/drawing/2014/main" val="2452634709"/>
                    </a:ext>
                  </a:extLst>
                </a:gridCol>
                <a:gridCol w="1603154">
                  <a:extLst>
                    <a:ext uri="{9D8B030D-6E8A-4147-A177-3AD203B41FA5}">
                      <a16:colId xmlns:a16="http://schemas.microsoft.com/office/drawing/2014/main" val="1491491520"/>
                    </a:ext>
                  </a:extLst>
                </a:gridCol>
              </a:tblGrid>
              <a:tr h="274879">
                <a:tc>
                  <a:txBody>
                    <a:bodyPr/>
                    <a:lstStyle/>
                    <a:p>
                      <a:pPr algn="ctr"/>
                      <a:r>
                        <a:rPr lang="en-CA" sz="2100" b="1" dirty="0"/>
                        <a:t>Flag</a:t>
                      </a:r>
                    </a:p>
                  </a:txBody>
                  <a:tcPr marL="97536" marR="97536" marT="48768" marB="48768">
                    <a:solidFill>
                      <a:schemeClr val="bg1">
                        <a:lumMod val="75000"/>
                      </a:schemeClr>
                    </a:solidFill>
                  </a:tcPr>
                </a:tc>
                <a:tc>
                  <a:txBody>
                    <a:bodyPr/>
                    <a:lstStyle/>
                    <a:p>
                      <a:pPr algn="ctr"/>
                      <a:r>
                        <a:rPr lang="en-CA" sz="2100" b="1" dirty="0"/>
                        <a:t>Sequence #</a:t>
                      </a:r>
                    </a:p>
                  </a:txBody>
                  <a:tcPr marL="97536" marR="97536" marT="48768" marB="48768">
                    <a:solidFill>
                      <a:schemeClr val="bg1">
                        <a:lumMod val="75000"/>
                      </a:schemeClr>
                    </a:solidFill>
                  </a:tcPr>
                </a:tc>
                <a:tc>
                  <a:txBody>
                    <a:bodyPr/>
                    <a:lstStyle/>
                    <a:p>
                      <a:pPr algn="ctr"/>
                      <a:r>
                        <a:rPr lang="en-CA" sz="2100" b="1" dirty="0"/>
                        <a:t>Ack #</a:t>
                      </a:r>
                    </a:p>
                  </a:txBody>
                  <a:tcPr marL="97536" marR="97536" marT="48768" marB="48768">
                    <a:solidFill>
                      <a:schemeClr val="bg1">
                        <a:lumMod val="75000"/>
                      </a:schemeClr>
                    </a:solidFill>
                  </a:tcPr>
                </a:tc>
                <a:extLst>
                  <a:ext uri="{0D108BD9-81ED-4DB2-BD59-A6C34878D82A}">
                    <a16:rowId xmlns:a16="http://schemas.microsoft.com/office/drawing/2014/main" val="1545695597"/>
                  </a:ext>
                </a:extLst>
              </a:tr>
              <a:tr h="650797">
                <a:tc>
                  <a:txBody>
                    <a:bodyPr/>
                    <a:lstStyle/>
                    <a:p>
                      <a:endParaRPr lang="en-CA" sz="2000" dirty="0"/>
                    </a:p>
                  </a:txBody>
                  <a:tcPr marL="97536" marR="97536" marT="48768" marB="48768"/>
                </a:tc>
                <a:tc>
                  <a:txBody>
                    <a:bodyPr/>
                    <a:lstStyle/>
                    <a:p>
                      <a:endParaRPr lang="en-CA" sz="2000"/>
                    </a:p>
                  </a:txBody>
                  <a:tcPr marL="97536" marR="97536" marT="48768" marB="48768"/>
                </a:tc>
                <a:tc>
                  <a:txBody>
                    <a:bodyPr/>
                    <a:lstStyle/>
                    <a:p>
                      <a:endParaRPr lang="en-CA" sz="2000" dirty="0"/>
                    </a:p>
                  </a:txBody>
                  <a:tcPr marL="97536" marR="97536" marT="48768" marB="48768"/>
                </a:tc>
                <a:extLst>
                  <a:ext uri="{0D108BD9-81ED-4DB2-BD59-A6C34878D82A}">
                    <a16:rowId xmlns:a16="http://schemas.microsoft.com/office/drawing/2014/main" val="702958811"/>
                  </a:ext>
                </a:extLst>
              </a:tr>
              <a:tr h="650797">
                <a:tc>
                  <a:txBody>
                    <a:bodyPr/>
                    <a:lstStyle/>
                    <a:p>
                      <a:endParaRPr lang="en-CA" sz="2000" dirty="0"/>
                    </a:p>
                  </a:txBody>
                  <a:tcPr marL="97536" marR="97536" marT="48768" marB="48768"/>
                </a:tc>
                <a:tc>
                  <a:txBody>
                    <a:bodyPr/>
                    <a:lstStyle/>
                    <a:p>
                      <a:endParaRPr lang="en-CA" sz="2000"/>
                    </a:p>
                  </a:txBody>
                  <a:tcPr marL="97536" marR="97536" marT="48768" marB="48768"/>
                </a:tc>
                <a:tc>
                  <a:txBody>
                    <a:bodyPr/>
                    <a:lstStyle/>
                    <a:p>
                      <a:endParaRPr lang="en-CA" sz="2000" dirty="0"/>
                    </a:p>
                  </a:txBody>
                  <a:tcPr marL="97536" marR="97536" marT="48768" marB="48768"/>
                </a:tc>
                <a:extLst>
                  <a:ext uri="{0D108BD9-81ED-4DB2-BD59-A6C34878D82A}">
                    <a16:rowId xmlns:a16="http://schemas.microsoft.com/office/drawing/2014/main" val="3484470392"/>
                  </a:ext>
                </a:extLst>
              </a:tr>
              <a:tr h="650797">
                <a:tc>
                  <a:txBody>
                    <a:bodyPr/>
                    <a:lstStyle/>
                    <a:p>
                      <a:endParaRPr lang="en-CA" sz="2000" dirty="0"/>
                    </a:p>
                  </a:txBody>
                  <a:tcPr marL="97536" marR="97536" marT="48768" marB="48768"/>
                </a:tc>
                <a:tc>
                  <a:txBody>
                    <a:bodyPr/>
                    <a:lstStyle/>
                    <a:p>
                      <a:endParaRPr lang="en-CA" sz="2000" dirty="0"/>
                    </a:p>
                  </a:txBody>
                  <a:tcPr marL="97536" marR="97536" marT="48768" marB="48768"/>
                </a:tc>
                <a:tc>
                  <a:txBody>
                    <a:bodyPr/>
                    <a:lstStyle/>
                    <a:p>
                      <a:endParaRPr lang="en-CA" sz="2000" dirty="0"/>
                    </a:p>
                  </a:txBody>
                  <a:tcPr marL="97536" marR="97536" marT="48768" marB="48768"/>
                </a:tc>
                <a:extLst>
                  <a:ext uri="{0D108BD9-81ED-4DB2-BD59-A6C34878D82A}">
                    <a16:rowId xmlns:a16="http://schemas.microsoft.com/office/drawing/2014/main" val="4074036218"/>
                  </a:ext>
                </a:extLst>
              </a:tr>
            </a:tbl>
          </a:graphicData>
        </a:graphic>
      </p:graphicFrame>
      <p:sp>
        <p:nvSpPr>
          <p:cNvPr id="2" name="Slide Number Placeholder 6">
            <a:extLst>
              <a:ext uri="{FF2B5EF4-FFF2-40B4-BE49-F238E27FC236}">
                <a16:creationId xmlns:a16="http://schemas.microsoft.com/office/drawing/2014/main" id="{57E12E9A-0392-7905-7325-B26C245B4691}"/>
              </a:ext>
            </a:extLst>
          </p:cNvPr>
          <p:cNvSpPr txBox="1">
            <a:spLocks/>
          </p:cNvSpPr>
          <p:nvPr/>
        </p:nvSpPr>
        <p:spPr>
          <a:xfrm>
            <a:off x="12495187" y="9275584"/>
            <a:ext cx="333425" cy="379591"/>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alpha val="95000"/>
                  </a:srgbClr>
                </a:solidFill>
                <a:effectLst/>
                <a:uFillTx/>
                <a:latin typeface="+mn-lt"/>
                <a:ea typeface="+mn-ea"/>
                <a:cs typeface="+mn-cs"/>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a:defRPr/>
            </a:pPr>
            <a:fld id="{86CB4B4D-7CA3-9044-876B-883B54F8677D}" type="slidenum">
              <a:rPr lang="en-CA" b="1" smtClean="0">
                <a:solidFill>
                  <a:srgbClr val="600C52">
                    <a:lumMod val="50000"/>
                    <a:alpha val="95000"/>
                  </a:srgbClr>
                </a:solidFill>
                <a:latin typeface="Palatino"/>
              </a:rPr>
              <a:pPr>
                <a:defRPr/>
              </a:pPr>
              <a:t>50</a:t>
            </a:fld>
            <a:endParaRPr lang="en-CA" b="1" dirty="0">
              <a:solidFill>
                <a:srgbClr val="600C52">
                  <a:lumMod val="50000"/>
                  <a:alpha val="95000"/>
                </a:srgbClr>
              </a:solidFill>
              <a:latin typeface="Palatin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132" name="network_wires-1920x1200.jpg" descr="network_wires-1920x1200.jpg"/>
          <p:cNvPicPr>
            <a:picLocks noGrp="1"/>
          </p:cNvPicPr>
          <p:nvPr>
            <p:ph type="pic" idx="14"/>
          </p:nvPr>
        </p:nvPicPr>
        <p:blipFill>
          <a:blip r:embed="rId3"/>
          <a:stretch>
            <a:fillRect/>
          </a:stretch>
        </p:blipFill>
        <p:spPr>
          <a:xfrm>
            <a:off x="8547100" y="342900"/>
            <a:ext cx="4114800" cy="6070600"/>
          </a:xfrm>
          <a:prstGeom prst="rect">
            <a:avLst/>
          </a:prstGeom>
        </p:spPr>
      </p:pic>
      <p:sp>
        <p:nvSpPr>
          <p:cNvPr id="6" name="SSANWDTRDTRTCWFLSLFO">
            <a:extLst>
              <a:ext uri="{FF2B5EF4-FFF2-40B4-BE49-F238E27FC236}">
                <a16:creationId xmlns:a16="http://schemas.microsoft.com/office/drawing/2014/main" id="{5A223905-1092-7108-472E-39E1124628A7}"/>
              </a:ext>
            </a:extLst>
          </p:cNvPr>
          <p:cNvSpPr txBox="1">
            <a:spLocks noGrp="1"/>
          </p:cNvSpPr>
          <p:nvPr>
            <p:ph type="title"/>
          </p:nvPr>
        </p:nvSpPr>
        <p:spPr>
          <a:xfrm>
            <a:off x="342900" y="6961868"/>
            <a:ext cx="12319000" cy="2018846"/>
          </a:xfrm>
          <a:prstGeom prst="rect">
            <a:avLst/>
          </a:prstGeom>
          <a:blipFill>
            <a:blip r:embed="rId4"/>
            <a:stretch>
              <a:fillRect/>
            </a:stretch>
          </a:blipFill>
        </p:spPr>
        <p:txBody>
          <a:bodyPr>
            <a:noAutofit/>
          </a:bodyPr>
          <a:lstStyle>
            <a:lvl1pPr>
              <a:defRPr>
                <a:latin typeface="PT Serif"/>
                <a:ea typeface="PT Serif"/>
                <a:cs typeface="PT Serif"/>
                <a:sym typeface="PT Serif"/>
              </a:defRPr>
            </a:lvl1pPr>
          </a:lstStyle>
          <a:p>
            <a:r>
              <a:rPr lang="en-CA" sz="4800" dirty="0">
                <a:solidFill>
                  <a:srgbClr val="FFFFFF"/>
                </a:solidFill>
                <a:latin typeface="Arial" panose="020B0604020202020204" pitchFamily="34" charset="0"/>
                <a:cs typeface="Arial" panose="020B0604020202020204" pitchFamily="34" charset="0"/>
              </a:rPr>
              <a:t>Week 10</a:t>
            </a:r>
            <a:br>
              <a:rPr lang="en-CA" sz="4800" dirty="0">
                <a:solidFill>
                  <a:srgbClr val="FFFFFF"/>
                </a:solidFill>
                <a:latin typeface="Arial" panose="020B0604020202020204" pitchFamily="34" charset="0"/>
                <a:cs typeface="Arial" panose="020B0604020202020204" pitchFamily="34" charset="0"/>
              </a:rPr>
            </a:br>
            <a:r>
              <a:rPr lang="en-CA" sz="4800" dirty="0">
                <a:solidFill>
                  <a:srgbClr val="FFFFFF"/>
                </a:solidFill>
                <a:latin typeface="Arial" panose="020B0604020202020204" pitchFamily="34" charset="0"/>
                <a:cs typeface="Arial" panose="020B0604020202020204" pitchFamily="34" charset="0"/>
              </a:rPr>
              <a:t>Quiz 2</a:t>
            </a:r>
            <a:endParaRPr sz="4800" dirty="0">
              <a:solidFill>
                <a:srgbClr val="FFFFFF"/>
              </a:solidFill>
              <a:latin typeface="Arial" panose="020B0604020202020204" pitchFamily="34" charset="0"/>
              <a:cs typeface="Arial" panose="020B0604020202020204" pitchFamily="34" charset="0"/>
            </a:endParaRPr>
          </a:p>
        </p:txBody>
      </p:sp>
      <p:sp>
        <p:nvSpPr>
          <p:cNvPr id="2" name="Slide Number Placeholder 6">
            <a:extLst>
              <a:ext uri="{FF2B5EF4-FFF2-40B4-BE49-F238E27FC236}">
                <a16:creationId xmlns:a16="http://schemas.microsoft.com/office/drawing/2014/main" id="{B7E82EF5-778E-3A2D-9840-67EC1591EB46}"/>
              </a:ext>
            </a:extLst>
          </p:cNvPr>
          <p:cNvSpPr>
            <a:spLocks noGrp="1"/>
          </p:cNvSpPr>
          <p:nvPr>
            <p:ph type="sldNum" sz="quarter" idx="2"/>
          </p:nvPr>
        </p:nvSpPr>
        <p:spPr>
          <a:xfrm>
            <a:off x="12495187" y="93136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51</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pic>
        <p:nvPicPr>
          <p:cNvPr id="9" name="Picture Placeholder 8" descr="A picture containing light&#10;&#10;Description automatically generated">
            <a:extLst>
              <a:ext uri="{FF2B5EF4-FFF2-40B4-BE49-F238E27FC236}">
                <a16:creationId xmlns:a16="http://schemas.microsoft.com/office/drawing/2014/main" id="{324A0873-AB28-6489-B245-F21C6F901393}"/>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l="27692" r="27692"/>
          <a:stretch>
            <a:fillRect/>
          </a:stretch>
        </p:blipFill>
        <p:spPr/>
      </p:pic>
      <p:pic>
        <p:nvPicPr>
          <p:cNvPr id="13" name="Picture Placeholder 12" descr="A picture containing text, bubble, compact disk, cloud&#10;&#10;Description automatically generated">
            <a:extLst>
              <a:ext uri="{FF2B5EF4-FFF2-40B4-BE49-F238E27FC236}">
                <a16:creationId xmlns:a16="http://schemas.microsoft.com/office/drawing/2014/main" id="{CF5B8F6D-9F12-AC15-4728-6C08DB53A183}"/>
              </a:ext>
            </a:extLst>
          </p:cNvPr>
          <p:cNvPicPr>
            <a:picLocks noGrp="1" noChangeAspect="1"/>
          </p:cNvPicPr>
          <p:nvPr>
            <p:ph type="pic" sz="half" idx="13"/>
          </p:nvPr>
        </p:nvPicPr>
        <p:blipFill>
          <a:blip r:embed="rId6">
            <a:extLst>
              <a:ext uri="{28A0092B-C50C-407E-A947-70E740481C1C}">
                <a14:useLocalDpi xmlns:a14="http://schemas.microsoft.com/office/drawing/2010/main" val="0"/>
              </a:ext>
            </a:extLst>
          </a:blip>
          <a:srcRect l="32051" r="32051"/>
          <a:stretch>
            <a:fillRect/>
          </a:stretch>
        </p:blipFill>
        <p:spPr/>
      </p:pic>
    </p:spTree>
    <p:extLst>
      <p:ext uri="{BB962C8B-B14F-4D97-AF65-F5344CB8AC3E}">
        <p14:creationId xmlns:p14="http://schemas.microsoft.com/office/powerpoint/2010/main" val="59709984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6" name="SSANWDTRDTRTCWFLSLFO">
            <a:extLst>
              <a:ext uri="{FF2B5EF4-FFF2-40B4-BE49-F238E27FC236}">
                <a16:creationId xmlns:a16="http://schemas.microsoft.com/office/drawing/2014/main" id="{1D1412B4-7448-2699-2F19-5A06A2D80B59}"/>
              </a:ext>
            </a:extLst>
          </p:cNvPr>
          <p:cNvSpPr txBox="1">
            <a:spLocks/>
          </p:cNvSpPr>
          <p:nvPr/>
        </p:nvSpPr>
        <p:spPr>
          <a:xfrm>
            <a:off x="647700" y="626382"/>
            <a:ext cx="11709400" cy="1325563"/>
          </a:xfrm>
          <a:prstGeom prst="rect">
            <a:avLst/>
          </a:prstGeom>
          <a:blipFill>
            <a:blip r:embed="rId3"/>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Quiz </a:t>
            </a:r>
            <a:r>
              <a:rPr lang="en-CA" sz="6600" dirty="0">
                <a:solidFill>
                  <a:srgbClr val="FFFFFF"/>
                </a:solidFill>
                <a:latin typeface="Arial" panose="020B0604020202020204" pitchFamily="34" charset="0"/>
                <a:cs typeface="Arial" panose="020B0604020202020204" pitchFamily="34" charset="0"/>
              </a:rPr>
              <a:t>2</a:t>
            </a: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 </a:t>
            </a:r>
          </a:p>
        </p:txBody>
      </p:sp>
      <p:sp>
        <p:nvSpPr>
          <p:cNvPr id="2" name="One last example of protocol layering. Let’s say that you have 2 foreigners (one speaking French, one German).…">
            <a:extLst>
              <a:ext uri="{FF2B5EF4-FFF2-40B4-BE49-F238E27FC236}">
                <a16:creationId xmlns:a16="http://schemas.microsoft.com/office/drawing/2014/main" id="{1D2C1E94-B1A3-704A-C980-56E940ECF17A}"/>
              </a:ext>
            </a:extLst>
          </p:cNvPr>
          <p:cNvSpPr txBox="1">
            <a:spLocks/>
          </p:cNvSpPr>
          <p:nvPr/>
        </p:nvSpPr>
        <p:spPr>
          <a:xfrm>
            <a:off x="738286" y="2307318"/>
            <a:ext cx="6451408" cy="4213798"/>
          </a:xfrm>
          <a:prstGeom prst="rect">
            <a:avLst/>
          </a:prstGeom>
          <a:solidFill>
            <a:srgbClr val="FFFFFF"/>
          </a:solidFill>
        </p:spPr>
        <p:txBody>
          <a:bodyPr anchor="t">
            <a:normAutofit/>
          </a:bodyPr>
          <a:lstStyle>
            <a:lvl1pPr marL="5334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1pPr>
            <a:lvl2pPr marL="10668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2pPr>
            <a:lvl3pPr marL="16002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3pPr>
            <a:lvl4pPr marL="21336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4pPr>
            <a:lvl5pPr marL="26670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5pPr>
            <a:lvl6pPr marL="32004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6pPr>
            <a:lvl7pPr marL="37338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7pPr>
            <a:lvl8pPr marL="42672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8pPr>
            <a:lvl9pPr marL="48006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9pPr>
          </a:lstStyle>
          <a:p>
            <a:pPr marL="533400" marR="0" lvl="0" indent="-533400" algn="l" defTabSz="473201" rtl="0" eaLnBrk="1" fontAlgn="auto" latinLnBrk="0" hangingPunct="1">
              <a:lnSpc>
                <a:spcPct val="100000"/>
              </a:lnSpc>
              <a:spcBef>
                <a:spcPts val="1900"/>
              </a:spcBef>
              <a:spcAft>
                <a:spcPts val="0"/>
              </a:spcAft>
              <a:buClrTx/>
              <a:buSzPct val="40000"/>
              <a:buFont typeface="Arial" panose="020B0604020202020204" pitchFamily="34" charset="0"/>
              <a:buChar char="•"/>
              <a:tabLst/>
              <a:defRPr sz="2592"/>
            </a:pPr>
            <a:r>
              <a:rPr kumimoji="0" lang="en-US" sz="3600" b="0" i="0" u="none" strike="noStrike" kern="0" cap="none" spc="0" normalizeH="0" baseline="0" noProof="0" dirty="0">
                <a:ln>
                  <a:noFill/>
                </a:ln>
                <a:solidFill>
                  <a:srgbClr val="546056"/>
                </a:solidFill>
                <a:effectLst/>
                <a:highlight>
                  <a:srgbClr val="FFFFFF"/>
                </a:highlight>
                <a:uLnTx/>
                <a:uFillTx/>
                <a:latin typeface="Palatino"/>
                <a:sym typeface="Palatino"/>
              </a:rPr>
              <a:t>Quiz 2 will be held in class this week</a:t>
            </a:r>
          </a:p>
          <a:p>
            <a:pPr marL="533400" marR="0" lvl="0" indent="-533400" algn="l" defTabSz="473201" rtl="0" eaLnBrk="1" fontAlgn="auto" latinLnBrk="0" hangingPunct="1">
              <a:lnSpc>
                <a:spcPct val="100000"/>
              </a:lnSpc>
              <a:spcBef>
                <a:spcPts val="1900"/>
              </a:spcBef>
              <a:spcAft>
                <a:spcPts val="0"/>
              </a:spcAft>
              <a:buClrTx/>
              <a:buSzPct val="40000"/>
              <a:buFont typeface="Arial" panose="020B0604020202020204" pitchFamily="34" charset="0"/>
              <a:buChar char="•"/>
              <a:tabLst/>
              <a:defRPr sz="2592"/>
            </a:pPr>
            <a:endParaRPr kumimoji="0" lang="en-US" sz="3600" b="0" i="0" u="none" strike="noStrike" kern="0" cap="none" spc="0" normalizeH="0" baseline="0" noProof="0" dirty="0">
              <a:ln>
                <a:noFill/>
              </a:ln>
              <a:solidFill>
                <a:srgbClr val="546056"/>
              </a:solidFill>
              <a:effectLst/>
              <a:highlight>
                <a:srgbClr val="FFFFFF"/>
              </a:highlight>
              <a:uLnTx/>
              <a:uFillTx/>
              <a:latin typeface="Palatino"/>
              <a:sym typeface="Palatino"/>
            </a:endParaRPr>
          </a:p>
          <a:p>
            <a:pPr marL="533400" marR="0" lvl="0" indent="-533400" algn="l" defTabSz="473201" rtl="0" eaLnBrk="1" fontAlgn="auto" latinLnBrk="0" hangingPunct="1">
              <a:lnSpc>
                <a:spcPct val="100000"/>
              </a:lnSpc>
              <a:spcBef>
                <a:spcPts val="1900"/>
              </a:spcBef>
              <a:spcAft>
                <a:spcPts val="0"/>
              </a:spcAft>
              <a:buClrTx/>
              <a:buSzPct val="40000"/>
              <a:buFont typeface="Arial" panose="020B0604020202020204" pitchFamily="34" charset="0"/>
              <a:buChar char="•"/>
              <a:tabLst/>
              <a:defRPr sz="2592"/>
            </a:pPr>
            <a:r>
              <a:rPr kumimoji="0" lang="en-US" sz="3600" b="0" i="0" u="none" strike="noStrike" kern="0" cap="none" spc="0" normalizeH="0" baseline="0" noProof="0" dirty="0">
                <a:ln>
                  <a:noFill/>
                </a:ln>
                <a:solidFill>
                  <a:srgbClr val="546056"/>
                </a:solidFill>
                <a:effectLst/>
                <a:highlight>
                  <a:srgbClr val="FFFFFF"/>
                </a:highlight>
                <a:uLnTx/>
                <a:uFillTx/>
                <a:latin typeface="Palatino"/>
                <a:sym typeface="Palatino"/>
              </a:rPr>
              <a:t>See slides </a:t>
            </a:r>
            <a:r>
              <a:rPr lang="en-US" sz="3600" dirty="0">
                <a:highlight>
                  <a:srgbClr val="FFFFFF"/>
                </a:highlight>
                <a:latin typeface="Palatino"/>
              </a:rPr>
              <a:t>96</a:t>
            </a:r>
            <a:r>
              <a:rPr kumimoji="0" lang="en-US" sz="3600" b="0" i="0" u="none" strike="noStrike" kern="0" cap="none" spc="0" normalizeH="0" baseline="0" noProof="0" dirty="0">
                <a:ln>
                  <a:noFill/>
                </a:ln>
                <a:solidFill>
                  <a:srgbClr val="546056"/>
                </a:solidFill>
                <a:effectLst/>
                <a:highlight>
                  <a:srgbClr val="FFFFFF"/>
                </a:highlight>
                <a:uLnTx/>
                <a:uFillTx/>
                <a:latin typeface="Palatino"/>
                <a:sym typeface="Palatino"/>
              </a:rPr>
              <a:t> onwards for some matching/short answer examples</a:t>
            </a:r>
          </a:p>
          <a:p>
            <a:pPr marL="533400" marR="0" lvl="0" indent="-533400" algn="l" defTabSz="473201" rtl="0" eaLnBrk="1" fontAlgn="auto" latinLnBrk="0" hangingPunct="1">
              <a:lnSpc>
                <a:spcPct val="100000"/>
              </a:lnSpc>
              <a:spcBef>
                <a:spcPts val="1900"/>
              </a:spcBef>
              <a:spcAft>
                <a:spcPts val="0"/>
              </a:spcAft>
              <a:buClrTx/>
              <a:buSzPct val="40000"/>
              <a:buFont typeface="Arial" panose="020B0604020202020204" pitchFamily="34" charset="0"/>
              <a:buChar char="•"/>
              <a:tabLst/>
              <a:defRPr sz="2592"/>
            </a:pPr>
            <a:endParaRPr kumimoji="0" lang="en-US" sz="3600" b="0" i="0" u="none" strike="noStrike" kern="0" cap="none" spc="0" normalizeH="0" baseline="0" noProof="0" dirty="0">
              <a:ln>
                <a:noFill/>
              </a:ln>
              <a:solidFill>
                <a:srgbClr val="546056"/>
              </a:solidFill>
              <a:effectLst/>
              <a:highlight>
                <a:srgbClr val="FFFFFF"/>
              </a:highlight>
              <a:uLnTx/>
              <a:uFillTx/>
              <a:latin typeface="Palatino"/>
              <a:sym typeface="Palatino"/>
            </a:endParaRPr>
          </a:p>
          <a:p>
            <a:pPr marL="533400" marR="0" lvl="0" indent="-533400" algn="l" defTabSz="473201" rtl="0" eaLnBrk="1" fontAlgn="auto" latinLnBrk="0" hangingPunct="1">
              <a:lnSpc>
                <a:spcPct val="100000"/>
              </a:lnSpc>
              <a:spcBef>
                <a:spcPts val="1900"/>
              </a:spcBef>
              <a:spcAft>
                <a:spcPts val="0"/>
              </a:spcAft>
              <a:buClrTx/>
              <a:buSzPct val="40000"/>
              <a:buFont typeface="Arial" panose="020B0604020202020204" pitchFamily="34" charset="0"/>
              <a:buChar char="•"/>
              <a:tabLst/>
              <a:defRPr sz="2592"/>
            </a:pPr>
            <a:endParaRPr kumimoji="0" lang="en-US" sz="3600" b="0" i="0" u="none" strike="noStrike" kern="0" cap="none" spc="0" normalizeH="0" baseline="0" noProof="0" dirty="0">
              <a:ln>
                <a:noFill/>
              </a:ln>
              <a:solidFill>
                <a:srgbClr val="546056"/>
              </a:solidFill>
              <a:effectLst/>
              <a:highlight>
                <a:srgbClr val="FFFFFF"/>
              </a:highlight>
              <a:uLnTx/>
              <a:uFillTx/>
              <a:latin typeface="Palatino"/>
              <a:sym typeface="Palatino"/>
            </a:endParaRPr>
          </a:p>
        </p:txBody>
      </p:sp>
      <p:sp>
        <p:nvSpPr>
          <p:cNvPr id="3" name="One last example of protocol layering. Let’s say that you have 2 foreigners (one speaking French, one German).…">
            <a:extLst>
              <a:ext uri="{FF2B5EF4-FFF2-40B4-BE49-F238E27FC236}">
                <a16:creationId xmlns:a16="http://schemas.microsoft.com/office/drawing/2014/main" id="{75BEAA60-1B21-EADD-AE0B-7603BD0FA567}"/>
              </a:ext>
            </a:extLst>
          </p:cNvPr>
          <p:cNvSpPr txBox="1">
            <a:spLocks/>
          </p:cNvSpPr>
          <p:nvPr/>
        </p:nvSpPr>
        <p:spPr>
          <a:xfrm>
            <a:off x="7837949" y="2307318"/>
            <a:ext cx="4428565" cy="4525535"/>
          </a:xfrm>
          <a:prstGeom prst="rect">
            <a:avLst/>
          </a:prstGeom>
          <a:solidFill>
            <a:srgbClr val="FFFFFF"/>
          </a:solidFill>
        </p:spPr>
        <p:txBody>
          <a:bodyPr anchor="t">
            <a:normAutofit fontScale="92500" lnSpcReduction="10000"/>
          </a:bodyPr>
          <a:lstStyle>
            <a:lvl1pPr marL="5334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1pPr>
            <a:lvl2pPr marL="10668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2pPr>
            <a:lvl3pPr marL="16002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3pPr>
            <a:lvl4pPr marL="21336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4pPr>
            <a:lvl5pPr marL="26670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5pPr>
            <a:lvl6pPr marL="32004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6pPr>
            <a:lvl7pPr marL="37338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7pPr>
            <a:lvl8pPr marL="42672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8pPr>
            <a:lvl9pPr marL="48006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9pPr>
          </a:lstStyle>
          <a:p>
            <a:pPr marL="0" marR="0" lvl="0" indent="0" algn="l" defTabSz="473201" rtl="0" eaLnBrk="1" fontAlgn="auto" latinLnBrk="0" hangingPunct="1">
              <a:lnSpc>
                <a:spcPct val="100000"/>
              </a:lnSpc>
              <a:spcBef>
                <a:spcPts val="1900"/>
              </a:spcBef>
              <a:spcAft>
                <a:spcPts val="0"/>
              </a:spcAft>
              <a:buClrTx/>
              <a:buSzPct val="40000"/>
              <a:buFontTx/>
              <a:buNone/>
              <a:tabLst/>
              <a:defRPr sz="2592"/>
            </a:pPr>
            <a:r>
              <a:rPr kumimoji="0" lang="en-US" sz="3600" b="1" i="0" u="sng" strike="noStrike" kern="0" cap="none" spc="0" normalizeH="0" baseline="0" noProof="0" dirty="0">
                <a:ln>
                  <a:noFill/>
                </a:ln>
                <a:solidFill>
                  <a:srgbClr val="546056"/>
                </a:solidFill>
                <a:effectLst/>
                <a:highlight>
                  <a:srgbClr val="FFFFFF"/>
                </a:highlight>
                <a:uLnTx/>
                <a:uFillTx/>
                <a:latin typeface="Palatino"/>
                <a:sym typeface="Palatino"/>
              </a:rPr>
              <a:t>Quiz 2 (60 min time limit)</a:t>
            </a:r>
          </a:p>
          <a:p>
            <a:pPr marL="533400" marR="0" lvl="0" indent="-533400" algn="l" defTabSz="473201" rtl="0" eaLnBrk="1" fontAlgn="auto" latinLnBrk="0" hangingPunct="1">
              <a:lnSpc>
                <a:spcPct val="100000"/>
              </a:lnSpc>
              <a:spcBef>
                <a:spcPts val="1900"/>
              </a:spcBef>
              <a:spcAft>
                <a:spcPts val="0"/>
              </a:spcAft>
              <a:buClrTx/>
              <a:buSzPct val="40000"/>
              <a:buFontTx/>
              <a:buChar char="-"/>
              <a:tabLst/>
              <a:defRPr sz="2592"/>
            </a:pPr>
            <a:r>
              <a:rPr kumimoji="0" lang="en-US" sz="3600" b="0" i="0" u="none" strike="noStrike" kern="0" cap="none" spc="0" normalizeH="0" baseline="0" noProof="0" dirty="0">
                <a:ln>
                  <a:noFill/>
                </a:ln>
                <a:solidFill>
                  <a:srgbClr val="546056"/>
                </a:solidFill>
                <a:effectLst/>
                <a:highlight>
                  <a:srgbClr val="FFFFFF"/>
                </a:highlight>
                <a:uLnTx/>
                <a:uFillTx/>
                <a:latin typeface="Palatino"/>
                <a:sym typeface="Palatino"/>
              </a:rPr>
              <a:t>[14] MCQ</a:t>
            </a:r>
          </a:p>
          <a:p>
            <a:pPr marL="533400" marR="0" lvl="0" indent="-533400" algn="l" defTabSz="473201" rtl="0" eaLnBrk="1" fontAlgn="auto" latinLnBrk="0" hangingPunct="1">
              <a:lnSpc>
                <a:spcPct val="100000"/>
              </a:lnSpc>
              <a:spcBef>
                <a:spcPts val="1900"/>
              </a:spcBef>
              <a:spcAft>
                <a:spcPts val="0"/>
              </a:spcAft>
              <a:buClrTx/>
              <a:buSzPct val="40000"/>
              <a:buFontTx/>
              <a:buChar char="-"/>
              <a:tabLst/>
              <a:defRPr sz="2592"/>
            </a:pPr>
            <a:r>
              <a:rPr kumimoji="0" lang="en-US" sz="3600" b="0" i="0" u="none" strike="noStrike" kern="0" cap="none" spc="0" normalizeH="0" baseline="0" noProof="0" dirty="0">
                <a:ln>
                  <a:noFill/>
                </a:ln>
                <a:solidFill>
                  <a:srgbClr val="546056"/>
                </a:solidFill>
                <a:effectLst/>
                <a:highlight>
                  <a:srgbClr val="FFFFFF"/>
                </a:highlight>
                <a:uLnTx/>
                <a:uFillTx/>
                <a:latin typeface="Palatino"/>
                <a:sym typeface="Palatino"/>
              </a:rPr>
              <a:t>[5] ANDing</a:t>
            </a:r>
          </a:p>
          <a:p>
            <a:pPr marL="533400" marR="0" lvl="0" indent="-533400" algn="l" defTabSz="473201" rtl="0" eaLnBrk="1" fontAlgn="auto" latinLnBrk="0" hangingPunct="1">
              <a:lnSpc>
                <a:spcPct val="100000"/>
              </a:lnSpc>
              <a:spcBef>
                <a:spcPts val="1900"/>
              </a:spcBef>
              <a:spcAft>
                <a:spcPts val="0"/>
              </a:spcAft>
              <a:buClrTx/>
              <a:buSzPct val="40000"/>
              <a:buFontTx/>
              <a:buChar char="-"/>
              <a:tabLst/>
              <a:defRPr sz="2592"/>
            </a:pPr>
            <a:r>
              <a:rPr kumimoji="0" lang="en-US" sz="3600" b="0" i="0" u="none" strike="noStrike" kern="0" cap="none" spc="0" normalizeH="0" baseline="0" noProof="0" dirty="0">
                <a:ln>
                  <a:noFill/>
                </a:ln>
                <a:solidFill>
                  <a:srgbClr val="546056"/>
                </a:solidFill>
                <a:effectLst/>
                <a:highlight>
                  <a:srgbClr val="FFFFFF"/>
                </a:highlight>
                <a:uLnTx/>
                <a:uFillTx/>
                <a:latin typeface="Palatino"/>
                <a:sym typeface="Palatino"/>
              </a:rPr>
              <a:t>[5] Subnetting</a:t>
            </a:r>
          </a:p>
          <a:p>
            <a:pPr marL="533400" marR="0" lvl="0" indent="-533400" algn="l" defTabSz="473201" rtl="0" eaLnBrk="1" fontAlgn="auto" latinLnBrk="0" hangingPunct="1">
              <a:lnSpc>
                <a:spcPct val="100000"/>
              </a:lnSpc>
              <a:spcBef>
                <a:spcPts val="1900"/>
              </a:spcBef>
              <a:spcAft>
                <a:spcPts val="0"/>
              </a:spcAft>
              <a:buClrTx/>
              <a:buSzPct val="40000"/>
              <a:buFontTx/>
              <a:buChar char="-"/>
              <a:tabLst/>
              <a:defRPr sz="2592"/>
            </a:pPr>
            <a:r>
              <a:rPr kumimoji="0" lang="en-US" sz="3600" b="0" i="0" u="none" strike="noStrike" kern="0" cap="none" spc="0" normalizeH="0" baseline="0" noProof="0" dirty="0">
                <a:ln>
                  <a:noFill/>
                </a:ln>
                <a:solidFill>
                  <a:srgbClr val="546056"/>
                </a:solidFill>
                <a:effectLst/>
                <a:highlight>
                  <a:srgbClr val="FFFFFF"/>
                </a:highlight>
                <a:uLnTx/>
                <a:uFillTx/>
                <a:latin typeface="Palatino"/>
                <a:sym typeface="Palatino"/>
              </a:rPr>
              <a:t>[6] Short Answer </a:t>
            </a:r>
          </a:p>
          <a:p>
            <a:pPr marL="1066800" marR="0" lvl="1" indent="-533400" algn="l" defTabSz="473201" rtl="0" eaLnBrk="1" fontAlgn="auto" latinLnBrk="0" hangingPunct="1">
              <a:lnSpc>
                <a:spcPct val="100000"/>
              </a:lnSpc>
              <a:spcBef>
                <a:spcPts val="1900"/>
              </a:spcBef>
              <a:spcAft>
                <a:spcPts val="0"/>
              </a:spcAft>
              <a:buClrTx/>
              <a:buSzPct val="40000"/>
              <a:buFontTx/>
              <a:buChar char="-"/>
              <a:tabLst/>
              <a:defRPr sz="2592"/>
            </a:pPr>
            <a:r>
              <a:rPr kumimoji="0" lang="en-US" sz="3600" b="0" i="0" u="none" strike="noStrike" kern="0" cap="none" spc="0" normalizeH="0" baseline="0" noProof="0" dirty="0">
                <a:ln>
                  <a:noFill/>
                </a:ln>
                <a:solidFill>
                  <a:srgbClr val="546056"/>
                </a:solidFill>
                <a:effectLst/>
                <a:highlight>
                  <a:srgbClr val="FFFFFF"/>
                </a:highlight>
                <a:uLnTx/>
                <a:uFillTx/>
                <a:latin typeface="Palatino"/>
                <a:sym typeface="Palatino"/>
              </a:rPr>
              <a:t>- 3 Questions</a:t>
            </a:r>
          </a:p>
        </p:txBody>
      </p:sp>
      <p:sp>
        <p:nvSpPr>
          <p:cNvPr id="5" name="TextBox 4">
            <a:extLst>
              <a:ext uri="{FF2B5EF4-FFF2-40B4-BE49-F238E27FC236}">
                <a16:creationId xmlns:a16="http://schemas.microsoft.com/office/drawing/2014/main" id="{8FEE6720-E9B1-96C3-EAC8-C026492059B6}"/>
              </a:ext>
            </a:extLst>
          </p:cNvPr>
          <p:cNvSpPr txBox="1"/>
          <p:nvPr/>
        </p:nvSpPr>
        <p:spPr>
          <a:xfrm>
            <a:off x="738286" y="7188226"/>
            <a:ext cx="11709400"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473201" rtl="0" eaLnBrk="1" fontAlgn="auto" latinLnBrk="0" hangingPunct="1">
              <a:lnSpc>
                <a:spcPct val="100000"/>
              </a:lnSpc>
              <a:spcBef>
                <a:spcPts val="1900"/>
              </a:spcBef>
              <a:spcAft>
                <a:spcPts val="0"/>
              </a:spcAft>
              <a:buClrTx/>
              <a:buSzTx/>
              <a:buFontTx/>
              <a:buNone/>
              <a:tabLst/>
              <a:defRPr sz="2592"/>
            </a:pPr>
            <a:r>
              <a:rPr kumimoji="0" lang="en-US" sz="6000" b="0" i="0" u="none" strike="noStrike" kern="0" cap="none" spc="0" normalizeH="0" baseline="0" noProof="0" dirty="0">
                <a:ln>
                  <a:noFill/>
                </a:ln>
                <a:solidFill>
                  <a:srgbClr val="546056"/>
                </a:solidFill>
                <a:effectLst/>
                <a:highlight>
                  <a:srgbClr val="FFFF00"/>
                </a:highlight>
                <a:uLnTx/>
                <a:uFillTx/>
                <a:latin typeface="Palatino"/>
                <a:sym typeface="Palatino"/>
              </a:rPr>
              <a:t>Quiz 2 covers all the material before this slide </a:t>
            </a:r>
          </a:p>
        </p:txBody>
      </p:sp>
      <p:sp>
        <p:nvSpPr>
          <p:cNvPr id="4" name="Slide Number Placeholder 6">
            <a:extLst>
              <a:ext uri="{FF2B5EF4-FFF2-40B4-BE49-F238E27FC236}">
                <a16:creationId xmlns:a16="http://schemas.microsoft.com/office/drawing/2014/main" id="{B9841EC8-BBEB-B0EE-EF77-09B3773BF16E}"/>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52</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Tree>
    <p:extLst>
      <p:ext uri="{BB962C8B-B14F-4D97-AF65-F5344CB8AC3E}">
        <p14:creationId xmlns:p14="http://schemas.microsoft.com/office/powerpoint/2010/main" val="218406292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132" name="network_wires-1920x1200.jpg" descr="network_wires-1920x1200.jpg"/>
          <p:cNvPicPr>
            <a:picLocks noGrp="1"/>
          </p:cNvPicPr>
          <p:nvPr>
            <p:ph type="pic" idx="14"/>
          </p:nvPr>
        </p:nvPicPr>
        <p:blipFill>
          <a:blip r:embed="rId3"/>
          <a:stretch>
            <a:fillRect/>
          </a:stretch>
        </p:blipFill>
        <p:spPr>
          <a:xfrm>
            <a:off x="8547100" y="342900"/>
            <a:ext cx="4114800" cy="6070600"/>
          </a:xfrm>
          <a:prstGeom prst="rect">
            <a:avLst/>
          </a:prstGeom>
        </p:spPr>
      </p:pic>
      <p:sp>
        <p:nvSpPr>
          <p:cNvPr id="6" name="SSANWDTRDTRTCWFLSLFO">
            <a:extLst>
              <a:ext uri="{FF2B5EF4-FFF2-40B4-BE49-F238E27FC236}">
                <a16:creationId xmlns:a16="http://schemas.microsoft.com/office/drawing/2014/main" id="{5A223905-1092-7108-472E-39E1124628A7}"/>
              </a:ext>
            </a:extLst>
          </p:cNvPr>
          <p:cNvSpPr txBox="1">
            <a:spLocks noGrp="1"/>
          </p:cNvSpPr>
          <p:nvPr>
            <p:ph type="title"/>
          </p:nvPr>
        </p:nvSpPr>
        <p:spPr>
          <a:xfrm>
            <a:off x="342900" y="6961868"/>
            <a:ext cx="12319000" cy="2018846"/>
          </a:xfrm>
          <a:prstGeom prst="rect">
            <a:avLst/>
          </a:prstGeom>
          <a:blipFill>
            <a:blip r:embed="rId4"/>
            <a:stretch>
              <a:fillRect/>
            </a:stretch>
          </a:blipFill>
        </p:spPr>
        <p:txBody>
          <a:bodyPr>
            <a:noAutofit/>
          </a:bodyPr>
          <a:lstStyle>
            <a:lvl1pPr>
              <a:defRPr>
                <a:latin typeface="PT Serif"/>
                <a:ea typeface="PT Serif"/>
                <a:cs typeface="PT Serif"/>
                <a:sym typeface="PT Serif"/>
              </a:defRPr>
            </a:lvl1pPr>
          </a:lstStyle>
          <a:p>
            <a:r>
              <a:rPr lang="en-CA" sz="4800" dirty="0">
                <a:solidFill>
                  <a:srgbClr val="FFFFFF"/>
                </a:solidFill>
                <a:latin typeface="Arial" panose="020B0604020202020204" pitchFamily="34" charset="0"/>
                <a:cs typeface="Arial" panose="020B0604020202020204" pitchFamily="34" charset="0"/>
              </a:rPr>
              <a:t>Week 11 </a:t>
            </a:r>
            <a:br>
              <a:rPr lang="en-CA" sz="4800" dirty="0">
                <a:solidFill>
                  <a:srgbClr val="FFFFFF"/>
                </a:solidFill>
                <a:latin typeface="Arial" panose="020B0604020202020204" pitchFamily="34" charset="0"/>
                <a:cs typeface="Arial" panose="020B0604020202020204" pitchFamily="34" charset="0"/>
              </a:rPr>
            </a:br>
            <a:r>
              <a:rPr lang="en-CA" sz="4800" dirty="0">
                <a:solidFill>
                  <a:srgbClr val="FFFFFF"/>
                </a:solidFill>
                <a:latin typeface="Arial" panose="020B0604020202020204" pitchFamily="34" charset="0"/>
                <a:cs typeface="Arial" panose="020B0604020202020204" pitchFamily="34" charset="0"/>
              </a:rPr>
              <a:t>Application Layer</a:t>
            </a:r>
            <a:endParaRPr sz="4800" dirty="0">
              <a:solidFill>
                <a:srgbClr val="FFFFFF"/>
              </a:solidFill>
              <a:latin typeface="Arial" panose="020B0604020202020204" pitchFamily="34" charset="0"/>
              <a:cs typeface="Arial" panose="020B0604020202020204" pitchFamily="34" charset="0"/>
            </a:endParaRPr>
          </a:p>
        </p:txBody>
      </p:sp>
      <p:sp>
        <p:nvSpPr>
          <p:cNvPr id="2" name="Slide Number Placeholder 6">
            <a:extLst>
              <a:ext uri="{FF2B5EF4-FFF2-40B4-BE49-F238E27FC236}">
                <a16:creationId xmlns:a16="http://schemas.microsoft.com/office/drawing/2014/main" id="{B7E82EF5-778E-3A2D-9840-67EC1591EB46}"/>
              </a:ext>
            </a:extLst>
          </p:cNvPr>
          <p:cNvSpPr>
            <a:spLocks noGrp="1"/>
          </p:cNvSpPr>
          <p:nvPr>
            <p:ph type="sldNum" sz="quarter" idx="2"/>
          </p:nvPr>
        </p:nvSpPr>
        <p:spPr>
          <a:xfrm>
            <a:off x="12495187" y="93136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53</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pic>
        <p:nvPicPr>
          <p:cNvPr id="9" name="Picture Placeholder 8" descr="A picture containing light&#10;&#10;Description automatically generated">
            <a:extLst>
              <a:ext uri="{FF2B5EF4-FFF2-40B4-BE49-F238E27FC236}">
                <a16:creationId xmlns:a16="http://schemas.microsoft.com/office/drawing/2014/main" id="{324A0873-AB28-6489-B245-F21C6F901393}"/>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l="27692" r="27692"/>
          <a:stretch>
            <a:fillRect/>
          </a:stretch>
        </p:blipFill>
        <p:spPr/>
      </p:pic>
      <p:pic>
        <p:nvPicPr>
          <p:cNvPr id="13" name="Picture Placeholder 12" descr="A picture containing text, bubble, compact disk, cloud&#10;&#10;Description automatically generated">
            <a:extLst>
              <a:ext uri="{FF2B5EF4-FFF2-40B4-BE49-F238E27FC236}">
                <a16:creationId xmlns:a16="http://schemas.microsoft.com/office/drawing/2014/main" id="{CF5B8F6D-9F12-AC15-4728-6C08DB53A183}"/>
              </a:ext>
            </a:extLst>
          </p:cNvPr>
          <p:cNvPicPr>
            <a:picLocks noGrp="1" noChangeAspect="1"/>
          </p:cNvPicPr>
          <p:nvPr>
            <p:ph type="pic" sz="half" idx="13"/>
          </p:nvPr>
        </p:nvPicPr>
        <p:blipFill>
          <a:blip r:embed="rId6">
            <a:extLst>
              <a:ext uri="{28A0092B-C50C-407E-A947-70E740481C1C}">
                <a14:useLocalDpi xmlns:a14="http://schemas.microsoft.com/office/drawing/2010/main" val="0"/>
              </a:ext>
            </a:extLst>
          </a:blip>
          <a:srcRect l="32051" r="32051"/>
          <a:stretch>
            <a:fillRect/>
          </a:stretch>
        </p:blipFill>
        <p:spPr/>
      </p:pic>
    </p:spTree>
    <p:extLst>
      <p:ext uri="{BB962C8B-B14F-4D97-AF65-F5344CB8AC3E}">
        <p14:creationId xmlns:p14="http://schemas.microsoft.com/office/powerpoint/2010/main" val="3544433722"/>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139" name="Please fill in:…"/>
          <p:cNvSpPr txBox="1">
            <a:spLocks noGrp="1"/>
          </p:cNvSpPr>
          <p:nvPr>
            <p:ph type="body" sz="half" idx="4294967295"/>
          </p:nvPr>
        </p:nvSpPr>
        <p:spPr>
          <a:xfrm>
            <a:off x="647700" y="2269136"/>
            <a:ext cx="5552114" cy="6477001"/>
          </a:xfrm>
          <a:prstGeom prst="rect">
            <a:avLst/>
          </a:prstGeom>
        </p:spPr>
        <p:txBody>
          <a:bodyPr anchor="t"/>
          <a:lstStyle/>
          <a:p>
            <a:pPr marL="0" indent="0">
              <a:spcBef>
                <a:spcPts val="0"/>
              </a:spcBef>
              <a:buSzTx/>
              <a:buNone/>
              <a:defRPr sz="3200"/>
            </a:pPr>
            <a:r>
              <a:rPr lang="en-CA" dirty="0"/>
              <a:t>Every week I will have a silly question (usually) as a way to get to know everyone. </a:t>
            </a:r>
          </a:p>
          <a:p>
            <a:pPr marL="0" indent="0">
              <a:spcBef>
                <a:spcPts val="0"/>
              </a:spcBef>
              <a:buSzTx/>
              <a:buNone/>
              <a:defRPr sz="3200"/>
            </a:pPr>
            <a:endParaRPr lang="en-CA" dirty="0"/>
          </a:p>
          <a:p>
            <a:pPr marL="0" indent="0">
              <a:spcBef>
                <a:spcPts val="0"/>
              </a:spcBef>
              <a:buSzTx/>
              <a:buNone/>
              <a:defRPr sz="3200"/>
            </a:pPr>
            <a:r>
              <a:rPr lang="en-CA" dirty="0"/>
              <a:t>These are not for marks </a:t>
            </a:r>
            <a:r>
              <a:rPr dirty="0"/>
              <a:t> </a:t>
            </a:r>
            <a:r>
              <a:rPr lang="en-CA" dirty="0"/>
              <a:t>but instead a way for me to get to know everyone! </a:t>
            </a:r>
          </a:p>
          <a:p>
            <a:pPr marL="0" indent="0">
              <a:spcBef>
                <a:spcPts val="0"/>
              </a:spcBef>
              <a:buSzTx/>
              <a:buNone/>
              <a:defRPr sz="3200"/>
            </a:pPr>
            <a:endParaRPr lang="en-CA" dirty="0"/>
          </a:p>
          <a:p>
            <a:pPr marL="0" indent="0">
              <a:spcBef>
                <a:spcPts val="0"/>
              </a:spcBef>
              <a:buSzTx/>
              <a:buNone/>
              <a:defRPr sz="3200"/>
            </a:pPr>
            <a:r>
              <a:rPr lang="en-CA" dirty="0"/>
              <a:t>If you have a different name that you prefer I use, or if I pronounce your name incorrectly – let me know! </a:t>
            </a:r>
            <a:endParaRPr dirty="0"/>
          </a:p>
        </p:txBody>
      </p:sp>
      <p:sp>
        <p:nvSpPr>
          <p:cNvPr id="5" name="SSANWDTRDTRTCWFLSLFO">
            <a:extLst>
              <a:ext uri="{FF2B5EF4-FFF2-40B4-BE49-F238E27FC236}">
                <a16:creationId xmlns:a16="http://schemas.microsoft.com/office/drawing/2014/main" id="{370C4371-777F-E5FA-0267-3ED7428BD5C2}"/>
              </a:ext>
            </a:extLst>
          </p:cNvPr>
          <p:cNvSpPr txBox="1">
            <a:spLocks/>
          </p:cNvSpPr>
          <p:nvPr/>
        </p:nvSpPr>
        <p:spPr>
          <a:xfrm>
            <a:off x="647700" y="626382"/>
            <a:ext cx="11709400" cy="1325563"/>
          </a:xfrm>
          <a:prstGeom prst="rect">
            <a:avLst/>
          </a:prstGeom>
          <a:blipFill>
            <a:blip r:embed="rId3"/>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Attendance Question</a:t>
            </a:r>
          </a:p>
        </p:txBody>
      </p:sp>
      <p:sp>
        <p:nvSpPr>
          <p:cNvPr id="2" name="TextBox 1">
            <a:extLst>
              <a:ext uri="{FF2B5EF4-FFF2-40B4-BE49-F238E27FC236}">
                <a16:creationId xmlns:a16="http://schemas.microsoft.com/office/drawing/2014/main" id="{5D9FA06F-FFDF-1961-54AB-37D089D699F5}"/>
              </a:ext>
            </a:extLst>
          </p:cNvPr>
          <p:cNvSpPr txBox="1"/>
          <p:nvPr/>
        </p:nvSpPr>
        <p:spPr>
          <a:xfrm>
            <a:off x="6502400" y="2748013"/>
            <a:ext cx="5854700" cy="4257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CA" sz="5400" b="1" i="0" u="sng" strike="noStrike" kern="0" cap="none" spc="0" normalizeH="0" baseline="0" noProof="0" dirty="0">
                <a:ln>
                  <a:noFill/>
                </a:ln>
                <a:solidFill>
                  <a:srgbClr val="546056"/>
                </a:solidFill>
                <a:effectLst/>
                <a:uLnTx/>
                <a:uFillTx/>
                <a:latin typeface="Palatino"/>
                <a:ea typeface="+mn-ea"/>
                <a:cs typeface="+mn-cs"/>
                <a:sym typeface="Palatino"/>
              </a:rPr>
              <a:t>Week 1</a:t>
            </a:r>
            <a:r>
              <a:rPr lang="en-CA" sz="5400" b="1" u="sng" dirty="0">
                <a:latin typeface="Palatino"/>
                <a:ea typeface="+mn-ea"/>
                <a:cs typeface="+mn-cs"/>
              </a:rPr>
              <a:t>1</a:t>
            </a:r>
            <a:r>
              <a:rPr kumimoji="0" lang="en-CA" sz="5400" b="1" i="0" u="sng" strike="noStrike" kern="0" cap="none" spc="0" normalizeH="0" baseline="0" noProof="0" dirty="0">
                <a:ln>
                  <a:noFill/>
                </a:ln>
                <a:solidFill>
                  <a:srgbClr val="546056"/>
                </a:solidFill>
                <a:effectLst/>
                <a:uLnTx/>
                <a:uFillTx/>
                <a:latin typeface="Palatino"/>
                <a:ea typeface="+mn-ea"/>
                <a:cs typeface="+mn-cs"/>
                <a:sym typeface="Palatino"/>
              </a:rPr>
              <a:t>:</a:t>
            </a:r>
            <a:r>
              <a:rPr kumimoji="0" lang="en-CA" sz="5400" b="1" i="0" u="none" strike="noStrike" kern="0" cap="none" spc="0" normalizeH="0" baseline="0" noProof="0" dirty="0">
                <a:ln>
                  <a:noFill/>
                </a:ln>
                <a:solidFill>
                  <a:srgbClr val="546056"/>
                </a:solidFill>
                <a:effectLst/>
                <a:uLnTx/>
                <a:uFillTx/>
                <a:latin typeface="Palatino"/>
                <a:ea typeface="+mn-ea"/>
                <a:cs typeface="+mn-cs"/>
                <a:sym typeface="Palatino"/>
              </a:rPr>
              <a:t> </a:t>
            </a:r>
            <a:r>
              <a:rPr kumimoji="0" lang="en-CA" sz="5400" b="0" i="0" u="none" strike="noStrike" kern="0" cap="none" spc="0" normalizeH="0" baseline="0" noProof="0" dirty="0">
                <a:ln>
                  <a:noFill/>
                </a:ln>
                <a:solidFill>
                  <a:srgbClr val="546056"/>
                </a:solidFill>
                <a:effectLst/>
                <a:uLnTx/>
                <a:uFillTx/>
                <a:latin typeface="Palatino"/>
                <a:ea typeface="+mn-ea"/>
                <a:cs typeface="+mn-cs"/>
                <a:sym typeface="Palatino"/>
              </a:rPr>
              <a:t>If you could be in any movie of your choice? What would it be?</a:t>
            </a:r>
          </a:p>
        </p:txBody>
      </p:sp>
      <p:sp>
        <p:nvSpPr>
          <p:cNvPr id="3" name="Slide Number Placeholder 6">
            <a:extLst>
              <a:ext uri="{FF2B5EF4-FFF2-40B4-BE49-F238E27FC236}">
                <a16:creationId xmlns:a16="http://schemas.microsoft.com/office/drawing/2014/main" id="{B33E5C1B-A0B1-7BEB-C0DC-5A3FC4B3EC27}"/>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54</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Tree>
    <p:extLst>
      <p:ext uri="{BB962C8B-B14F-4D97-AF65-F5344CB8AC3E}">
        <p14:creationId xmlns:p14="http://schemas.microsoft.com/office/powerpoint/2010/main" val="1312477655"/>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http://shareaza.sourceforge.net/mediawiki/images/1/1a/Networks.png" descr="http://shareaza.sourceforge.net/mediawiki/images/1/1a/Networks.png">
            <a:extLst>
              <a:ext uri="{FF2B5EF4-FFF2-40B4-BE49-F238E27FC236}">
                <a16:creationId xmlns:a16="http://schemas.microsoft.com/office/drawing/2014/main" id="{EC7B4257-E064-2132-6607-BAEAEF52E788}"/>
              </a:ext>
            </a:extLst>
          </p:cNvPr>
          <p:cNvPicPr>
            <a:picLocks noChangeAspect="1"/>
          </p:cNvPicPr>
          <p:nvPr/>
        </p:nvPicPr>
        <p:blipFill>
          <a:blip r:embed="rId3"/>
          <a:stretch>
            <a:fillRect/>
          </a:stretch>
        </p:blipFill>
        <p:spPr>
          <a:xfrm>
            <a:off x="2514552" y="1619869"/>
            <a:ext cx="7445635" cy="4448767"/>
          </a:xfrm>
          <a:prstGeom prst="rect">
            <a:avLst/>
          </a:prstGeom>
          <a:ln w="12700">
            <a:miter lim="400000"/>
          </a:ln>
        </p:spPr>
      </p:pic>
      <p:sp>
        <p:nvSpPr>
          <p:cNvPr id="3" name="SSANWDTRDTRTCWFLSLFO">
            <a:extLst>
              <a:ext uri="{FF2B5EF4-FFF2-40B4-BE49-F238E27FC236}">
                <a16:creationId xmlns:a16="http://schemas.microsoft.com/office/drawing/2014/main" id="{E7DD9382-55F4-2933-9A86-B4331F7F930D}"/>
              </a:ext>
            </a:extLst>
          </p:cNvPr>
          <p:cNvSpPr txBox="1">
            <a:spLocks/>
          </p:cNvSpPr>
          <p:nvPr/>
        </p:nvSpPr>
        <p:spPr>
          <a:xfrm>
            <a:off x="894080" y="378384"/>
            <a:ext cx="11216640" cy="1413934"/>
          </a:xfrm>
          <a:prstGeom prst="rect">
            <a:avLst/>
          </a:prstGeom>
          <a:blipFill>
            <a:blip r:embed="rId4"/>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267" dirty="0">
                <a:solidFill>
                  <a:srgbClr val="FFFFFF"/>
                </a:solidFill>
                <a:latin typeface="Arial" panose="020B0604020202020204" pitchFamily="34" charset="0"/>
                <a:cs typeface="Arial" panose="020B0604020202020204" pitchFamily="34" charset="0"/>
              </a:rPr>
              <a:t>Client-Server vs Peer to Peer</a:t>
            </a:r>
          </a:p>
        </p:txBody>
      </p:sp>
      <p:sp>
        <p:nvSpPr>
          <p:cNvPr id="5" name="Content Placeholder 4">
            <a:extLst>
              <a:ext uri="{FF2B5EF4-FFF2-40B4-BE49-F238E27FC236}">
                <a16:creationId xmlns:a16="http://schemas.microsoft.com/office/drawing/2014/main" id="{C2EBBF91-D183-4320-6852-9707C39EDCC3}"/>
              </a:ext>
            </a:extLst>
          </p:cNvPr>
          <p:cNvSpPr>
            <a:spLocks noGrp="1"/>
          </p:cNvSpPr>
          <p:nvPr>
            <p:ph sz="half" idx="1"/>
          </p:nvPr>
        </p:nvSpPr>
        <p:spPr>
          <a:xfrm>
            <a:off x="6968147" y="6000405"/>
            <a:ext cx="5527040" cy="3213947"/>
          </a:xfrm>
        </p:spPr>
        <p:txBody>
          <a:bodyPr>
            <a:normAutofit lnSpcReduction="10000"/>
          </a:bodyPr>
          <a:lstStyle/>
          <a:p>
            <a:r>
              <a:rPr lang="en-CA" dirty="0"/>
              <a:t>In a peer to peer (P2P) network all computers are considered equal (act as both client and server)</a:t>
            </a:r>
          </a:p>
          <a:p>
            <a:r>
              <a:rPr lang="en-CA" dirty="0"/>
              <a:t>As a metaphor I like to compare the P2P model to working on a group project with other students</a:t>
            </a:r>
          </a:p>
        </p:txBody>
      </p:sp>
      <p:sp>
        <p:nvSpPr>
          <p:cNvPr id="2" name="Slide Number Placeholder 6">
            <a:extLst>
              <a:ext uri="{FF2B5EF4-FFF2-40B4-BE49-F238E27FC236}">
                <a16:creationId xmlns:a16="http://schemas.microsoft.com/office/drawing/2014/main" id="{233009A1-BD6B-FBD7-E71D-71CC574B502E}"/>
              </a:ext>
            </a:extLst>
          </p:cNvPr>
          <p:cNvSpPr txBox="1">
            <a:spLocks/>
          </p:cNvSpPr>
          <p:nvPr/>
        </p:nvSpPr>
        <p:spPr>
          <a:xfrm>
            <a:off x="12495187" y="9275584"/>
            <a:ext cx="333425" cy="379591"/>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alpha val="95000"/>
                  </a:srgbClr>
                </a:solidFill>
                <a:effectLst/>
                <a:uFillTx/>
                <a:latin typeface="+mn-lt"/>
                <a:ea typeface="+mn-ea"/>
                <a:cs typeface="+mn-cs"/>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a:defRPr/>
            </a:pPr>
            <a:fld id="{86CB4B4D-7CA3-9044-876B-883B54F8677D}" type="slidenum">
              <a:rPr lang="en-CA" b="1" smtClean="0">
                <a:solidFill>
                  <a:srgbClr val="600C52">
                    <a:lumMod val="50000"/>
                    <a:alpha val="95000"/>
                  </a:srgbClr>
                </a:solidFill>
                <a:latin typeface="Palatino"/>
              </a:rPr>
              <a:pPr>
                <a:defRPr/>
              </a:pPr>
              <a:t>55</a:t>
            </a:fld>
            <a:endParaRPr lang="en-CA" b="1" dirty="0">
              <a:solidFill>
                <a:srgbClr val="600C52">
                  <a:lumMod val="50000"/>
                  <a:alpha val="95000"/>
                </a:srgbClr>
              </a:solidFill>
              <a:latin typeface="Palatino"/>
            </a:endParaRPr>
          </a:p>
        </p:txBody>
      </p:sp>
      <p:sp>
        <p:nvSpPr>
          <p:cNvPr id="6" name="Content Placeholder 4">
            <a:extLst>
              <a:ext uri="{FF2B5EF4-FFF2-40B4-BE49-F238E27FC236}">
                <a16:creationId xmlns:a16="http://schemas.microsoft.com/office/drawing/2014/main" id="{FA477095-B8A5-5F9D-500E-E1654583ED22}"/>
              </a:ext>
            </a:extLst>
          </p:cNvPr>
          <p:cNvSpPr txBox="1">
            <a:spLocks/>
          </p:cNvSpPr>
          <p:nvPr/>
        </p:nvSpPr>
        <p:spPr>
          <a:xfrm>
            <a:off x="710329" y="6000406"/>
            <a:ext cx="5527040" cy="3213947"/>
          </a:xfrm>
          <a:prstGeom prst="rect">
            <a:avLst/>
          </a:prstGeom>
        </p:spPr>
        <p:txBody>
          <a:bodyPr vert="horz" lIns="91440" tIns="45720" rIns="91440" bIns="45720" rtlCol="0">
            <a:normAutofit/>
          </a:bodyPr>
          <a:lst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r>
              <a:rPr lang="en-CA" dirty="0"/>
              <a:t>In client-server the server hosts, provides and maintains the majority of the data</a:t>
            </a:r>
          </a:p>
          <a:p>
            <a:r>
              <a:rPr lang="en-CA" dirty="0"/>
              <a:t>As a metaphor I like to compare the server to the teacher in the classroom and the students are “clients”</a:t>
            </a:r>
          </a:p>
        </p:txBody>
      </p:sp>
    </p:spTree>
    <p:extLst>
      <p:ext uri="{BB962C8B-B14F-4D97-AF65-F5344CB8AC3E}">
        <p14:creationId xmlns:p14="http://schemas.microsoft.com/office/powerpoint/2010/main" val="5621666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SANWDTRDTRTCWFLSLFO">
            <a:extLst>
              <a:ext uri="{FF2B5EF4-FFF2-40B4-BE49-F238E27FC236}">
                <a16:creationId xmlns:a16="http://schemas.microsoft.com/office/drawing/2014/main" id="{E7DD9382-55F4-2933-9A86-B4331F7F930D}"/>
              </a:ext>
            </a:extLst>
          </p:cNvPr>
          <p:cNvSpPr txBox="1">
            <a:spLocks/>
          </p:cNvSpPr>
          <p:nvPr/>
        </p:nvSpPr>
        <p:spPr>
          <a:xfrm>
            <a:off x="894080" y="378384"/>
            <a:ext cx="11216640" cy="1413934"/>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267" dirty="0">
                <a:solidFill>
                  <a:srgbClr val="FFFFFF"/>
                </a:solidFill>
                <a:latin typeface="Arial" panose="020B0604020202020204" pitchFamily="34" charset="0"/>
                <a:cs typeface="Arial" panose="020B0604020202020204" pitchFamily="34" charset="0"/>
              </a:rPr>
              <a:t>Client-Server</a:t>
            </a:r>
          </a:p>
        </p:txBody>
      </p:sp>
      <p:sp>
        <p:nvSpPr>
          <p:cNvPr id="2" name="Slide Number Placeholder 6">
            <a:extLst>
              <a:ext uri="{FF2B5EF4-FFF2-40B4-BE49-F238E27FC236}">
                <a16:creationId xmlns:a16="http://schemas.microsoft.com/office/drawing/2014/main" id="{233009A1-BD6B-FBD7-E71D-71CC574B502E}"/>
              </a:ext>
            </a:extLst>
          </p:cNvPr>
          <p:cNvSpPr txBox="1">
            <a:spLocks/>
          </p:cNvSpPr>
          <p:nvPr/>
        </p:nvSpPr>
        <p:spPr>
          <a:xfrm>
            <a:off x="12495187" y="9275584"/>
            <a:ext cx="333425" cy="379591"/>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alpha val="95000"/>
                  </a:srgbClr>
                </a:solidFill>
                <a:effectLst/>
                <a:uFillTx/>
                <a:latin typeface="+mn-lt"/>
                <a:ea typeface="+mn-ea"/>
                <a:cs typeface="+mn-cs"/>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a:defRPr/>
            </a:pPr>
            <a:fld id="{86CB4B4D-7CA3-9044-876B-883B54F8677D}" type="slidenum">
              <a:rPr lang="en-CA" b="1" smtClean="0">
                <a:solidFill>
                  <a:srgbClr val="600C52">
                    <a:lumMod val="50000"/>
                    <a:alpha val="95000"/>
                  </a:srgbClr>
                </a:solidFill>
                <a:latin typeface="Palatino"/>
              </a:rPr>
              <a:pPr>
                <a:defRPr/>
              </a:pPr>
              <a:t>56</a:t>
            </a:fld>
            <a:endParaRPr lang="en-CA" b="1" dirty="0">
              <a:solidFill>
                <a:srgbClr val="600C52">
                  <a:lumMod val="50000"/>
                  <a:alpha val="95000"/>
                </a:srgbClr>
              </a:solidFill>
              <a:latin typeface="Palatino"/>
            </a:endParaRPr>
          </a:p>
        </p:txBody>
      </p:sp>
      <p:sp>
        <p:nvSpPr>
          <p:cNvPr id="8" name="Content Placeholder 7">
            <a:extLst>
              <a:ext uri="{FF2B5EF4-FFF2-40B4-BE49-F238E27FC236}">
                <a16:creationId xmlns:a16="http://schemas.microsoft.com/office/drawing/2014/main" id="{40F3EA82-95F2-6393-9519-29202D7CC565}"/>
              </a:ext>
            </a:extLst>
          </p:cNvPr>
          <p:cNvSpPr>
            <a:spLocks noGrp="1"/>
          </p:cNvSpPr>
          <p:nvPr>
            <p:ph sz="half" idx="1"/>
          </p:nvPr>
        </p:nvSpPr>
        <p:spPr>
          <a:xfrm>
            <a:off x="804764" y="2056271"/>
            <a:ext cx="11395271" cy="3658729"/>
          </a:xfrm>
        </p:spPr>
        <p:txBody>
          <a:bodyPr/>
          <a:lstStyle/>
          <a:p>
            <a:r>
              <a:rPr lang="en-CA" dirty="0"/>
              <a:t>A common example of this type of architecture is the hosting of web pages </a:t>
            </a:r>
          </a:p>
          <a:p>
            <a:r>
              <a:rPr lang="en-CA" dirty="0">
                <a:highlight>
                  <a:srgbClr val="FFFF00"/>
                </a:highlight>
              </a:rPr>
              <a:t>What considerations must be implemented in order to run the web server?</a:t>
            </a:r>
          </a:p>
          <a:p>
            <a:r>
              <a:rPr lang="en-CA" dirty="0">
                <a:highlight>
                  <a:srgbClr val="FFFF00"/>
                </a:highlight>
              </a:rPr>
              <a:t>What are some advantages to this type of model?</a:t>
            </a:r>
          </a:p>
          <a:p>
            <a:r>
              <a:rPr lang="en-CA" dirty="0">
                <a:highlight>
                  <a:srgbClr val="FFFF00"/>
                </a:highlight>
              </a:rPr>
              <a:t>What are some disadvantages?</a:t>
            </a:r>
          </a:p>
          <a:p>
            <a:endParaRPr lang="en-CA" dirty="0"/>
          </a:p>
        </p:txBody>
      </p:sp>
      <p:pic>
        <p:nvPicPr>
          <p:cNvPr id="9" name="http://wla.berkeley.edu/~cs61a/fa11/lectures/img/clientserver.png" descr="http://wla.berkeley.edu/~cs61a/fa11/lectures/img/clientserver.png">
            <a:extLst>
              <a:ext uri="{FF2B5EF4-FFF2-40B4-BE49-F238E27FC236}">
                <a16:creationId xmlns:a16="http://schemas.microsoft.com/office/drawing/2014/main" id="{041ADA12-F9C3-FB02-6BA6-F9F9E26DC741}"/>
              </a:ext>
            </a:extLst>
          </p:cNvPr>
          <p:cNvPicPr>
            <a:picLocks noChangeAspect="1"/>
          </p:cNvPicPr>
          <p:nvPr/>
        </p:nvPicPr>
        <p:blipFill>
          <a:blip r:embed="rId4"/>
          <a:stretch>
            <a:fillRect/>
          </a:stretch>
        </p:blipFill>
        <p:spPr>
          <a:xfrm>
            <a:off x="5249594" y="5480982"/>
            <a:ext cx="6394738" cy="3894234"/>
          </a:xfrm>
          <a:prstGeom prst="rect">
            <a:avLst/>
          </a:prstGeom>
          <a:ln w="12700">
            <a:miter lim="400000"/>
          </a:ln>
        </p:spPr>
      </p:pic>
    </p:spTree>
    <p:extLst>
      <p:ext uri="{BB962C8B-B14F-4D97-AF65-F5344CB8AC3E}">
        <p14:creationId xmlns:p14="http://schemas.microsoft.com/office/powerpoint/2010/main" val="2653516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SANWDTRDTRTCWFLSLFO">
            <a:extLst>
              <a:ext uri="{FF2B5EF4-FFF2-40B4-BE49-F238E27FC236}">
                <a16:creationId xmlns:a16="http://schemas.microsoft.com/office/drawing/2014/main" id="{E7DD9382-55F4-2933-9A86-B4331F7F930D}"/>
              </a:ext>
            </a:extLst>
          </p:cNvPr>
          <p:cNvSpPr txBox="1">
            <a:spLocks/>
          </p:cNvSpPr>
          <p:nvPr/>
        </p:nvSpPr>
        <p:spPr>
          <a:xfrm>
            <a:off x="894080" y="378384"/>
            <a:ext cx="11216640" cy="1413934"/>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267" dirty="0">
                <a:solidFill>
                  <a:srgbClr val="FFFFFF"/>
                </a:solidFill>
                <a:latin typeface="Arial" panose="020B0604020202020204" pitchFamily="34" charset="0"/>
                <a:cs typeface="Arial" panose="020B0604020202020204" pitchFamily="34" charset="0"/>
              </a:rPr>
              <a:t>Peer to Peer (P2P)</a:t>
            </a:r>
          </a:p>
        </p:txBody>
      </p:sp>
      <p:sp>
        <p:nvSpPr>
          <p:cNvPr id="2" name="Slide Number Placeholder 6">
            <a:extLst>
              <a:ext uri="{FF2B5EF4-FFF2-40B4-BE49-F238E27FC236}">
                <a16:creationId xmlns:a16="http://schemas.microsoft.com/office/drawing/2014/main" id="{233009A1-BD6B-FBD7-E71D-71CC574B502E}"/>
              </a:ext>
            </a:extLst>
          </p:cNvPr>
          <p:cNvSpPr txBox="1">
            <a:spLocks/>
          </p:cNvSpPr>
          <p:nvPr/>
        </p:nvSpPr>
        <p:spPr>
          <a:xfrm>
            <a:off x="12495187" y="9275584"/>
            <a:ext cx="333425" cy="379591"/>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alpha val="95000"/>
                  </a:srgbClr>
                </a:solidFill>
                <a:effectLst/>
                <a:uFillTx/>
                <a:latin typeface="+mn-lt"/>
                <a:ea typeface="+mn-ea"/>
                <a:cs typeface="+mn-cs"/>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a:defRPr/>
            </a:pPr>
            <a:fld id="{86CB4B4D-7CA3-9044-876B-883B54F8677D}" type="slidenum">
              <a:rPr lang="en-CA" b="1" smtClean="0">
                <a:solidFill>
                  <a:srgbClr val="600C52">
                    <a:lumMod val="50000"/>
                    <a:alpha val="95000"/>
                  </a:srgbClr>
                </a:solidFill>
                <a:latin typeface="Palatino"/>
              </a:rPr>
              <a:pPr>
                <a:defRPr/>
              </a:pPr>
              <a:t>57</a:t>
            </a:fld>
            <a:endParaRPr lang="en-CA" b="1" dirty="0">
              <a:solidFill>
                <a:srgbClr val="600C52">
                  <a:lumMod val="50000"/>
                  <a:alpha val="95000"/>
                </a:srgbClr>
              </a:solidFill>
              <a:latin typeface="Palatino"/>
            </a:endParaRPr>
          </a:p>
        </p:txBody>
      </p:sp>
      <p:sp>
        <p:nvSpPr>
          <p:cNvPr id="8" name="Content Placeholder 7">
            <a:extLst>
              <a:ext uri="{FF2B5EF4-FFF2-40B4-BE49-F238E27FC236}">
                <a16:creationId xmlns:a16="http://schemas.microsoft.com/office/drawing/2014/main" id="{40F3EA82-95F2-6393-9519-29202D7CC565}"/>
              </a:ext>
            </a:extLst>
          </p:cNvPr>
          <p:cNvSpPr>
            <a:spLocks noGrp="1"/>
          </p:cNvSpPr>
          <p:nvPr>
            <p:ph sz="half" idx="1"/>
          </p:nvPr>
        </p:nvSpPr>
        <p:spPr>
          <a:xfrm>
            <a:off x="894080" y="2596444"/>
            <a:ext cx="6146800" cy="6188570"/>
          </a:xfrm>
        </p:spPr>
        <p:txBody>
          <a:bodyPr>
            <a:normAutofit/>
          </a:bodyPr>
          <a:lstStyle/>
          <a:p>
            <a:r>
              <a:rPr lang="en-CA" dirty="0"/>
              <a:t>A common example of this type of architecture is torrent files </a:t>
            </a:r>
          </a:p>
          <a:p>
            <a:r>
              <a:rPr lang="en-CA" dirty="0"/>
              <a:t>Windows uses P2P to deliver windows 10 upgrades</a:t>
            </a:r>
          </a:p>
          <a:p>
            <a:r>
              <a:rPr lang="en-CA" dirty="0"/>
              <a:t>Online games will make use of P2P technology to download games </a:t>
            </a:r>
          </a:p>
          <a:p>
            <a:r>
              <a:rPr lang="en-CA" dirty="0"/>
              <a:t>Cryptocurrencies use blockchain P2P </a:t>
            </a:r>
          </a:p>
          <a:p>
            <a:endParaRPr lang="en-CA" dirty="0"/>
          </a:p>
          <a:p>
            <a:r>
              <a:rPr lang="en-CA" dirty="0">
                <a:highlight>
                  <a:srgbClr val="FFFF00"/>
                </a:highlight>
              </a:rPr>
              <a:t>What are some advantages of P2P?</a:t>
            </a:r>
          </a:p>
          <a:p>
            <a:r>
              <a:rPr lang="en-CA" dirty="0">
                <a:highlight>
                  <a:srgbClr val="FFFF00"/>
                </a:highlight>
              </a:rPr>
              <a:t>What are some disadvantages?</a:t>
            </a:r>
          </a:p>
        </p:txBody>
      </p:sp>
      <p:pic>
        <p:nvPicPr>
          <p:cNvPr id="4" name="http://www.codeproject.com/KB/WCF/614028/pto1.png" descr="http://www.codeproject.com/KB/WCF/614028/pto1.png">
            <a:extLst>
              <a:ext uri="{FF2B5EF4-FFF2-40B4-BE49-F238E27FC236}">
                <a16:creationId xmlns:a16="http://schemas.microsoft.com/office/drawing/2014/main" id="{71900E35-B14B-4121-5C4D-4A03C921E40E}"/>
              </a:ext>
            </a:extLst>
          </p:cNvPr>
          <p:cNvPicPr>
            <a:picLocks noChangeAspect="1"/>
          </p:cNvPicPr>
          <p:nvPr/>
        </p:nvPicPr>
        <p:blipFill>
          <a:blip r:embed="rId4"/>
          <a:stretch>
            <a:fillRect/>
          </a:stretch>
        </p:blipFill>
        <p:spPr>
          <a:xfrm>
            <a:off x="6904550" y="2839254"/>
            <a:ext cx="5924062" cy="5473320"/>
          </a:xfrm>
          <a:prstGeom prst="rect">
            <a:avLst/>
          </a:prstGeom>
          <a:ln w="12700">
            <a:miter lim="400000"/>
          </a:ln>
        </p:spPr>
      </p:pic>
    </p:spTree>
    <p:extLst>
      <p:ext uri="{BB962C8B-B14F-4D97-AF65-F5344CB8AC3E}">
        <p14:creationId xmlns:p14="http://schemas.microsoft.com/office/powerpoint/2010/main" val="26063951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SANWDTRDTRTCWFLSLFO">
            <a:extLst>
              <a:ext uri="{FF2B5EF4-FFF2-40B4-BE49-F238E27FC236}">
                <a16:creationId xmlns:a16="http://schemas.microsoft.com/office/drawing/2014/main" id="{E7DD9382-55F4-2933-9A86-B4331F7F930D}"/>
              </a:ext>
            </a:extLst>
          </p:cNvPr>
          <p:cNvSpPr txBox="1">
            <a:spLocks/>
          </p:cNvSpPr>
          <p:nvPr/>
        </p:nvSpPr>
        <p:spPr>
          <a:xfrm>
            <a:off x="894080" y="378384"/>
            <a:ext cx="11216640" cy="1413934"/>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267" dirty="0">
                <a:solidFill>
                  <a:srgbClr val="FFFFFF"/>
                </a:solidFill>
                <a:latin typeface="Arial" panose="020B0604020202020204" pitchFamily="34" charset="0"/>
                <a:cs typeface="Arial" panose="020B0604020202020204" pitchFamily="34" charset="0"/>
              </a:rPr>
              <a:t>World Wide Web: Web Pages</a:t>
            </a:r>
          </a:p>
        </p:txBody>
      </p:sp>
      <p:sp>
        <p:nvSpPr>
          <p:cNvPr id="2" name="Slide Number Placeholder 6">
            <a:extLst>
              <a:ext uri="{FF2B5EF4-FFF2-40B4-BE49-F238E27FC236}">
                <a16:creationId xmlns:a16="http://schemas.microsoft.com/office/drawing/2014/main" id="{233009A1-BD6B-FBD7-E71D-71CC574B502E}"/>
              </a:ext>
            </a:extLst>
          </p:cNvPr>
          <p:cNvSpPr txBox="1">
            <a:spLocks/>
          </p:cNvSpPr>
          <p:nvPr/>
        </p:nvSpPr>
        <p:spPr>
          <a:xfrm>
            <a:off x="12495187" y="9275584"/>
            <a:ext cx="333425" cy="379591"/>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alpha val="95000"/>
                  </a:srgbClr>
                </a:solidFill>
                <a:effectLst/>
                <a:uFillTx/>
                <a:latin typeface="+mn-lt"/>
                <a:ea typeface="+mn-ea"/>
                <a:cs typeface="+mn-cs"/>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a:defRPr/>
            </a:pPr>
            <a:fld id="{86CB4B4D-7CA3-9044-876B-883B54F8677D}" type="slidenum">
              <a:rPr lang="en-CA" b="1" smtClean="0">
                <a:solidFill>
                  <a:srgbClr val="600C52">
                    <a:lumMod val="50000"/>
                    <a:alpha val="95000"/>
                  </a:srgbClr>
                </a:solidFill>
                <a:latin typeface="Palatino"/>
              </a:rPr>
              <a:pPr>
                <a:defRPr/>
              </a:pPr>
              <a:t>58</a:t>
            </a:fld>
            <a:endParaRPr lang="en-CA" b="1" dirty="0">
              <a:solidFill>
                <a:srgbClr val="600C52">
                  <a:lumMod val="50000"/>
                  <a:alpha val="95000"/>
                </a:srgbClr>
              </a:solidFill>
              <a:latin typeface="Palatino"/>
            </a:endParaRPr>
          </a:p>
        </p:txBody>
      </p:sp>
      <p:sp>
        <p:nvSpPr>
          <p:cNvPr id="8" name="Content Placeholder 7">
            <a:extLst>
              <a:ext uri="{FF2B5EF4-FFF2-40B4-BE49-F238E27FC236}">
                <a16:creationId xmlns:a16="http://schemas.microsoft.com/office/drawing/2014/main" id="{40F3EA82-95F2-6393-9519-29202D7CC565}"/>
              </a:ext>
            </a:extLst>
          </p:cNvPr>
          <p:cNvSpPr>
            <a:spLocks noGrp="1"/>
          </p:cNvSpPr>
          <p:nvPr>
            <p:ph sz="half" idx="1"/>
          </p:nvPr>
        </p:nvSpPr>
        <p:spPr>
          <a:xfrm>
            <a:off x="975360" y="2215444"/>
            <a:ext cx="5527040" cy="6188570"/>
          </a:xfrm>
        </p:spPr>
        <p:txBody>
          <a:bodyPr>
            <a:normAutofit/>
          </a:bodyPr>
          <a:lstStyle/>
          <a:p>
            <a:r>
              <a:rPr lang="en-CA" dirty="0"/>
              <a:t>There are many components of being able to access web pages, we will discuss a few of them here </a:t>
            </a:r>
          </a:p>
          <a:p>
            <a:endParaRPr lang="en-CA" dirty="0"/>
          </a:p>
          <a:p>
            <a:r>
              <a:rPr lang="en-CA" dirty="0"/>
              <a:t>Web browsers </a:t>
            </a:r>
          </a:p>
          <a:p>
            <a:r>
              <a:rPr lang="en-CA" dirty="0"/>
              <a:t>URL </a:t>
            </a:r>
          </a:p>
          <a:p>
            <a:r>
              <a:rPr lang="en-CA" dirty="0"/>
              <a:t>HTTP </a:t>
            </a:r>
          </a:p>
          <a:p>
            <a:endParaRPr lang="en-CA" dirty="0"/>
          </a:p>
        </p:txBody>
      </p:sp>
      <p:pic>
        <p:nvPicPr>
          <p:cNvPr id="5" name="17l80f.jpg" descr="17l80f.jpg">
            <a:extLst>
              <a:ext uri="{FF2B5EF4-FFF2-40B4-BE49-F238E27FC236}">
                <a16:creationId xmlns:a16="http://schemas.microsoft.com/office/drawing/2014/main" id="{A246E2F1-6571-D1A0-1EAE-7A82497C8908}"/>
              </a:ext>
            </a:extLst>
          </p:cNvPr>
          <p:cNvPicPr>
            <a:picLocks noChangeAspect="1"/>
          </p:cNvPicPr>
          <p:nvPr/>
        </p:nvPicPr>
        <p:blipFill>
          <a:blip r:embed="rId4"/>
          <a:stretch>
            <a:fillRect/>
          </a:stretch>
        </p:blipFill>
        <p:spPr>
          <a:xfrm>
            <a:off x="6712806" y="3075093"/>
            <a:ext cx="5397914" cy="3603414"/>
          </a:xfrm>
          <a:prstGeom prst="rect">
            <a:avLst/>
          </a:prstGeom>
          <a:ln w="12700">
            <a:miter lim="400000"/>
          </a:ln>
        </p:spPr>
      </p:pic>
    </p:spTree>
    <p:extLst>
      <p:ext uri="{BB962C8B-B14F-4D97-AF65-F5344CB8AC3E}">
        <p14:creationId xmlns:p14="http://schemas.microsoft.com/office/powerpoint/2010/main" val="663698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SANWDTRDTRTCWFLSLFO">
            <a:extLst>
              <a:ext uri="{FF2B5EF4-FFF2-40B4-BE49-F238E27FC236}">
                <a16:creationId xmlns:a16="http://schemas.microsoft.com/office/drawing/2014/main" id="{E7DD9382-55F4-2933-9A86-B4331F7F930D}"/>
              </a:ext>
            </a:extLst>
          </p:cNvPr>
          <p:cNvSpPr txBox="1">
            <a:spLocks/>
          </p:cNvSpPr>
          <p:nvPr/>
        </p:nvSpPr>
        <p:spPr>
          <a:xfrm>
            <a:off x="894080" y="378384"/>
            <a:ext cx="11216640" cy="1413934"/>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267" dirty="0">
                <a:solidFill>
                  <a:srgbClr val="FFFFFF"/>
                </a:solidFill>
                <a:latin typeface="Arial" panose="020B0604020202020204" pitchFamily="34" charset="0"/>
                <a:cs typeface="Arial" panose="020B0604020202020204" pitchFamily="34" charset="0"/>
              </a:rPr>
              <a:t>WWW: Web Browser</a:t>
            </a:r>
          </a:p>
        </p:txBody>
      </p:sp>
      <p:sp>
        <p:nvSpPr>
          <p:cNvPr id="2" name="Slide Number Placeholder 6">
            <a:extLst>
              <a:ext uri="{FF2B5EF4-FFF2-40B4-BE49-F238E27FC236}">
                <a16:creationId xmlns:a16="http://schemas.microsoft.com/office/drawing/2014/main" id="{233009A1-BD6B-FBD7-E71D-71CC574B502E}"/>
              </a:ext>
            </a:extLst>
          </p:cNvPr>
          <p:cNvSpPr txBox="1">
            <a:spLocks/>
          </p:cNvSpPr>
          <p:nvPr/>
        </p:nvSpPr>
        <p:spPr>
          <a:xfrm>
            <a:off x="12495187" y="9275584"/>
            <a:ext cx="333425" cy="379591"/>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alpha val="95000"/>
                  </a:srgbClr>
                </a:solidFill>
                <a:effectLst/>
                <a:uFillTx/>
                <a:latin typeface="+mn-lt"/>
                <a:ea typeface="+mn-ea"/>
                <a:cs typeface="+mn-cs"/>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a:defRPr/>
            </a:pPr>
            <a:fld id="{86CB4B4D-7CA3-9044-876B-883B54F8677D}" type="slidenum">
              <a:rPr lang="en-CA" b="1" smtClean="0">
                <a:solidFill>
                  <a:srgbClr val="600C52">
                    <a:lumMod val="50000"/>
                    <a:alpha val="95000"/>
                  </a:srgbClr>
                </a:solidFill>
                <a:latin typeface="Palatino"/>
              </a:rPr>
              <a:pPr>
                <a:defRPr/>
              </a:pPr>
              <a:t>59</a:t>
            </a:fld>
            <a:endParaRPr lang="en-CA" b="1" dirty="0">
              <a:solidFill>
                <a:srgbClr val="600C52">
                  <a:lumMod val="50000"/>
                  <a:alpha val="95000"/>
                </a:srgbClr>
              </a:solidFill>
              <a:latin typeface="Palatino"/>
            </a:endParaRPr>
          </a:p>
        </p:txBody>
      </p:sp>
      <p:sp>
        <p:nvSpPr>
          <p:cNvPr id="8" name="Content Placeholder 7">
            <a:extLst>
              <a:ext uri="{FF2B5EF4-FFF2-40B4-BE49-F238E27FC236}">
                <a16:creationId xmlns:a16="http://schemas.microsoft.com/office/drawing/2014/main" id="{40F3EA82-95F2-6393-9519-29202D7CC565}"/>
              </a:ext>
            </a:extLst>
          </p:cNvPr>
          <p:cNvSpPr>
            <a:spLocks noGrp="1"/>
          </p:cNvSpPr>
          <p:nvPr>
            <p:ph sz="half" idx="1"/>
          </p:nvPr>
        </p:nvSpPr>
        <p:spPr>
          <a:xfrm>
            <a:off x="894080" y="2127592"/>
            <a:ext cx="5527040" cy="6188570"/>
          </a:xfrm>
        </p:spPr>
        <p:txBody>
          <a:bodyPr>
            <a:normAutofit/>
          </a:bodyPr>
          <a:lstStyle/>
          <a:p>
            <a:r>
              <a:rPr lang="en-CA" dirty="0"/>
              <a:t>A web browser is an application that is used to access a website</a:t>
            </a:r>
          </a:p>
          <a:p>
            <a:endParaRPr lang="en-CA" dirty="0"/>
          </a:p>
          <a:p>
            <a:r>
              <a:rPr lang="en-CA" dirty="0"/>
              <a:t>The browser retrieves the files from a web server and displays them for the user</a:t>
            </a:r>
          </a:p>
          <a:p>
            <a:endParaRPr lang="en-CA" dirty="0"/>
          </a:p>
          <a:p>
            <a:r>
              <a:rPr lang="en-CA" dirty="0"/>
              <a:t>Web browser have a cache where they store recently requested files: </a:t>
            </a:r>
            <a:r>
              <a:rPr lang="en-CA" dirty="0">
                <a:highlight>
                  <a:srgbClr val="FFFF00"/>
                </a:highlight>
              </a:rPr>
              <a:t>why?</a:t>
            </a:r>
            <a:r>
              <a:rPr lang="en-CA" dirty="0"/>
              <a:t> </a:t>
            </a:r>
          </a:p>
        </p:txBody>
      </p:sp>
      <p:pic>
        <p:nvPicPr>
          <p:cNvPr id="7" name="http://www.picshag.com/pics/012014/web-browsers-what-are-we-big.jpg" descr="http://www.picshag.com/pics/012014/web-browsers-what-are-we-big.jpg">
            <a:extLst>
              <a:ext uri="{FF2B5EF4-FFF2-40B4-BE49-F238E27FC236}">
                <a16:creationId xmlns:a16="http://schemas.microsoft.com/office/drawing/2014/main" id="{71199245-3EC5-E5DD-3224-432B46E50017}"/>
              </a:ext>
            </a:extLst>
          </p:cNvPr>
          <p:cNvPicPr>
            <a:picLocks noChangeAspect="1"/>
          </p:cNvPicPr>
          <p:nvPr/>
        </p:nvPicPr>
        <p:blipFill>
          <a:blip r:embed="rId4"/>
          <a:stretch>
            <a:fillRect/>
          </a:stretch>
        </p:blipFill>
        <p:spPr>
          <a:xfrm>
            <a:off x="7267672" y="2127592"/>
            <a:ext cx="4843048" cy="6459616"/>
          </a:xfrm>
          <a:prstGeom prst="rect">
            <a:avLst/>
          </a:prstGeom>
          <a:ln w="12700">
            <a:miter lim="400000"/>
          </a:ln>
        </p:spPr>
      </p:pic>
      <p:pic>
        <p:nvPicPr>
          <p:cNvPr id="9" name="Picture 2" descr="A diagram shows the protocols in the browser between input and output.">
            <a:extLst>
              <a:ext uri="{FF2B5EF4-FFF2-40B4-BE49-F238E27FC236}">
                <a16:creationId xmlns:a16="http://schemas.microsoft.com/office/drawing/2014/main" id="{08C895F3-49EF-55BA-0311-B27531FF8B0E}"/>
              </a:ext>
            </a:extLst>
          </p:cNvPr>
          <p:cNvPicPr>
            <a:picLocks noChangeAspect="1" noChangeArrowheads="1"/>
          </p:cNvPicPr>
          <p:nvPr/>
        </p:nvPicPr>
        <p:blipFill>
          <a:blip r:embed="rId5">
            <a:duotone>
              <a:prstClr val="black"/>
              <a:schemeClr val="accent6">
                <a:tint val="45000"/>
                <a:satMod val="400000"/>
              </a:schemeClr>
            </a:duotone>
          </a:blip>
          <a:stretch>
            <a:fillRect/>
          </a:stretch>
        </p:blipFill>
        <p:spPr bwMode="auto">
          <a:xfrm>
            <a:off x="770354" y="7608478"/>
            <a:ext cx="5813328" cy="1413934"/>
          </a:xfrm>
          <a:prstGeom prst="rect">
            <a:avLst/>
          </a:prstGeom>
          <a:solidFill>
            <a:srgbClr val="92D050"/>
          </a:solidFill>
          <a:ln>
            <a:noFill/>
          </a:ln>
          <a:effectLst/>
        </p:spPr>
      </p:pic>
    </p:spTree>
    <p:extLst>
      <p:ext uri="{BB962C8B-B14F-4D97-AF65-F5344CB8AC3E}">
        <p14:creationId xmlns:p14="http://schemas.microsoft.com/office/powerpoint/2010/main" val="2309412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132" name="network_wires-1920x1200.jpg" descr="network_wires-1920x1200.jpg"/>
          <p:cNvPicPr>
            <a:picLocks noGrp="1"/>
          </p:cNvPicPr>
          <p:nvPr>
            <p:ph type="pic" idx="14"/>
          </p:nvPr>
        </p:nvPicPr>
        <p:blipFill>
          <a:blip r:embed="rId3"/>
          <a:stretch>
            <a:fillRect/>
          </a:stretch>
        </p:blipFill>
        <p:spPr>
          <a:xfrm>
            <a:off x="8547100" y="342900"/>
            <a:ext cx="4114800" cy="6070600"/>
          </a:xfrm>
          <a:prstGeom prst="rect">
            <a:avLst/>
          </a:prstGeom>
        </p:spPr>
      </p:pic>
      <p:sp>
        <p:nvSpPr>
          <p:cNvPr id="6" name="SSANWDTRDTRTCWFLSLFO">
            <a:extLst>
              <a:ext uri="{FF2B5EF4-FFF2-40B4-BE49-F238E27FC236}">
                <a16:creationId xmlns:a16="http://schemas.microsoft.com/office/drawing/2014/main" id="{5A223905-1092-7108-472E-39E1124628A7}"/>
              </a:ext>
            </a:extLst>
          </p:cNvPr>
          <p:cNvSpPr txBox="1">
            <a:spLocks noGrp="1"/>
          </p:cNvSpPr>
          <p:nvPr>
            <p:ph type="title"/>
          </p:nvPr>
        </p:nvSpPr>
        <p:spPr>
          <a:xfrm>
            <a:off x="342900" y="6961868"/>
            <a:ext cx="12319000" cy="2018846"/>
          </a:xfrm>
          <a:prstGeom prst="rect">
            <a:avLst/>
          </a:prstGeom>
          <a:blipFill>
            <a:blip r:embed="rId4"/>
            <a:stretch>
              <a:fillRect/>
            </a:stretch>
          </a:blipFill>
        </p:spPr>
        <p:txBody>
          <a:bodyPr>
            <a:noAutofit/>
          </a:bodyPr>
          <a:lstStyle>
            <a:lvl1pPr>
              <a:defRPr>
                <a:latin typeface="PT Serif"/>
                <a:ea typeface="PT Serif"/>
                <a:cs typeface="PT Serif"/>
                <a:sym typeface="PT Serif"/>
              </a:defRPr>
            </a:lvl1pPr>
          </a:lstStyle>
          <a:p>
            <a:r>
              <a:rPr lang="en-CA" sz="4800" dirty="0">
                <a:solidFill>
                  <a:srgbClr val="FFFFFF"/>
                </a:solidFill>
                <a:latin typeface="Arial" panose="020B0604020202020204" pitchFamily="34" charset="0"/>
                <a:cs typeface="Arial" panose="020B0604020202020204" pitchFamily="34" charset="0"/>
              </a:rPr>
              <a:t>Week 08 </a:t>
            </a:r>
            <a:br>
              <a:rPr lang="en-CA" sz="4800" dirty="0">
                <a:solidFill>
                  <a:srgbClr val="FFFFFF"/>
                </a:solidFill>
                <a:latin typeface="Arial" panose="020B0604020202020204" pitchFamily="34" charset="0"/>
                <a:cs typeface="Arial" panose="020B0604020202020204" pitchFamily="34" charset="0"/>
              </a:rPr>
            </a:br>
            <a:r>
              <a:rPr lang="en-CA" sz="4800" dirty="0">
                <a:solidFill>
                  <a:srgbClr val="FFFFFF"/>
                </a:solidFill>
                <a:latin typeface="Arial" panose="020B0604020202020204" pitchFamily="34" charset="0"/>
                <a:cs typeface="Arial" panose="020B0604020202020204" pitchFamily="34" charset="0"/>
              </a:rPr>
              <a:t>Network Layer: Basics of Packet Forwarding</a:t>
            </a:r>
            <a:endParaRPr sz="4800" dirty="0">
              <a:solidFill>
                <a:srgbClr val="FFFFFF"/>
              </a:solidFill>
              <a:latin typeface="Arial" panose="020B0604020202020204" pitchFamily="34" charset="0"/>
              <a:cs typeface="Arial" panose="020B0604020202020204" pitchFamily="34" charset="0"/>
            </a:endParaRPr>
          </a:p>
        </p:txBody>
      </p:sp>
      <p:sp>
        <p:nvSpPr>
          <p:cNvPr id="2" name="Slide Number Placeholder 6">
            <a:extLst>
              <a:ext uri="{FF2B5EF4-FFF2-40B4-BE49-F238E27FC236}">
                <a16:creationId xmlns:a16="http://schemas.microsoft.com/office/drawing/2014/main" id="{B7E82EF5-778E-3A2D-9840-67EC1591EB46}"/>
              </a:ext>
            </a:extLst>
          </p:cNvPr>
          <p:cNvSpPr>
            <a:spLocks noGrp="1"/>
          </p:cNvSpPr>
          <p:nvPr>
            <p:ph type="sldNum" sz="quarter" idx="2"/>
          </p:nvPr>
        </p:nvSpPr>
        <p:spPr>
          <a:xfrm>
            <a:off x="12495187" y="93136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6</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pic>
        <p:nvPicPr>
          <p:cNvPr id="9" name="Picture Placeholder 8" descr="A picture containing light&#10;&#10;Description automatically generated">
            <a:extLst>
              <a:ext uri="{FF2B5EF4-FFF2-40B4-BE49-F238E27FC236}">
                <a16:creationId xmlns:a16="http://schemas.microsoft.com/office/drawing/2014/main" id="{324A0873-AB28-6489-B245-F21C6F901393}"/>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l="27692" r="27692"/>
          <a:stretch>
            <a:fillRect/>
          </a:stretch>
        </p:blipFill>
        <p:spPr/>
      </p:pic>
      <p:pic>
        <p:nvPicPr>
          <p:cNvPr id="13" name="Picture Placeholder 12" descr="A picture containing text, bubble, compact disk, cloud&#10;&#10;Description automatically generated">
            <a:extLst>
              <a:ext uri="{FF2B5EF4-FFF2-40B4-BE49-F238E27FC236}">
                <a16:creationId xmlns:a16="http://schemas.microsoft.com/office/drawing/2014/main" id="{CF5B8F6D-9F12-AC15-4728-6C08DB53A183}"/>
              </a:ext>
            </a:extLst>
          </p:cNvPr>
          <p:cNvPicPr>
            <a:picLocks noGrp="1" noChangeAspect="1"/>
          </p:cNvPicPr>
          <p:nvPr>
            <p:ph type="pic" sz="half" idx="13"/>
          </p:nvPr>
        </p:nvPicPr>
        <p:blipFill>
          <a:blip r:embed="rId6">
            <a:extLst>
              <a:ext uri="{28A0092B-C50C-407E-A947-70E740481C1C}">
                <a14:useLocalDpi xmlns:a14="http://schemas.microsoft.com/office/drawing/2010/main" val="0"/>
              </a:ext>
            </a:extLst>
          </a:blip>
          <a:srcRect l="32051" r="32051"/>
          <a:stretch>
            <a:fillRect/>
          </a:stretch>
        </p:blipFill>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 name="Data created by a web server that is stored on hard drive of local PC…"/>
          <p:cNvSpPr txBox="1">
            <a:spLocks noGrp="1"/>
          </p:cNvSpPr>
          <p:nvPr>
            <p:ph type="body" sz="half" idx="1"/>
          </p:nvPr>
        </p:nvSpPr>
        <p:spPr>
          <a:prstGeom prst="rect">
            <a:avLst/>
          </a:prstGeom>
        </p:spPr>
        <p:txBody>
          <a:bodyPr anchor="t">
            <a:normAutofit/>
          </a:bodyPr>
          <a:lstStyle/>
          <a:p>
            <a:pPr>
              <a:lnSpc>
                <a:spcPct val="90000"/>
              </a:lnSpc>
              <a:spcBef>
                <a:spcPts val="1200"/>
              </a:spcBef>
              <a:buFont typeface="Wingdings" panose="05000000000000000000" pitchFamily="2" charset="2"/>
              <a:buChar char="§"/>
              <a:defRPr sz="5000">
                <a:solidFill>
                  <a:srgbClr val="61615E"/>
                </a:solidFill>
              </a:defRPr>
            </a:pPr>
            <a:r>
              <a:rPr sz="3600" dirty="0">
                <a:latin typeface="Calibri" panose="020F0502020204030204" pitchFamily="34" charset="0"/>
                <a:cs typeface="Calibri" panose="020F0502020204030204" pitchFamily="34" charset="0"/>
              </a:rPr>
              <a:t>Data created by a web server that is stored on hard drive of local PC </a:t>
            </a:r>
          </a:p>
          <a:p>
            <a:pPr>
              <a:lnSpc>
                <a:spcPct val="90000"/>
              </a:lnSpc>
              <a:spcBef>
                <a:spcPts val="1200"/>
              </a:spcBef>
              <a:buFont typeface="Wingdings" panose="05000000000000000000" pitchFamily="2" charset="2"/>
              <a:buChar char="§"/>
              <a:defRPr sz="5000">
                <a:solidFill>
                  <a:srgbClr val="61615E"/>
                </a:solidFill>
              </a:defRPr>
            </a:pPr>
            <a:r>
              <a:rPr sz="3600" dirty="0">
                <a:latin typeface="Calibri" panose="020F0502020204030204" pitchFamily="34" charset="0"/>
                <a:cs typeface="Calibri" panose="020F0502020204030204" pitchFamily="34" charset="0"/>
              </a:rPr>
              <a:t>Tracks activity on the website and can anticipate future needs </a:t>
            </a:r>
            <a:endParaRPr lang="en-CA" sz="3600" dirty="0">
              <a:latin typeface="Calibri" panose="020F0502020204030204" pitchFamily="34" charset="0"/>
              <a:cs typeface="Calibri" panose="020F0502020204030204" pitchFamily="34" charset="0"/>
            </a:endParaRPr>
          </a:p>
          <a:p>
            <a:pPr>
              <a:lnSpc>
                <a:spcPct val="90000"/>
              </a:lnSpc>
              <a:spcBef>
                <a:spcPts val="1200"/>
              </a:spcBef>
              <a:buFont typeface="Wingdings" panose="05000000000000000000" pitchFamily="2" charset="2"/>
              <a:buChar char="§"/>
              <a:defRPr sz="5000">
                <a:solidFill>
                  <a:srgbClr val="61615E"/>
                </a:solidFill>
              </a:defRPr>
            </a:pPr>
            <a:r>
              <a:rPr lang="en-CA" sz="3600" dirty="0">
                <a:highlight>
                  <a:srgbClr val="FFFF00"/>
                </a:highlight>
                <a:latin typeface="Calibri" panose="020F0502020204030204" pitchFamily="34" charset="0"/>
                <a:cs typeface="Calibri" panose="020F0502020204030204" pitchFamily="34" charset="0"/>
              </a:rPr>
              <a:t>What’s the difference between cookies and cache?</a:t>
            </a:r>
            <a:endParaRPr sz="3600" dirty="0">
              <a:highlight>
                <a:srgbClr val="FFFF00"/>
              </a:highlight>
              <a:latin typeface="Calibri" panose="020F0502020204030204" pitchFamily="34" charset="0"/>
              <a:cs typeface="Calibri" panose="020F0502020204030204" pitchFamily="34" charset="0"/>
            </a:endParaRPr>
          </a:p>
        </p:txBody>
      </p:sp>
      <p:pic>
        <p:nvPicPr>
          <p:cNvPr id="379" name="https://i.chzbgr.com/original/3698452224/B350BC62/1" descr="https://i.chzbgr.com/original/3698452224/B350BC62/1"/>
          <p:cNvPicPr>
            <a:picLocks noChangeAspect="1"/>
          </p:cNvPicPr>
          <p:nvPr/>
        </p:nvPicPr>
        <p:blipFill>
          <a:blip r:embed="rId3"/>
          <a:stretch>
            <a:fillRect/>
          </a:stretch>
        </p:blipFill>
        <p:spPr>
          <a:xfrm>
            <a:off x="6413983" y="3022719"/>
            <a:ext cx="6298234" cy="6210759"/>
          </a:xfrm>
          <a:prstGeom prst="rect">
            <a:avLst/>
          </a:prstGeom>
          <a:ln w="12700">
            <a:miter lim="400000"/>
          </a:ln>
        </p:spPr>
      </p:pic>
      <p:sp>
        <p:nvSpPr>
          <p:cNvPr id="2" name="Slide Number Placeholder 6">
            <a:extLst>
              <a:ext uri="{FF2B5EF4-FFF2-40B4-BE49-F238E27FC236}">
                <a16:creationId xmlns:a16="http://schemas.microsoft.com/office/drawing/2014/main" id="{E50A5D3C-CC78-878F-FF04-2AEAC2AD4B38}"/>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60</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3" name="SSANWDTRDTRTCWFLSLFO">
            <a:extLst>
              <a:ext uri="{FF2B5EF4-FFF2-40B4-BE49-F238E27FC236}">
                <a16:creationId xmlns:a16="http://schemas.microsoft.com/office/drawing/2014/main" id="{5586A377-F8FE-3843-6B97-F0BEFAF69C24}"/>
              </a:ext>
            </a:extLst>
          </p:cNvPr>
          <p:cNvSpPr txBox="1">
            <a:spLocks/>
          </p:cNvSpPr>
          <p:nvPr/>
        </p:nvSpPr>
        <p:spPr>
          <a:xfrm>
            <a:off x="894080" y="378384"/>
            <a:ext cx="11216640" cy="1413934"/>
          </a:xfrm>
          <a:prstGeom prst="rect">
            <a:avLst/>
          </a:prstGeom>
          <a:blipFill>
            <a:blip r:embed="rId4"/>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5400" dirty="0">
                <a:solidFill>
                  <a:srgbClr val="FFFFFF"/>
                </a:solidFill>
                <a:latin typeface="Arial" panose="020B0604020202020204" pitchFamily="34" charset="0"/>
                <a:cs typeface="Arial" panose="020B0604020202020204" pitchFamily="34" charset="0"/>
              </a:rPr>
              <a:t>WWW: Cookies</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4" name="URL: Structure"/>
          <p:cNvSpPr txBox="1">
            <a:spLocks noGrp="1"/>
          </p:cNvSpPr>
          <p:nvPr>
            <p:ph type="title"/>
          </p:nvPr>
        </p:nvSpPr>
        <p:spPr>
          <a:prstGeom prst="rect">
            <a:avLst/>
          </a:prstGeom>
        </p:spPr>
        <p:txBody>
          <a:bodyPr/>
          <a:lstStyle/>
          <a:p>
            <a:r>
              <a:t>URL: Structure </a:t>
            </a:r>
          </a:p>
        </p:txBody>
      </p:sp>
      <p:sp>
        <p:nvSpPr>
          <p:cNvPr id="335" name="Every web page has a unique URL structured as follows"/>
          <p:cNvSpPr txBox="1">
            <a:spLocks noGrp="1"/>
          </p:cNvSpPr>
          <p:nvPr>
            <p:ph type="body" idx="1"/>
          </p:nvPr>
        </p:nvSpPr>
        <p:spPr>
          <a:xfrm>
            <a:off x="647700" y="2184400"/>
            <a:ext cx="11709400" cy="6921500"/>
          </a:xfrm>
          <a:prstGeom prst="rect">
            <a:avLst/>
          </a:prstGeom>
        </p:spPr>
        <p:txBody>
          <a:bodyPr anchor="t"/>
          <a:lstStyle>
            <a:lvl1pPr>
              <a:buBlip>
                <a:blip r:embed="rId3"/>
              </a:buBlip>
            </a:lvl1pPr>
          </a:lstStyle>
          <a:p>
            <a:pPr>
              <a:spcBef>
                <a:spcPts val="0"/>
              </a:spcBef>
              <a:buFont typeface="Wingdings" panose="05000000000000000000" pitchFamily="2" charset="2"/>
              <a:buChar char="§"/>
            </a:pPr>
            <a:r>
              <a:rPr lang="en-CA" dirty="0"/>
              <a:t>Using the browser we can navigate to a URL</a:t>
            </a:r>
          </a:p>
          <a:p>
            <a:pPr>
              <a:spcBef>
                <a:spcPts val="0"/>
              </a:spcBef>
              <a:buFont typeface="Wingdings" panose="05000000000000000000" pitchFamily="2" charset="2"/>
              <a:buChar char="§"/>
            </a:pPr>
            <a:r>
              <a:rPr dirty="0"/>
              <a:t>Every web page has a unique URL structured as follows</a:t>
            </a:r>
          </a:p>
        </p:txBody>
      </p:sp>
      <p:pic>
        <p:nvPicPr>
          <p:cNvPr id="337" name="image40.png" descr="image40.png"/>
          <p:cNvPicPr>
            <a:picLocks noChangeAspect="1"/>
          </p:cNvPicPr>
          <p:nvPr/>
        </p:nvPicPr>
        <p:blipFill>
          <a:blip r:embed="rId4"/>
          <a:stretch>
            <a:fillRect/>
          </a:stretch>
        </p:blipFill>
        <p:spPr>
          <a:xfrm>
            <a:off x="355148" y="6339911"/>
            <a:ext cx="9108563" cy="3149104"/>
          </a:xfrm>
          <a:prstGeom prst="rect">
            <a:avLst/>
          </a:prstGeom>
          <a:ln w="12700">
            <a:miter lim="400000"/>
          </a:ln>
        </p:spPr>
      </p:pic>
      <p:sp>
        <p:nvSpPr>
          <p:cNvPr id="2" name="Slide Number Placeholder 6">
            <a:extLst>
              <a:ext uri="{FF2B5EF4-FFF2-40B4-BE49-F238E27FC236}">
                <a16:creationId xmlns:a16="http://schemas.microsoft.com/office/drawing/2014/main" id="{8C7A3ADA-4CE0-A94D-B0C5-9D2D86001915}"/>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61</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3" name="SSANWDTRDTRTCWFLSLFO">
            <a:extLst>
              <a:ext uri="{FF2B5EF4-FFF2-40B4-BE49-F238E27FC236}">
                <a16:creationId xmlns:a16="http://schemas.microsoft.com/office/drawing/2014/main" id="{CB05C773-15F2-600A-AFAA-10400D5C0DCC}"/>
              </a:ext>
            </a:extLst>
          </p:cNvPr>
          <p:cNvSpPr txBox="1">
            <a:spLocks/>
          </p:cNvSpPr>
          <p:nvPr/>
        </p:nvSpPr>
        <p:spPr>
          <a:xfrm>
            <a:off x="894080" y="378384"/>
            <a:ext cx="11216640" cy="1413934"/>
          </a:xfrm>
          <a:prstGeom prst="rect">
            <a:avLst/>
          </a:prstGeom>
          <a:blipFill>
            <a:blip r:embed="rId5"/>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267" dirty="0">
                <a:solidFill>
                  <a:srgbClr val="FFFFFF"/>
                </a:solidFill>
                <a:latin typeface="Arial" panose="020B0604020202020204" pitchFamily="34" charset="0"/>
                <a:cs typeface="Arial" panose="020B0604020202020204" pitchFamily="34" charset="0"/>
              </a:rPr>
              <a:t>WWW: URL: Uniform Resource Locator</a:t>
            </a:r>
          </a:p>
        </p:txBody>
      </p:sp>
      <p:pic>
        <p:nvPicPr>
          <p:cNvPr id="1026" name="Picture 2" descr="All About Links">
            <a:extLst>
              <a:ext uri="{FF2B5EF4-FFF2-40B4-BE49-F238E27FC236}">
                <a16:creationId xmlns:a16="http://schemas.microsoft.com/office/drawing/2014/main" id="{454AC036-F68B-6BA6-F686-26567A6A5D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4976" y="3764319"/>
            <a:ext cx="7770448" cy="25702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790935-E953-C5CF-D61D-5CE68F5EF5CD}"/>
              </a:ext>
            </a:extLst>
          </p:cNvPr>
          <p:cNvSpPr txBox="1"/>
          <p:nvPr/>
        </p:nvSpPr>
        <p:spPr>
          <a:xfrm>
            <a:off x="7814798" y="7124503"/>
            <a:ext cx="417068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CA" dirty="0">
                <a:highlight>
                  <a:srgbClr val="FFFF00"/>
                </a:highlight>
              </a:rPr>
              <a:t>Identify the components of the URLs to the left</a:t>
            </a:r>
            <a:endPar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5" name="Every web page has a unique URL structured as follows"/>
          <p:cNvSpPr txBox="1">
            <a:spLocks noGrp="1"/>
          </p:cNvSpPr>
          <p:nvPr>
            <p:ph type="body" idx="1"/>
          </p:nvPr>
        </p:nvSpPr>
        <p:spPr>
          <a:xfrm>
            <a:off x="221776" y="2179499"/>
            <a:ext cx="2902685" cy="6921500"/>
          </a:xfrm>
          <a:prstGeom prst="rect">
            <a:avLst/>
          </a:prstGeom>
        </p:spPr>
        <p:txBody>
          <a:bodyPr anchor="t">
            <a:normAutofit/>
          </a:bodyPr>
          <a:lstStyle>
            <a:lvl1pPr>
              <a:buBlip>
                <a:blip r:embed="rId3"/>
              </a:buBlip>
            </a:lvl1pPr>
          </a:lstStyle>
          <a:p>
            <a:pPr>
              <a:spcBef>
                <a:spcPts val="0"/>
              </a:spcBef>
            </a:pPr>
            <a:r>
              <a:rPr lang="en-CA" sz="2400" dirty="0"/>
              <a:t>HTTP is the protocol that is used to retrieve web documents stored on web servers and display them on your screen </a:t>
            </a:r>
          </a:p>
          <a:p>
            <a:pPr marL="0" indent="0">
              <a:spcBef>
                <a:spcPts val="0"/>
              </a:spcBef>
              <a:buNone/>
            </a:pPr>
            <a:endParaRPr lang="en-CA" sz="2400" dirty="0"/>
          </a:p>
          <a:p>
            <a:pPr>
              <a:spcBef>
                <a:spcPts val="0"/>
              </a:spcBef>
            </a:pPr>
            <a:r>
              <a:rPr lang="en-CA" sz="2400" dirty="0"/>
              <a:t>There are two modes for HTTP </a:t>
            </a:r>
          </a:p>
          <a:p>
            <a:pPr>
              <a:spcBef>
                <a:spcPts val="0"/>
              </a:spcBef>
            </a:pPr>
            <a:endParaRPr sz="2400" dirty="0"/>
          </a:p>
        </p:txBody>
      </p:sp>
      <p:sp>
        <p:nvSpPr>
          <p:cNvPr id="2" name="Slide Number Placeholder 6">
            <a:extLst>
              <a:ext uri="{FF2B5EF4-FFF2-40B4-BE49-F238E27FC236}">
                <a16:creationId xmlns:a16="http://schemas.microsoft.com/office/drawing/2014/main" id="{8C7A3ADA-4CE0-A94D-B0C5-9D2D86001915}"/>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62</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3" name="SSANWDTRDTRTCWFLSLFO">
            <a:extLst>
              <a:ext uri="{FF2B5EF4-FFF2-40B4-BE49-F238E27FC236}">
                <a16:creationId xmlns:a16="http://schemas.microsoft.com/office/drawing/2014/main" id="{CB05C773-15F2-600A-AFAA-10400D5C0DCC}"/>
              </a:ext>
            </a:extLst>
          </p:cNvPr>
          <p:cNvSpPr txBox="1">
            <a:spLocks/>
          </p:cNvSpPr>
          <p:nvPr/>
        </p:nvSpPr>
        <p:spPr>
          <a:xfrm>
            <a:off x="894080" y="378384"/>
            <a:ext cx="11216640" cy="1413934"/>
          </a:xfrm>
          <a:prstGeom prst="rect">
            <a:avLst/>
          </a:prstGeom>
          <a:blipFill>
            <a:blip r:embed="rId4"/>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267" dirty="0">
                <a:solidFill>
                  <a:srgbClr val="FFFFFF"/>
                </a:solidFill>
                <a:latin typeface="Arial" panose="020B0604020202020204" pitchFamily="34" charset="0"/>
                <a:cs typeface="Arial" panose="020B0604020202020204" pitchFamily="34" charset="0"/>
              </a:rPr>
              <a:t>WWW: HTTP</a:t>
            </a:r>
          </a:p>
        </p:txBody>
      </p:sp>
      <p:pic>
        <p:nvPicPr>
          <p:cNvPr id="5" name="Picture 2" descr="A diagram illustrates the handshake between client and server for file and image transfer in two connections.">
            <a:extLst>
              <a:ext uri="{FF2B5EF4-FFF2-40B4-BE49-F238E27FC236}">
                <a16:creationId xmlns:a16="http://schemas.microsoft.com/office/drawing/2014/main" id="{41BF77CA-84E1-CDBC-8738-6901C34774E1}"/>
              </a:ext>
            </a:extLst>
          </p:cNvPr>
          <p:cNvPicPr>
            <a:picLocks noChangeAspect="1" noChangeArrowheads="1"/>
          </p:cNvPicPr>
          <p:nvPr/>
        </p:nvPicPr>
        <p:blipFill>
          <a:blip r:embed="rId5"/>
          <a:stretch>
            <a:fillRect/>
          </a:stretch>
        </p:blipFill>
        <p:spPr bwMode="auto">
          <a:xfrm>
            <a:off x="3124461" y="2229941"/>
            <a:ext cx="5029188" cy="537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EFD9E6B3-F2F3-D2E5-7B13-6184FDBD9F8A}"/>
              </a:ext>
            </a:extLst>
          </p:cNvPr>
          <p:cNvSpPr txBox="1"/>
          <p:nvPr/>
        </p:nvSpPr>
        <p:spPr>
          <a:xfrm>
            <a:off x="3581661" y="7463235"/>
            <a:ext cx="3764280"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Non-persistent connection</a:t>
            </a:r>
          </a:p>
        </p:txBody>
      </p:sp>
      <p:pic>
        <p:nvPicPr>
          <p:cNvPr id="7" name="Picture 2" descr="A diagram illustrates the handshake between client and server for file and image transfer in one connection.">
            <a:extLst>
              <a:ext uri="{FF2B5EF4-FFF2-40B4-BE49-F238E27FC236}">
                <a16:creationId xmlns:a16="http://schemas.microsoft.com/office/drawing/2014/main" id="{E8758AC2-23C6-38CD-874F-40571A2CD057}"/>
              </a:ext>
            </a:extLst>
          </p:cNvPr>
          <p:cNvPicPr>
            <a:picLocks noChangeAspect="1" noChangeArrowheads="1"/>
          </p:cNvPicPr>
          <p:nvPr/>
        </p:nvPicPr>
        <p:blipFill>
          <a:blip r:embed="rId6"/>
          <a:stretch>
            <a:fillRect/>
          </a:stretch>
        </p:blipFill>
        <p:spPr bwMode="auto">
          <a:xfrm>
            <a:off x="8453083" y="2148841"/>
            <a:ext cx="4458478" cy="512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B06DF4DD-305B-3497-6145-8D731629CCF2}"/>
              </a:ext>
            </a:extLst>
          </p:cNvPr>
          <p:cNvSpPr txBox="1"/>
          <p:nvPr/>
        </p:nvSpPr>
        <p:spPr>
          <a:xfrm>
            <a:off x="8935683" y="7604760"/>
            <a:ext cx="3764280"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Persistent connection</a:t>
            </a:r>
          </a:p>
        </p:txBody>
      </p:sp>
    </p:spTree>
    <p:extLst>
      <p:ext uri="{BB962C8B-B14F-4D97-AF65-F5344CB8AC3E}">
        <p14:creationId xmlns:p14="http://schemas.microsoft.com/office/powerpoint/2010/main" val="1366093449"/>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8C7A3ADA-4CE0-A94D-B0C5-9D2D86001915}"/>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63</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3" name="SSANWDTRDTRTCWFLSLFO">
            <a:extLst>
              <a:ext uri="{FF2B5EF4-FFF2-40B4-BE49-F238E27FC236}">
                <a16:creationId xmlns:a16="http://schemas.microsoft.com/office/drawing/2014/main" id="{CB05C773-15F2-600A-AFAA-10400D5C0DCC}"/>
              </a:ext>
            </a:extLst>
          </p:cNvPr>
          <p:cNvSpPr txBox="1">
            <a:spLocks/>
          </p:cNvSpPr>
          <p:nvPr/>
        </p:nvSpPr>
        <p:spPr>
          <a:xfrm>
            <a:off x="894080" y="378384"/>
            <a:ext cx="11216640" cy="1413934"/>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800" dirty="0">
                <a:solidFill>
                  <a:srgbClr val="FFFFFF"/>
                </a:solidFill>
                <a:latin typeface="Arial" panose="020B0604020202020204" pitchFamily="34" charset="0"/>
                <a:cs typeface="Arial" panose="020B0604020202020204" pitchFamily="34" charset="0"/>
              </a:rPr>
              <a:t>HTTP: </a:t>
            </a:r>
            <a:r>
              <a:rPr lang="en-US" sz="4800" dirty="0" err="1">
                <a:solidFill>
                  <a:srgbClr val="FFFFFF"/>
                </a:solidFill>
                <a:latin typeface="Arial" panose="020B0604020202020204" pitchFamily="34" charset="0"/>
                <a:cs typeface="Arial" panose="020B0604020202020204" pitchFamily="34" charset="0"/>
              </a:rPr>
              <a:t>HyperText</a:t>
            </a:r>
            <a:r>
              <a:rPr lang="en-US" sz="4800" dirty="0">
                <a:solidFill>
                  <a:srgbClr val="FFFFFF"/>
                </a:solidFill>
                <a:latin typeface="Arial" panose="020B0604020202020204" pitchFamily="34" charset="0"/>
                <a:cs typeface="Arial" panose="020B0604020202020204" pitchFamily="34" charset="0"/>
              </a:rPr>
              <a:t> Transfer Protocol</a:t>
            </a:r>
          </a:p>
        </p:txBody>
      </p:sp>
      <p:pic>
        <p:nvPicPr>
          <p:cNvPr id="9" name="Graphic 8" descr="Laptop outline">
            <a:extLst>
              <a:ext uri="{FF2B5EF4-FFF2-40B4-BE49-F238E27FC236}">
                <a16:creationId xmlns:a16="http://schemas.microsoft.com/office/drawing/2014/main" id="{36F93FED-F80D-1FF0-3014-5F29815AFC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3920" y="2711880"/>
            <a:ext cx="3348000" cy="3348000"/>
          </a:xfrm>
          <a:prstGeom prst="rect">
            <a:avLst/>
          </a:prstGeom>
        </p:spPr>
      </p:pic>
      <p:pic>
        <p:nvPicPr>
          <p:cNvPr id="11" name="Graphic 10" descr="Database outline">
            <a:extLst>
              <a:ext uri="{FF2B5EF4-FFF2-40B4-BE49-F238E27FC236}">
                <a16:creationId xmlns:a16="http://schemas.microsoft.com/office/drawing/2014/main" id="{ABA5DF2E-8F79-BB47-465F-BA63FAAA83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35842" y="3195568"/>
            <a:ext cx="2209520" cy="2209520"/>
          </a:xfrm>
          <a:prstGeom prst="rect">
            <a:avLst/>
          </a:prstGeom>
        </p:spPr>
      </p:pic>
      <p:cxnSp>
        <p:nvCxnSpPr>
          <p:cNvPr id="13" name="Straight Arrow Connector 12">
            <a:extLst>
              <a:ext uri="{FF2B5EF4-FFF2-40B4-BE49-F238E27FC236}">
                <a16:creationId xmlns:a16="http://schemas.microsoft.com/office/drawing/2014/main" id="{7D173E94-1811-6738-2D4E-C125694ABA1B}"/>
              </a:ext>
            </a:extLst>
          </p:cNvPr>
          <p:cNvCxnSpPr/>
          <p:nvPr/>
        </p:nvCxnSpPr>
        <p:spPr>
          <a:xfrm>
            <a:off x="4545595" y="4574157"/>
            <a:ext cx="4709160" cy="0"/>
          </a:xfrm>
          <a:prstGeom prst="straightConnector1">
            <a:avLst/>
          </a:prstGeom>
          <a:noFill/>
          <a:ln w="76200" cap="flat">
            <a:solidFill>
              <a:srgbClr val="717D75"/>
            </a:solidFill>
            <a:prstDash val="solid"/>
            <a:miter lim="400000"/>
            <a:tailEnd type="triangle"/>
          </a:ln>
          <a:effectLst/>
          <a:sp3d/>
        </p:spPr>
        <p:style>
          <a:lnRef idx="0">
            <a:scrgbClr r="0" g="0" b="0"/>
          </a:lnRef>
          <a:fillRef idx="0">
            <a:scrgbClr r="0" g="0" b="0"/>
          </a:fillRef>
          <a:effectRef idx="0">
            <a:scrgbClr r="0" g="0" b="0"/>
          </a:effectRef>
          <a:fontRef idx="none"/>
        </p:style>
      </p:cxnSp>
      <p:grpSp>
        <p:nvGrpSpPr>
          <p:cNvPr id="16" name="Group 15">
            <a:extLst>
              <a:ext uri="{FF2B5EF4-FFF2-40B4-BE49-F238E27FC236}">
                <a16:creationId xmlns:a16="http://schemas.microsoft.com/office/drawing/2014/main" id="{D2844C36-013A-7422-03D4-02600ECA69C7}"/>
              </a:ext>
            </a:extLst>
          </p:cNvPr>
          <p:cNvGrpSpPr/>
          <p:nvPr/>
        </p:nvGrpSpPr>
        <p:grpSpPr>
          <a:xfrm>
            <a:off x="5480500" y="2214739"/>
            <a:ext cx="2849610" cy="2240939"/>
            <a:chOff x="448876" y="797417"/>
            <a:chExt cx="2671509" cy="2100880"/>
          </a:xfrm>
        </p:grpSpPr>
        <p:sp>
          <p:nvSpPr>
            <p:cNvPr id="17" name="Rectangle 16">
              <a:extLst>
                <a:ext uri="{FF2B5EF4-FFF2-40B4-BE49-F238E27FC236}">
                  <a16:creationId xmlns:a16="http://schemas.microsoft.com/office/drawing/2014/main" id="{77E6DFD3-D490-A306-75E8-CC91382F1F6B}"/>
                </a:ext>
              </a:extLst>
            </p:cNvPr>
            <p:cNvSpPr/>
            <p:nvPr/>
          </p:nvSpPr>
          <p:spPr>
            <a:xfrm>
              <a:off x="448876" y="2010148"/>
              <a:ext cx="2661891" cy="888149"/>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defRPr/>
              </a:pPr>
              <a:r>
                <a:rPr lang="en-CA" sz="1493" kern="1200" dirty="0">
                  <a:solidFill>
                    <a:prstClr val="black"/>
                  </a:solidFill>
                  <a:latin typeface="Calibri" panose="020F0502020204030204"/>
                </a:rPr>
                <a:t>Source IP 142.55.66.77</a:t>
              </a:r>
            </a:p>
            <a:p>
              <a:pPr algn="l" defTabSz="975390" hangingPunct="1">
                <a:defRPr/>
              </a:pPr>
              <a:r>
                <a:rPr lang="en-CA" sz="1493" b="1" kern="1200" dirty="0">
                  <a:solidFill>
                    <a:prstClr val="black"/>
                  </a:solidFill>
                  <a:latin typeface="Calibri" panose="020F0502020204030204"/>
                </a:rPr>
                <a:t>Destination IP </a:t>
              </a:r>
              <a:r>
                <a:rPr lang="en-CA" sz="1493" b="1" kern="1200" dirty="0">
                  <a:solidFill>
                    <a:srgbClr val="0000FF"/>
                  </a:solidFill>
                  <a:latin typeface="Calibri" panose="020F0502020204030204"/>
                </a:rPr>
                <a:t>3.94.206.121</a:t>
              </a:r>
              <a:endParaRPr lang="en-CA" sz="1493" kern="1200" dirty="0">
                <a:solidFill>
                  <a:srgbClr val="0000FF"/>
                </a:solidFill>
                <a:latin typeface="Calibri" panose="020F0502020204030204"/>
              </a:endParaRPr>
            </a:p>
          </p:txBody>
        </p:sp>
        <p:sp>
          <p:nvSpPr>
            <p:cNvPr id="18" name="Rectangle 17">
              <a:extLst>
                <a:ext uri="{FF2B5EF4-FFF2-40B4-BE49-F238E27FC236}">
                  <a16:creationId xmlns:a16="http://schemas.microsoft.com/office/drawing/2014/main" id="{4E6F5CF1-7B42-22C5-51A3-599D75CBD727}"/>
                </a:ext>
              </a:extLst>
            </p:cNvPr>
            <p:cNvSpPr/>
            <p:nvPr/>
          </p:nvSpPr>
          <p:spPr>
            <a:xfrm>
              <a:off x="458494" y="1121999"/>
              <a:ext cx="2661891" cy="888149"/>
            </a:xfrm>
            <a:prstGeom prst="rec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defRPr/>
              </a:pPr>
              <a:r>
                <a:rPr lang="en-CA" sz="1493" kern="1200" dirty="0">
                  <a:solidFill>
                    <a:prstClr val="black"/>
                  </a:solidFill>
                  <a:latin typeface="Calibri" panose="020F0502020204030204"/>
                </a:rPr>
                <a:t>Source port ephemeral #</a:t>
              </a:r>
            </a:p>
            <a:p>
              <a:pPr algn="l" defTabSz="975390" hangingPunct="1">
                <a:defRPr/>
              </a:pPr>
              <a:r>
                <a:rPr lang="en-CA" sz="1493" b="1" kern="1200" dirty="0">
                  <a:solidFill>
                    <a:prstClr val="black"/>
                  </a:solidFill>
                  <a:latin typeface="Calibri" panose="020F0502020204030204"/>
                </a:rPr>
                <a:t>Destination port </a:t>
              </a:r>
              <a:r>
                <a:rPr lang="en-CA" sz="1493" b="1" kern="1200" dirty="0">
                  <a:solidFill>
                    <a:srgbClr val="FF0000"/>
                  </a:solidFill>
                  <a:latin typeface="Calibri" panose="020F0502020204030204"/>
                </a:rPr>
                <a:t>80 (HTTP)</a:t>
              </a:r>
              <a:endParaRPr lang="en-CA" sz="1493" kern="1200" dirty="0">
                <a:solidFill>
                  <a:srgbClr val="FF0000"/>
                </a:solidFill>
                <a:latin typeface="Calibri" panose="020F0502020204030204"/>
              </a:endParaRPr>
            </a:p>
          </p:txBody>
        </p:sp>
        <p:sp>
          <p:nvSpPr>
            <p:cNvPr id="19" name="Rectangle 18">
              <a:extLst>
                <a:ext uri="{FF2B5EF4-FFF2-40B4-BE49-F238E27FC236}">
                  <a16:creationId xmlns:a16="http://schemas.microsoft.com/office/drawing/2014/main" id="{07C73823-1AD8-04D3-962D-1447249D8344}"/>
                </a:ext>
              </a:extLst>
            </p:cNvPr>
            <p:cNvSpPr/>
            <p:nvPr/>
          </p:nvSpPr>
          <p:spPr>
            <a:xfrm>
              <a:off x="448876" y="797417"/>
              <a:ext cx="2661891" cy="325179"/>
            </a:xfrm>
            <a:prstGeom prst="rect">
              <a:avLst/>
            </a:prstGeom>
            <a:solidFill>
              <a:srgbClr val="FFCC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defRPr/>
              </a:pPr>
              <a:r>
                <a:rPr lang="en-CA" sz="1493" b="1" kern="1200" dirty="0">
                  <a:solidFill>
                    <a:prstClr val="black"/>
                  </a:solidFill>
                  <a:latin typeface="Calibri" panose="020F0502020204030204"/>
                </a:rPr>
                <a:t>HTTP (GET)</a:t>
              </a:r>
              <a:endParaRPr lang="en-CA" sz="1493" b="1" kern="1200" dirty="0">
                <a:solidFill>
                  <a:srgbClr val="FF0000"/>
                </a:solidFill>
                <a:latin typeface="Calibri" panose="020F0502020204030204"/>
              </a:endParaRPr>
            </a:p>
          </p:txBody>
        </p:sp>
      </p:grpSp>
      <p:sp>
        <p:nvSpPr>
          <p:cNvPr id="20" name="TextBox 19">
            <a:extLst>
              <a:ext uri="{FF2B5EF4-FFF2-40B4-BE49-F238E27FC236}">
                <a16:creationId xmlns:a16="http://schemas.microsoft.com/office/drawing/2014/main" id="{33522EEE-238E-B033-3C5F-9ED9CB963327}"/>
              </a:ext>
            </a:extLst>
          </p:cNvPr>
          <p:cNvSpPr txBox="1"/>
          <p:nvPr/>
        </p:nvSpPr>
        <p:spPr>
          <a:xfrm>
            <a:off x="1256684" y="5628559"/>
            <a:ext cx="2002471" cy="387798"/>
          </a:xfrm>
          <a:prstGeom prst="rect">
            <a:avLst/>
          </a:prstGeom>
          <a:noFill/>
        </p:spPr>
        <p:txBody>
          <a:bodyPr wrap="none" rtlCol="0">
            <a:spAutoFit/>
          </a:bodyPr>
          <a:lstStyle/>
          <a:p>
            <a:pPr algn="l" defTabSz="975390" hangingPunct="1">
              <a:defRPr/>
            </a:pPr>
            <a:r>
              <a:rPr lang="en-CA" sz="1920" b="1" kern="1200" dirty="0">
                <a:solidFill>
                  <a:prstClr val="black"/>
                </a:solidFill>
                <a:latin typeface="Calibri" panose="020F0502020204030204"/>
              </a:rPr>
              <a:t>IPv4</a:t>
            </a:r>
            <a:r>
              <a:rPr lang="en-CA" sz="1920" b="1" kern="1200" dirty="0">
                <a:solidFill>
                  <a:srgbClr val="0000FF"/>
                </a:solidFill>
                <a:latin typeface="Calibri" panose="020F0502020204030204"/>
              </a:rPr>
              <a:t> 142.55.66.77</a:t>
            </a:r>
          </a:p>
        </p:txBody>
      </p:sp>
      <p:sp>
        <p:nvSpPr>
          <p:cNvPr id="21" name="TextBox 20">
            <a:extLst>
              <a:ext uri="{FF2B5EF4-FFF2-40B4-BE49-F238E27FC236}">
                <a16:creationId xmlns:a16="http://schemas.microsoft.com/office/drawing/2014/main" id="{8DEF8B18-45D9-A4A3-E0B3-CCE4C9F87B24}"/>
              </a:ext>
            </a:extLst>
          </p:cNvPr>
          <p:cNvSpPr txBox="1"/>
          <p:nvPr/>
        </p:nvSpPr>
        <p:spPr>
          <a:xfrm>
            <a:off x="9878690" y="5270640"/>
            <a:ext cx="1323824" cy="551818"/>
          </a:xfrm>
          <a:prstGeom prst="rect">
            <a:avLst/>
          </a:prstGeom>
          <a:noFill/>
        </p:spPr>
        <p:txBody>
          <a:bodyPr wrap="none" rtlCol="0">
            <a:spAutoFit/>
          </a:bodyPr>
          <a:lstStyle/>
          <a:p>
            <a:pPr algn="l" defTabSz="975390" hangingPunct="1">
              <a:defRPr/>
            </a:pPr>
            <a:r>
              <a:rPr lang="en-CA" sz="1493" b="1" kern="1200" dirty="0">
                <a:solidFill>
                  <a:srgbClr val="0000FF"/>
                </a:solidFill>
                <a:latin typeface="Calibri" panose="020F0502020204030204"/>
              </a:rPr>
              <a:t>Public address</a:t>
            </a:r>
          </a:p>
          <a:p>
            <a:pPr algn="l" defTabSz="975390" hangingPunct="1">
              <a:defRPr/>
            </a:pPr>
            <a:r>
              <a:rPr lang="en-CA" sz="1493" b="1" kern="1200" dirty="0">
                <a:solidFill>
                  <a:srgbClr val="0000FF"/>
                </a:solidFill>
                <a:latin typeface="Calibri" panose="020F0502020204030204"/>
              </a:rPr>
              <a:t>3.94.206.121</a:t>
            </a:r>
          </a:p>
        </p:txBody>
      </p:sp>
      <p:sp>
        <p:nvSpPr>
          <p:cNvPr id="22" name="TextBox 21">
            <a:extLst>
              <a:ext uri="{FF2B5EF4-FFF2-40B4-BE49-F238E27FC236}">
                <a16:creationId xmlns:a16="http://schemas.microsoft.com/office/drawing/2014/main" id="{10D0833C-713D-8895-F2C1-5562A3041FF9}"/>
              </a:ext>
            </a:extLst>
          </p:cNvPr>
          <p:cNvSpPr txBox="1"/>
          <p:nvPr/>
        </p:nvSpPr>
        <p:spPr>
          <a:xfrm>
            <a:off x="1463040" y="6342037"/>
            <a:ext cx="10393680" cy="3180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CA" sz="2800" b="0" i="0" u="none" strike="noStrike" cap="none" spc="0" normalizeH="0" baseline="0" dirty="0">
                <a:ln>
                  <a:noFill/>
                </a:ln>
                <a:solidFill>
                  <a:srgbClr val="546056"/>
                </a:solidFill>
                <a:effectLst/>
                <a:uFillTx/>
                <a:latin typeface="+mn-lt"/>
                <a:ea typeface="+mn-ea"/>
                <a:cs typeface="+mn-cs"/>
                <a:sym typeface="Palatino"/>
              </a:rPr>
              <a:t>HTTP </a:t>
            </a:r>
            <a:r>
              <a:rPr lang="en-CA" sz="2800" dirty="0"/>
              <a:t>will use the </a:t>
            </a:r>
            <a:r>
              <a:rPr lang="en-CA" sz="2800" dirty="0">
                <a:highlight>
                  <a:srgbClr val="FFFF00"/>
                </a:highlight>
              </a:rPr>
              <a:t>command GET to display the web page </a:t>
            </a:r>
            <a:r>
              <a:rPr lang="en-CA" sz="2800" dirty="0"/>
              <a:t>(the URL will specify the exact document the user wants) </a:t>
            </a:r>
          </a:p>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CA" sz="2800" dirty="0">
                <a:highlight>
                  <a:srgbClr val="FFFF00"/>
                </a:highlight>
              </a:rPr>
              <a:t>The source port will be an ephemeral port and the destination (at the server) will be port 80</a:t>
            </a:r>
          </a:p>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CA" sz="2800" dirty="0">
                <a:highlight>
                  <a:srgbClr val="FFFF00"/>
                </a:highlight>
              </a:rPr>
              <a:t>The main issue with HTTP is it is not secure: it can be run over SSL though (HTTPS)</a:t>
            </a:r>
          </a:p>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CA" sz="2800" b="0" i="0" u="none" strike="noStrike" cap="none" spc="0" normalizeH="0" baseline="0" dirty="0">
              <a:ln>
                <a:noFill/>
              </a:ln>
              <a:solidFill>
                <a:srgbClr val="546056"/>
              </a:solidFill>
              <a:effectLst/>
              <a:uFillTx/>
              <a:latin typeface="+mn-lt"/>
              <a:ea typeface="+mn-ea"/>
              <a:cs typeface="+mn-cs"/>
              <a:sym typeface="Palatino"/>
            </a:endParaRPr>
          </a:p>
        </p:txBody>
      </p:sp>
      <p:sp>
        <p:nvSpPr>
          <p:cNvPr id="23" name="TextBox 22">
            <a:extLst>
              <a:ext uri="{FF2B5EF4-FFF2-40B4-BE49-F238E27FC236}">
                <a16:creationId xmlns:a16="http://schemas.microsoft.com/office/drawing/2014/main" id="{1F99ECD2-0FD4-2C8A-BF1C-E2A88325AD12}"/>
              </a:ext>
            </a:extLst>
          </p:cNvPr>
          <p:cNvSpPr txBox="1"/>
          <p:nvPr/>
        </p:nvSpPr>
        <p:spPr>
          <a:xfrm>
            <a:off x="9254755" y="2087631"/>
            <a:ext cx="2601965"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uFillTx/>
                <a:latin typeface="+mn-lt"/>
                <a:ea typeface="+mn-ea"/>
                <a:cs typeface="+mn-cs"/>
                <a:sym typeface="Palatino"/>
              </a:rPr>
              <a:t>Port 80 </a:t>
            </a:r>
          </a:p>
          <a:p>
            <a:pPr marL="0" marR="0" indent="0" algn="ctr" defTabSz="584200" rtl="0" fontAlgn="auto" latinLnBrk="0" hangingPunct="0">
              <a:lnSpc>
                <a:spcPct val="100000"/>
              </a:lnSpc>
              <a:spcBef>
                <a:spcPts val="0"/>
              </a:spcBef>
              <a:spcAft>
                <a:spcPts val="0"/>
              </a:spcAft>
              <a:buClrTx/>
              <a:buSzTx/>
              <a:buFontTx/>
              <a:buNone/>
              <a:tabLst/>
            </a:pPr>
            <a:r>
              <a:rPr lang="en-CA" dirty="0">
                <a:highlight>
                  <a:srgbClr val="FFFF00"/>
                </a:highlight>
              </a:rPr>
              <a:t>- Server Side</a:t>
            </a:r>
            <a:endPar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endParaRPr>
          </a:p>
        </p:txBody>
      </p:sp>
    </p:spTree>
    <p:extLst>
      <p:ext uri="{BB962C8B-B14F-4D97-AF65-F5344CB8AC3E}">
        <p14:creationId xmlns:p14="http://schemas.microsoft.com/office/powerpoint/2010/main" val="4232554480"/>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8C7A3ADA-4CE0-A94D-B0C5-9D2D86001915}"/>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64</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3" name="SSANWDTRDTRTCWFLSLFO">
            <a:extLst>
              <a:ext uri="{FF2B5EF4-FFF2-40B4-BE49-F238E27FC236}">
                <a16:creationId xmlns:a16="http://schemas.microsoft.com/office/drawing/2014/main" id="{CB05C773-15F2-600A-AFAA-10400D5C0DCC}"/>
              </a:ext>
            </a:extLst>
          </p:cNvPr>
          <p:cNvSpPr txBox="1">
            <a:spLocks/>
          </p:cNvSpPr>
          <p:nvPr/>
        </p:nvSpPr>
        <p:spPr>
          <a:xfrm>
            <a:off x="894080" y="378384"/>
            <a:ext cx="11216640" cy="1413934"/>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267" dirty="0">
                <a:solidFill>
                  <a:srgbClr val="FFFFFF"/>
                </a:solidFill>
                <a:latin typeface="Arial" panose="020B0604020202020204" pitchFamily="34" charset="0"/>
                <a:cs typeface="Arial" panose="020B0604020202020204" pitchFamily="34" charset="0"/>
              </a:rPr>
              <a:t>HTTP Header Structure</a:t>
            </a:r>
          </a:p>
        </p:txBody>
      </p:sp>
      <p:pic>
        <p:nvPicPr>
          <p:cNvPr id="10" name="Picture 2" descr="A diagram shows the format of a request message and a response message between client and server.">
            <a:extLst>
              <a:ext uri="{FF2B5EF4-FFF2-40B4-BE49-F238E27FC236}">
                <a16:creationId xmlns:a16="http://schemas.microsoft.com/office/drawing/2014/main" id="{F1CCCF4E-A20D-9BF2-F9DC-263C892DBF96}"/>
              </a:ext>
            </a:extLst>
          </p:cNvPr>
          <p:cNvPicPr>
            <a:picLocks noChangeAspect="1" noChangeArrowheads="1"/>
          </p:cNvPicPr>
          <p:nvPr/>
        </p:nvPicPr>
        <p:blipFill>
          <a:blip r:embed="rId4"/>
          <a:stretch>
            <a:fillRect/>
          </a:stretch>
        </p:blipFill>
        <p:spPr bwMode="auto">
          <a:xfrm>
            <a:off x="455411" y="2292622"/>
            <a:ext cx="11901689" cy="5592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6666270"/>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8C7A3ADA-4CE0-A94D-B0C5-9D2D86001915}"/>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65</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3" name="SSANWDTRDTRTCWFLSLFO">
            <a:extLst>
              <a:ext uri="{FF2B5EF4-FFF2-40B4-BE49-F238E27FC236}">
                <a16:creationId xmlns:a16="http://schemas.microsoft.com/office/drawing/2014/main" id="{CB05C773-15F2-600A-AFAA-10400D5C0DCC}"/>
              </a:ext>
            </a:extLst>
          </p:cNvPr>
          <p:cNvSpPr txBox="1">
            <a:spLocks/>
          </p:cNvSpPr>
          <p:nvPr/>
        </p:nvSpPr>
        <p:spPr>
          <a:xfrm>
            <a:off x="894080" y="378384"/>
            <a:ext cx="11216640" cy="1413934"/>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267" dirty="0">
                <a:solidFill>
                  <a:srgbClr val="FFFFFF"/>
                </a:solidFill>
                <a:latin typeface="Arial" panose="020B0604020202020204" pitchFamily="34" charset="0"/>
                <a:cs typeface="Arial" panose="020B0604020202020204" pitchFamily="34" charset="0"/>
              </a:rPr>
              <a:t>HTTP Commands</a:t>
            </a:r>
          </a:p>
          <a:p>
            <a:pPr hangingPunct="1"/>
            <a:endParaRPr lang="en-US" sz="4267" dirty="0">
              <a:solidFill>
                <a:srgbClr val="FFFFFF"/>
              </a:solidFill>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E9C7FB39-72DB-97B4-DBC5-F1F8B398C926}"/>
              </a:ext>
            </a:extLst>
          </p:cNvPr>
          <p:cNvGraphicFramePr>
            <a:graphicFrameLocks noGrp="1"/>
          </p:cNvGraphicFramePr>
          <p:nvPr>
            <p:extLst>
              <p:ext uri="{D42A27DB-BD31-4B8C-83A1-F6EECF244321}">
                <p14:modId xmlns:p14="http://schemas.microsoft.com/office/powerpoint/2010/main" val="3991439960"/>
              </p:ext>
            </p:extLst>
          </p:nvPr>
        </p:nvGraphicFramePr>
        <p:xfrm>
          <a:off x="910336" y="1986844"/>
          <a:ext cx="11184128" cy="6948877"/>
        </p:xfrm>
        <a:graphic>
          <a:graphicData uri="http://schemas.openxmlformats.org/drawingml/2006/table">
            <a:tbl>
              <a:tblPr firstRow="1" bandRow="1">
                <a:tableStyleId>{5C22544A-7EE6-4342-B048-85BDC9FD1C3A}</a:tableStyleId>
              </a:tblPr>
              <a:tblGrid>
                <a:gridCol w="2080768">
                  <a:extLst>
                    <a:ext uri="{9D8B030D-6E8A-4147-A177-3AD203B41FA5}">
                      <a16:colId xmlns:a16="http://schemas.microsoft.com/office/drawing/2014/main" val="1898983139"/>
                    </a:ext>
                  </a:extLst>
                </a:gridCol>
                <a:gridCol w="9103360">
                  <a:extLst>
                    <a:ext uri="{9D8B030D-6E8A-4147-A177-3AD203B41FA5}">
                      <a16:colId xmlns:a16="http://schemas.microsoft.com/office/drawing/2014/main" val="556584882"/>
                    </a:ext>
                  </a:extLst>
                </a:gridCol>
              </a:tblGrid>
              <a:tr h="517606">
                <a:tc>
                  <a:txBody>
                    <a:bodyPr/>
                    <a:lstStyle/>
                    <a:p>
                      <a:pPr algn="ctr"/>
                      <a:r>
                        <a:rPr lang="en-IN" sz="2800" b="0" i="1" dirty="0">
                          <a:solidFill>
                            <a:schemeClr val="tx1"/>
                          </a:solidFill>
                        </a:rPr>
                        <a:t>Method</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sz="2800" b="0" i="1" dirty="0">
                          <a:solidFill>
                            <a:schemeClr val="tx1"/>
                          </a:solidFill>
                        </a:rPr>
                        <a:t>Action</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extLst>
                  <a:ext uri="{0D108BD9-81ED-4DB2-BD59-A6C34878D82A}">
                    <a16:rowId xmlns:a16="http://schemas.microsoft.com/office/drawing/2014/main" val="2028555015"/>
                  </a:ext>
                </a:extLst>
              </a:tr>
              <a:tr h="517606">
                <a:tc>
                  <a:txBody>
                    <a:bodyPr/>
                    <a:lstStyle/>
                    <a:p>
                      <a:r>
                        <a:rPr lang="en-IN" sz="2800" dirty="0">
                          <a:solidFill>
                            <a:schemeClr val="tx1"/>
                          </a:solidFill>
                        </a:rPr>
                        <a:t>GET</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800" dirty="0">
                          <a:solidFill>
                            <a:schemeClr val="tx1"/>
                          </a:solidFill>
                        </a:rPr>
                        <a:t>Requests a document from the server</a:t>
                      </a:r>
                      <a:endParaRPr lang="en-IN" sz="28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286564285"/>
                  </a:ext>
                </a:extLst>
              </a:tr>
              <a:tr h="936934">
                <a:tc>
                  <a:txBody>
                    <a:bodyPr/>
                    <a:lstStyle/>
                    <a:p>
                      <a:r>
                        <a:rPr lang="en-IN" sz="2800" dirty="0">
                          <a:solidFill>
                            <a:schemeClr val="tx1"/>
                          </a:solidFill>
                        </a:rPr>
                        <a:t>HEAD</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800" dirty="0">
                          <a:solidFill>
                            <a:schemeClr val="tx1"/>
                          </a:solidFill>
                        </a:rPr>
                        <a:t>Requests information about a document but not the document itself</a:t>
                      </a:r>
                      <a:endParaRPr lang="en-IN" sz="28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446880650"/>
                  </a:ext>
                </a:extLst>
              </a:tr>
              <a:tr h="927515">
                <a:tc>
                  <a:txBody>
                    <a:bodyPr/>
                    <a:lstStyle/>
                    <a:p>
                      <a:r>
                        <a:rPr lang="en-IN" sz="2800" dirty="0">
                          <a:solidFill>
                            <a:schemeClr val="tx1"/>
                          </a:solidFill>
                        </a:rPr>
                        <a:t>PUT</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800" dirty="0">
                          <a:solidFill>
                            <a:schemeClr val="tx1"/>
                          </a:solidFill>
                        </a:rPr>
                        <a:t>Sends a document from the client to the server</a:t>
                      </a:r>
                      <a:endParaRPr lang="en-IN" sz="28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742858526"/>
                  </a:ext>
                </a:extLst>
              </a:tr>
              <a:tr h="936934">
                <a:tc>
                  <a:txBody>
                    <a:bodyPr/>
                    <a:lstStyle/>
                    <a:p>
                      <a:r>
                        <a:rPr lang="en-IN" sz="2800" dirty="0">
                          <a:solidFill>
                            <a:schemeClr val="tx1"/>
                          </a:solidFill>
                        </a:rPr>
                        <a:t>POST</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800" dirty="0">
                          <a:solidFill>
                            <a:schemeClr val="tx1"/>
                          </a:solidFill>
                        </a:rPr>
                        <a:t>Sends some information from the client to the server</a:t>
                      </a:r>
                      <a:endParaRPr lang="en-IN" sz="28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923861588"/>
                  </a:ext>
                </a:extLst>
              </a:tr>
              <a:tr h="517606">
                <a:tc>
                  <a:txBody>
                    <a:bodyPr/>
                    <a:lstStyle/>
                    <a:p>
                      <a:r>
                        <a:rPr lang="en-IN" sz="2800" dirty="0">
                          <a:solidFill>
                            <a:schemeClr val="tx1"/>
                          </a:solidFill>
                        </a:rPr>
                        <a:t>TRACE</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800" dirty="0">
                          <a:solidFill>
                            <a:schemeClr val="tx1"/>
                          </a:solidFill>
                        </a:rPr>
                        <a:t>Echoes the incoming request</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910021711"/>
                  </a:ext>
                </a:extLst>
              </a:tr>
              <a:tr h="517606">
                <a:tc>
                  <a:txBody>
                    <a:bodyPr/>
                    <a:lstStyle/>
                    <a:p>
                      <a:r>
                        <a:rPr lang="en-IN" sz="2800" dirty="0">
                          <a:solidFill>
                            <a:schemeClr val="tx1"/>
                          </a:solidFill>
                        </a:rPr>
                        <a:t>DELETE</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800" dirty="0">
                          <a:solidFill>
                            <a:schemeClr val="tx1"/>
                          </a:solidFill>
                        </a:rPr>
                        <a:t>Removes the web page</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605104418"/>
                  </a:ext>
                </a:extLst>
              </a:tr>
              <a:tr h="936934">
                <a:tc>
                  <a:txBody>
                    <a:bodyPr/>
                    <a:lstStyle/>
                    <a:p>
                      <a:r>
                        <a:rPr lang="en-IN" sz="2800" dirty="0">
                          <a:solidFill>
                            <a:schemeClr val="tx1"/>
                          </a:solidFill>
                        </a:rPr>
                        <a:t>CONNECT</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800" dirty="0">
                          <a:solidFill>
                            <a:schemeClr val="tx1"/>
                          </a:solidFill>
                        </a:rPr>
                        <a:t>Reserved</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204218290"/>
                  </a:ext>
                </a:extLst>
              </a:tr>
              <a:tr h="936934">
                <a:tc>
                  <a:txBody>
                    <a:bodyPr/>
                    <a:lstStyle/>
                    <a:p>
                      <a:r>
                        <a:rPr lang="en-IN" sz="2800" dirty="0">
                          <a:solidFill>
                            <a:schemeClr val="tx1"/>
                          </a:solidFill>
                        </a:rPr>
                        <a:t>OPTIONS</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800" dirty="0">
                          <a:solidFill>
                            <a:schemeClr val="tx1"/>
                          </a:solidFill>
                        </a:rPr>
                        <a:t>Inquires about available options</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736318332"/>
                  </a:ext>
                </a:extLst>
              </a:tr>
            </a:tbl>
          </a:graphicData>
        </a:graphic>
      </p:graphicFrame>
    </p:spTree>
    <p:extLst>
      <p:ext uri="{BB962C8B-B14F-4D97-AF65-F5344CB8AC3E}">
        <p14:creationId xmlns:p14="http://schemas.microsoft.com/office/powerpoint/2010/main" val="73930301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8C7A3ADA-4CE0-A94D-B0C5-9D2D86001915}"/>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66</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3" name="SSANWDTRDTRTCWFLSLFO">
            <a:extLst>
              <a:ext uri="{FF2B5EF4-FFF2-40B4-BE49-F238E27FC236}">
                <a16:creationId xmlns:a16="http://schemas.microsoft.com/office/drawing/2014/main" id="{CB05C773-15F2-600A-AFAA-10400D5C0DCC}"/>
              </a:ext>
            </a:extLst>
          </p:cNvPr>
          <p:cNvSpPr txBox="1">
            <a:spLocks/>
          </p:cNvSpPr>
          <p:nvPr/>
        </p:nvSpPr>
        <p:spPr>
          <a:xfrm>
            <a:off x="894080" y="378384"/>
            <a:ext cx="11216640" cy="1413934"/>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267" dirty="0">
                <a:solidFill>
                  <a:srgbClr val="FFFFFF"/>
                </a:solidFill>
                <a:latin typeface="Arial" panose="020B0604020202020204" pitchFamily="34" charset="0"/>
                <a:cs typeface="Arial" panose="020B0604020202020204" pitchFamily="34" charset="0"/>
              </a:rPr>
              <a:t>HTTP Commands</a:t>
            </a:r>
          </a:p>
        </p:txBody>
      </p:sp>
      <p:graphicFrame>
        <p:nvGraphicFramePr>
          <p:cNvPr id="4" name="Table 3">
            <a:extLst>
              <a:ext uri="{FF2B5EF4-FFF2-40B4-BE49-F238E27FC236}">
                <a16:creationId xmlns:a16="http://schemas.microsoft.com/office/drawing/2014/main" id="{F4F2930B-94B8-AB92-7458-9B89E5B319B3}"/>
              </a:ext>
            </a:extLst>
          </p:cNvPr>
          <p:cNvGraphicFramePr>
            <a:graphicFrameLocks noGrp="1"/>
          </p:cNvGraphicFramePr>
          <p:nvPr>
            <p:extLst>
              <p:ext uri="{D42A27DB-BD31-4B8C-83A1-F6EECF244321}">
                <p14:modId xmlns:p14="http://schemas.microsoft.com/office/powerpoint/2010/main" val="1731446368"/>
              </p:ext>
            </p:extLst>
          </p:nvPr>
        </p:nvGraphicFramePr>
        <p:xfrm>
          <a:off x="1168400" y="2084400"/>
          <a:ext cx="10668000" cy="6980736"/>
        </p:xfrm>
        <a:graphic>
          <a:graphicData uri="http://schemas.openxmlformats.org/drawingml/2006/table">
            <a:tbl>
              <a:tblPr firstRow="1" bandRow="1">
                <a:tableStyleId>{5C22544A-7EE6-4342-B048-85BDC9FD1C3A}</a:tableStyleId>
              </a:tblPr>
              <a:tblGrid>
                <a:gridCol w="2575035">
                  <a:extLst>
                    <a:ext uri="{9D8B030D-6E8A-4147-A177-3AD203B41FA5}">
                      <a16:colId xmlns:a16="http://schemas.microsoft.com/office/drawing/2014/main" val="1898983139"/>
                    </a:ext>
                  </a:extLst>
                </a:gridCol>
                <a:gridCol w="8092965">
                  <a:extLst>
                    <a:ext uri="{9D8B030D-6E8A-4147-A177-3AD203B41FA5}">
                      <a16:colId xmlns:a16="http://schemas.microsoft.com/office/drawing/2014/main" val="556584882"/>
                    </a:ext>
                  </a:extLst>
                </a:gridCol>
              </a:tblGrid>
              <a:tr h="301486">
                <a:tc>
                  <a:txBody>
                    <a:bodyPr/>
                    <a:lstStyle/>
                    <a:p>
                      <a:pPr algn="ctr"/>
                      <a:r>
                        <a:rPr lang="en-IN" sz="2400" b="0" i="1" dirty="0">
                          <a:solidFill>
                            <a:schemeClr val="tx1"/>
                          </a:solidFill>
                        </a:rPr>
                        <a:t>Header</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sz="2400" b="0" i="1" dirty="0">
                          <a:solidFill>
                            <a:schemeClr val="tx1"/>
                          </a:solidFill>
                        </a:rPr>
                        <a:t>Description</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extLst>
                  <a:ext uri="{0D108BD9-81ED-4DB2-BD59-A6C34878D82A}">
                    <a16:rowId xmlns:a16="http://schemas.microsoft.com/office/drawing/2014/main" val="2028555015"/>
                  </a:ext>
                </a:extLst>
              </a:tr>
              <a:tr h="301486">
                <a:tc>
                  <a:txBody>
                    <a:bodyPr/>
                    <a:lstStyle/>
                    <a:p>
                      <a:r>
                        <a:rPr lang="en-IN" sz="2400" dirty="0">
                          <a:solidFill>
                            <a:schemeClr val="tx1"/>
                          </a:solidFill>
                        </a:rPr>
                        <a:t>User-agent</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400" dirty="0">
                          <a:solidFill>
                            <a:schemeClr val="tx1"/>
                          </a:solidFill>
                        </a:rPr>
                        <a:t>Identifies the client program</a:t>
                      </a:r>
                      <a:endParaRPr lang="en-IN" sz="24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286564285"/>
                  </a:ext>
                </a:extLst>
              </a:tr>
              <a:tr h="545728">
                <a:tc>
                  <a:txBody>
                    <a:bodyPr/>
                    <a:lstStyle/>
                    <a:p>
                      <a:r>
                        <a:rPr lang="en-IN" sz="2400" dirty="0">
                          <a:solidFill>
                            <a:schemeClr val="tx1"/>
                          </a:solidFill>
                        </a:rPr>
                        <a:t>Accept</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400" dirty="0">
                          <a:solidFill>
                            <a:schemeClr val="tx1"/>
                          </a:solidFill>
                        </a:rPr>
                        <a:t>Shows the media format the client can accept</a:t>
                      </a:r>
                      <a:endParaRPr lang="en-IN" sz="24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446880650"/>
                  </a:ext>
                </a:extLst>
              </a:tr>
              <a:tr h="545728">
                <a:tc>
                  <a:txBody>
                    <a:bodyPr/>
                    <a:lstStyle/>
                    <a:p>
                      <a:r>
                        <a:rPr lang="en-IN" sz="2400" dirty="0">
                          <a:solidFill>
                            <a:schemeClr val="tx1"/>
                          </a:solidFill>
                        </a:rPr>
                        <a:t>Accept-charset</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400" dirty="0">
                          <a:solidFill>
                            <a:schemeClr val="tx1"/>
                          </a:solidFill>
                        </a:rPr>
                        <a:t>Shows the character set the client can handle</a:t>
                      </a:r>
                      <a:endParaRPr lang="en-IN" sz="24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742858526"/>
                  </a:ext>
                </a:extLst>
              </a:tr>
              <a:tr h="545728">
                <a:tc>
                  <a:txBody>
                    <a:bodyPr/>
                    <a:lstStyle/>
                    <a:p>
                      <a:r>
                        <a:rPr lang="en-IN" sz="2400" dirty="0">
                          <a:solidFill>
                            <a:schemeClr val="tx1"/>
                          </a:solidFill>
                        </a:rPr>
                        <a:t>Accept-encoding</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400" dirty="0">
                          <a:solidFill>
                            <a:schemeClr val="tx1"/>
                          </a:solidFill>
                        </a:rPr>
                        <a:t>Shows the encoding scheme the client can handle</a:t>
                      </a:r>
                      <a:endParaRPr lang="en-IN" sz="24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923861588"/>
                  </a:ext>
                </a:extLst>
              </a:tr>
              <a:tr h="545728">
                <a:tc>
                  <a:txBody>
                    <a:bodyPr/>
                    <a:lstStyle/>
                    <a:p>
                      <a:r>
                        <a:rPr lang="en-IN" sz="2400" dirty="0">
                          <a:solidFill>
                            <a:schemeClr val="tx1"/>
                          </a:solidFill>
                        </a:rPr>
                        <a:t>Accept-language</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400" dirty="0">
                          <a:solidFill>
                            <a:schemeClr val="tx1"/>
                          </a:solidFill>
                        </a:rPr>
                        <a:t>Shows the language the client can accept</a:t>
                      </a:r>
                      <a:endParaRPr lang="en-IN" sz="24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910021711"/>
                  </a:ext>
                </a:extLst>
              </a:tr>
              <a:tr h="545728">
                <a:tc>
                  <a:txBody>
                    <a:bodyPr/>
                    <a:lstStyle/>
                    <a:p>
                      <a:r>
                        <a:rPr lang="en-IN" sz="2400" dirty="0">
                          <a:solidFill>
                            <a:schemeClr val="tx1"/>
                          </a:solidFill>
                        </a:rPr>
                        <a:t>Authorization</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400" dirty="0">
                          <a:solidFill>
                            <a:schemeClr val="tx1"/>
                          </a:solidFill>
                        </a:rPr>
                        <a:t>Shows what permissions the client has</a:t>
                      </a:r>
                      <a:endParaRPr lang="en-IN" sz="24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605104418"/>
                  </a:ext>
                </a:extLst>
              </a:tr>
              <a:tr h="301486">
                <a:tc>
                  <a:txBody>
                    <a:bodyPr/>
                    <a:lstStyle/>
                    <a:p>
                      <a:r>
                        <a:rPr lang="en-IN" sz="2400" dirty="0">
                          <a:solidFill>
                            <a:schemeClr val="tx1"/>
                          </a:solidFill>
                        </a:rPr>
                        <a:t>Host</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400" dirty="0">
                          <a:solidFill>
                            <a:schemeClr val="tx1"/>
                          </a:solidFill>
                        </a:rPr>
                        <a:t>Shows the host and port number of the client</a:t>
                      </a:r>
                      <a:endParaRPr lang="en-IN" sz="24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204218290"/>
                  </a:ext>
                </a:extLst>
              </a:tr>
              <a:tr h="301486">
                <a:tc>
                  <a:txBody>
                    <a:bodyPr/>
                    <a:lstStyle/>
                    <a:p>
                      <a:r>
                        <a:rPr lang="en-IN" sz="2400" dirty="0">
                          <a:solidFill>
                            <a:schemeClr val="tx1"/>
                          </a:solidFill>
                        </a:rPr>
                        <a:t>Date</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400" dirty="0">
                          <a:solidFill>
                            <a:schemeClr val="tx1"/>
                          </a:solidFill>
                        </a:rPr>
                        <a:t>Shows the current date</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736318332"/>
                  </a:ext>
                </a:extLst>
              </a:tr>
              <a:tr h="545728">
                <a:tc>
                  <a:txBody>
                    <a:bodyPr/>
                    <a:lstStyle/>
                    <a:p>
                      <a:r>
                        <a:rPr lang="en-IN" sz="2400" dirty="0">
                          <a:solidFill>
                            <a:schemeClr val="tx1"/>
                          </a:solidFill>
                        </a:rPr>
                        <a:t>Upgrade</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400" dirty="0">
                          <a:solidFill>
                            <a:schemeClr val="tx1"/>
                          </a:solidFill>
                        </a:rPr>
                        <a:t>Specifies the preferred communication protocol</a:t>
                      </a:r>
                      <a:endParaRPr lang="en-IN" sz="24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544417082"/>
                  </a:ext>
                </a:extLst>
              </a:tr>
              <a:tr h="545728">
                <a:tc>
                  <a:txBody>
                    <a:bodyPr/>
                    <a:lstStyle/>
                    <a:p>
                      <a:r>
                        <a:rPr lang="en-IN" sz="2400" dirty="0">
                          <a:solidFill>
                            <a:schemeClr val="tx1"/>
                          </a:solidFill>
                        </a:rPr>
                        <a:t>Cookie</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400" dirty="0">
                          <a:solidFill>
                            <a:schemeClr val="tx1"/>
                          </a:solidFill>
                        </a:rPr>
                        <a:t>Returns the cookie to the server (explained later in this section)</a:t>
                      </a:r>
                      <a:endParaRPr lang="en-IN" sz="24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689545751"/>
                  </a:ext>
                </a:extLst>
              </a:tr>
              <a:tr h="545728">
                <a:tc>
                  <a:txBody>
                    <a:bodyPr/>
                    <a:lstStyle/>
                    <a:p>
                      <a:r>
                        <a:rPr lang="en-IN" sz="2400" dirty="0">
                          <a:solidFill>
                            <a:schemeClr val="tx1"/>
                          </a:solidFill>
                        </a:rPr>
                        <a:t>If-Modified-Since</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400" dirty="0">
                          <a:solidFill>
                            <a:schemeClr val="tx1"/>
                          </a:solidFill>
                        </a:rPr>
                        <a:t>Specifies if the file has been modified since a specific date</a:t>
                      </a:r>
                      <a:endParaRPr lang="en-IN" sz="24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330372528"/>
                  </a:ext>
                </a:extLst>
              </a:tr>
            </a:tbl>
          </a:graphicData>
        </a:graphic>
      </p:graphicFrame>
    </p:spTree>
    <p:extLst>
      <p:ext uri="{BB962C8B-B14F-4D97-AF65-F5344CB8AC3E}">
        <p14:creationId xmlns:p14="http://schemas.microsoft.com/office/powerpoint/2010/main" val="96394311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8C7A3ADA-4CE0-A94D-B0C5-9D2D86001915}"/>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67</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3" name="SSANWDTRDTRTCWFLSLFO">
            <a:extLst>
              <a:ext uri="{FF2B5EF4-FFF2-40B4-BE49-F238E27FC236}">
                <a16:creationId xmlns:a16="http://schemas.microsoft.com/office/drawing/2014/main" id="{CB05C773-15F2-600A-AFAA-10400D5C0DCC}"/>
              </a:ext>
            </a:extLst>
          </p:cNvPr>
          <p:cNvSpPr txBox="1">
            <a:spLocks/>
          </p:cNvSpPr>
          <p:nvPr/>
        </p:nvSpPr>
        <p:spPr>
          <a:xfrm>
            <a:off x="894080" y="378384"/>
            <a:ext cx="11216640" cy="1413934"/>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267" dirty="0">
                <a:solidFill>
                  <a:srgbClr val="FFFFFF"/>
                </a:solidFill>
                <a:latin typeface="Arial" panose="020B0604020202020204" pitchFamily="34" charset="0"/>
                <a:cs typeface="Arial" panose="020B0604020202020204" pitchFamily="34" charset="0"/>
              </a:rPr>
              <a:t>HTTP Commands</a:t>
            </a:r>
          </a:p>
        </p:txBody>
      </p:sp>
      <p:graphicFrame>
        <p:nvGraphicFramePr>
          <p:cNvPr id="4" name="Table 3">
            <a:extLst>
              <a:ext uri="{FF2B5EF4-FFF2-40B4-BE49-F238E27FC236}">
                <a16:creationId xmlns:a16="http://schemas.microsoft.com/office/drawing/2014/main" id="{4347B0BB-B607-1481-3EF1-ACABF679145F}"/>
              </a:ext>
            </a:extLst>
          </p:cNvPr>
          <p:cNvGraphicFramePr>
            <a:graphicFrameLocks noGrp="1"/>
          </p:cNvGraphicFramePr>
          <p:nvPr/>
        </p:nvGraphicFramePr>
        <p:xfrm>
          <a:off x="715264" y="2017808"/>
          <a:ext cx="11574272" cy="7602386"/>
        </p:xfrm>
        <a:graphic>
          <a:graphicData uri="http://schemas.openxmlformats.org/drawingml/2006/table">
            <a:tbl>
              <a:tblPr firstRow="1" bandRow="1">
                <a:tableStyleId>{5C22544A-7EE6-4342-B048-85BDC9FD1C3A}</a:tableStyleId>
              </a:tblPr>
              <a:tblGrid>
                <a:gridCol w="2991104">
                  <a:extLst>
                    <a:ext uri="{9D8B030D-6E8A-4147-A177-3AD203B41FA5}">
                      <a16:colId xmlns:a16="http://schemas.microsoft.com/office/drawing/2014/main" val="1898983139"/>
                    </a:ext>
                  </a:extLst>
                </a:gridCol>
                <a:gridCol w="8583168">
                  <a:extLst>
                    <a:ext uri="{9D8B030D-6E8A-4147-A177-3AD203B41FA5}">
                      <a16:colId xmlns:a16="http://schemas.microsoft.com/office/drawing/2014/main" val="556584882"/>
                    </a:ext>
                  </a:extLst>
                </a:gridCol>
              </a:tblGrid>
              <a:tr h="563541">
                <a:tc>
                  <a:txBody>
                    <a:bodyPr/>
                    <a:lstStyle/>
                    <a:p>
                      <a:pPr algn="ctr"/>
                      <a:r>
                        <a:rPr lang="en-IN" sz="2800" b="0" i="1" dirty="0">
                          <a:solidFill>
                            <a:schemeClr val="tx1"/>
                          </a:solidFill>
                        </a:rPr>
                        <a:t>Header</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sz="2800" b="0" i="1" dirty="0">
                          <a:solidFill>
                            <a:schemeClr val="tx1"/>
                          </a:solidFill>
                        </a:rPr>
                        <a:t>Description</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extLst>
                  <a:ext uri="{0D108BD9-81ED-4DB2-BD59-A6C34878D82A}">
                    <a16:rowId xmlns:a16="http://schemas.microsoft.com/office/drawing/2014/main" val="2028555015"/>
                  </a:ext>
                </a:extLst>
              </a:tr>
              <a:tr h="563541">
                <a:tc>
                  <a:txBody>
                    <a:bodyPr/>
                    <a:lstStyle/>
                    <a:p>
                      <a:r>
                        <a:rPr lang="en-IN" sz="2800" dirty="0">
                          <a:solidFill>
                            <a:schemeClr val="tx1"/>
                          </a:solidFill>
                        </a:rPr>
                        <a:t>Date</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800" dirty="0">
                          <a:solidFill>
                            <a:schemeClr val="tx1"/>
                          </a:solidFill>
                        </a:rPr>
                        <a:t>Shows the current date</a:t>
                      </a:r>
                      <a:endParaRPr lang="en-IN" sz="28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286564285"/>
                  </a:ext>
                </a:extLst>
              </a:tr>
              <a:tr h="563541">
                <a:tc>
                  <a:txBody>
                    <a:bodyPr/>
                    <a:lstStyle/>
                    <a:p>
                      <a:r>
                        <a:rPr lang="en-IN" sz="2800" dirty="0">
                          <a:solidFill>
                            <a:schemeClr val="tx1"/>
                          </a:solidFill>
                        </a:rPr>
                        <a:t>Upgrade</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800" dirty="0">
                          <a:solidFill>
                            <a:schemeClr val="tx1"/>
                          </a:solidFill>
                        </a:rPr>
                        <a:t>Specifies the preferred communication protocol</a:t>
                      </a:r>
                      <a:endParaRPr lang="en-IN" sz="28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446880650"/>
                  </a:ext>
                </a:extLst>
              </a:tr>
              <a:tr h="563541">
                <a:tc>
                  <a:txBody>
                    <a:bodyPr/>
                    <a:lstStyle/>
                    <a:p>
                      <a:r>
                        <a:rPr lang="en-IN" sz="2800" dirty="0">
                          <a:solidFill>
                            <a:schemeClr val="tx1"/>
                          </a:solidFill>
                        </a:rPr>
                        <a:t>Server</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800" dirty="0">
                          <a:solidFill>
                            <a:schemeClr val="tx1"/>
                          </a:solidFill>
                        </a:rPr>
                        <a:t>Gives information about the server</a:t>
                      </a:r>
                      <a:endParaRPr lang="en-IN" sz="28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742858526"/>
                  </a:ext>
                </a:extLst>
              </a:tr>
              <a:tr h="563541">
                <a:tc>
                  <a:txBody>
                    <a:bodyPr/>
                    <a:lstStyle/>
                    <a:p>
                      <a:r>
                        <a:rPr lang="en-IN" sz="2800" dirty="0">
                          <a:solidFill>
                            <a:schemeClr val="tx1"/>
                          </a:solidFill>
                        </a:rPr>
                        <a:t>Set-Cookie</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800" dirty="0">
                          <a:solidFill>
                            <a:schemeClr val="tx1"/>
                          </a:solidFill>
                        </a:rPr>
                        <a:t>The server asks the client to save a cookie</a:t>
                      </a:r>
                      <a:endParaRPr lang="en-IN" sz="28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923861588"/>
                  </a:ext>
                </a:extLst>
              </a:tr>
              <a:tr h="563541">
                <a:tc>
                  <a:txBody>
                    <a:bodyPr/>
                    <a:lstStyle/>
                    <a:p>
                      <a:r>
                        <a:rPr lang="en-IN" sz="2800" dirty="0">
                          <a:solidFill>
                            <a:schemeClr val="tx1"/>
                          </a:solidFill>
                        </a:rPr>
                        <a:t>Content-Encoding</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800" dirty="0">
                          <a:solidFill>
                            <a:schemeClr val="tx1"/>
                          </a:solidFill>
                        </a:rPr>
                        <a:t>Specifies the encoding scheme</a:t>
                      </a:r>
                      <a:endParaRPr lang="en-IN" sz="28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910021711"/>
                  </a:ext>
                </a:extLst>
              </a:tr>
              <a:tr h="563541">
                <a:tc>
                  <a:txBody>
                    <a:bodyPr/>
                    <a:lstStyle/>
                    <a:p>
                      <a:r>
                        <a:rPr lang="en-IN" sz="2800" dirty="0">
                          <a:solidFill>
                            <a:schemeClr val="tx1"/>
                          </a:solidFill>
                        </a:rPr>
                        <a:t>Content-Language</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800" dirty="0">
                          <a:solidFill>
                            <a:schemeClr val="tx1"/>
                          </a:solidFill>
                        </a:rPr>
                        <a:t>Specifies the language</a:t>
                      </a:r>
                      <a:endParaRPr lang="en-IN" sz="28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605104418"/>
                  </a:ext>
                </a:extLst>
              </a:tr>
              <a:tr h="563541">
                <a:tc>
                  <a:txBody>
                    <a:bodyPr/>
                    <a:lstStyle/>
                    <a:p>
                      <a:r>
                        <a:rPr lang="en-IN" sz="2800" dirty="0">
                          <a:solidFill>
                            <a:schemeClr val="tx1"/>
                          </a:solidFill>
                        </a:rPr>
                        <a:t>Content-Length</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800" dirty="0">
                          <a:solidFill>
                            <a:schemeClr val="tx1"/>
                          </a:solidFill>
                        </a:rPr>
                        <a:t>Shows the length of the document</a:t>
                      </a:r>
                      <a:endParaRPr lang="en-IN" sz="28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204218290"/>
                  </a:ext>
                </a:extLst>
              </a:tr>
              <a:tr h="563541">
                <a:tc>
                  <a:txBody>
                    <a:bodyPr/>
                    <a:lstStyle/>
                    <a:p>
                      <a:r>
                        <a:rPr lang="en-IN" sz="2800" dirty="0">
                          <a:solidFill>
                            <a:schemeClr val="tx1"/>
                          </a:solidFill>
                        </a:rPr>
                        <a:t>Content-Type</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800" dirty="0">
                          <a:solidFill>
                            <a:schemeClr val="tx1"/>
                          </a:solidFill>
                        </a:rPr>
                        <a:t>Specifies the media type</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736318332"/>
                  </a:ext>
                </a:extLst>
              </a:tr>
              <a:tr h="563541">
                <a:tc>
                  <a:txBody>
                    <a:bodyPr/>
                    <a:lstStyle/>
                    <a:p>
                      <a:r>
                        <a:rPr lang="en-IN" sz="2800" dirty="0">
                          <a:solidFill>
                            <a:schemeClr val="tx1"/>
                          </a:solidFill>
                        </a:rPr>
                        <a:t>Location</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800" dirty="0">
                          <a:solidFill>
                            <a:schemeClr val="tx1"/>
                          </a:solidFill>
                        </a:rPr>
                        <a:t>To ask the client to send the request to another site</a:t>
                      </a:r>
                      <a:endParaRPr lang="en-IN" sz="28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544417082"/>
                  </a:ext>
                </a:extLst>
              </a:tr>
              <a:tr h="563541">
                <a:tc>
                  <a:txBody>
                    <a:bodyPr/>
                    <a:lstStyle/>
                    <a:p>
                      <a:r>
                        <a:rPr lang="en-IN" sz="2800" dirty="0">
                          <a:solidFill>
                            <a:schemeClr val="tx1"/>
                          </a:solidFill>
                        </a:rPr>
                        <a:t>Accept-Ranges</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800" dirty="0">
                          <a:solidFill>
                            <a:schemeClr val="tx1"/>
                          </a:solidFill>
                        </a:rPr>
                        <a:t>The server will accept the requested byte-ranges</a:t>
                      </a:r>
                      <a:endParaRPr lang="en-IN" sz="28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689545751"/>
                  </a:ext>
                </a:extLst>
              </a:tr>
              <a:tr h="563541">
                <a:tc>
                  <a:txBody>
                    <a:bodyPr/>
                    <a:lstStyle/>
                    <a:p>
                      <a:r>
                        <a:rPr lang="en-IN" sz="2800" dirty="0">
                          <a:solidFill>
                            <a:schemeClr val="tx1"/>
                          </a:solidFill>
                        </a:rPr>
                        <a:t>Last-modified</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800" dirty="0">
                          <a:solidFill>
                            <a:schemeClr val="tx1"/>
                          </a:solidFill>
                        </a:rPr>
                        <a:t>Gives the date and time of the last change</a:t>
                      </a:r>
                      <a:endParaRPr lang="en-IN" sz="28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330372528"/>
                  </a:ext>
                </a:extLst>
              </a:tr>
            </a:tbl>
          </a:graphicData>
        </a:graphic>
      </p:graphicFrame>
    </p:spTree>
    <p:extLst>
      <p:ext uri="{BB962C8B-B14F-4D97-AF65-F5344CB8AC3E}">
        <p14:creationId xmlns:p14="http://schemas.microsoft.com/office/powerpoint/2010/main" val="31008034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8C7A3ADA-4CE0-A94D-B0C5-9D2D86001915}"/>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68</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3" name="SSANWDTRDTRTCWFLSLFO">
            <a:extLst>
              <a:ext uri="{FF2B5EF4-FFF2-40B4-BE49-F238E27FC236}">
                <a16:creationId xmlns:a16="http://schemas.microsoft.com/office/drawing/2014/main" id="{CB05C773-15F2-600A-AFAA-10400D5C0DCC}"/>
              </a:ext>
            </a:extLst>
          </p:cNvPr>
          <p:cNvSpPr txBox="1">
            <a:spLocks/>
          </p:cNvSpPr>
          <p:nvPr/>
        </p:nvSpPr>
        <p:spPr>
          <a:xfrm>
            <a:off x="894080" y="378384"/>
            <a:ext cx="11216640" cy="1413934"/>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267" dirty="0">
                <a:solidFill>
                  <a:srgbClr val="FFFFFF"/>
                </a:solidFill>
                <a:latin typeface="Arial" panose="020B0604020202020204" pitchFamily="34" charset="0"/>
                <a:cs typeface="Arial" panose="020B0604020202020204" pitchFamily="34" charset="0"/>
              </a:rPr>
              <a:t>FTP: File Transfer Protocol </a:t>
            </a:r>
          </a:p>
        </p:txBody>
      </p:sp>
      <p:sp>
        <p:nvSpPr>
          <p:cNvPr id="22" name="TextBox 21">
            <a:extLst>
              <a:ext uri="{FF2B5EF4-FFF2-40B4-BE49-F238E27FC236}">
                <a16:creationId xmlns:a16="http://schemas.microsoft.com/office/drawing/2014/main" id="{10D0833C-713D-8895-F2C1-5562A3041FF9}"/>
              </a:ext>
            </a:extLst>
          </p:cNvPr>
          <p:cNvSpPr txBox="1"/>
          <p:nvPr/>
        </p:nvSpPr>
        <p:spPr>
          <a:xfrm>
            <a:off x="6502399" y="6156781"/>
            <a:ext cx="5760720" cy="3118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CA" sz="2800" dirty="0"/>
              <a:t>The control connection is established first and remains active for the entire connection </a:t>
            </a:r>
          </a:p>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CA" sz="2800" b="0" i="0" u="none" strike="noStrike" cap="none" spc="0" normalizeH="0" baseline="0" dirty="0">
                <a:ln>
                  <a:noFill/>
                </a:ln>
                <a:solidFill>
                  <a:srgbClr val="546056"/>
                </a:solidFill>
                <a:effectLst/>
                <a:uFillTx/>
                <a:latin typeface="+mn-lt"/>
                <a:ea typeface="+mn-ea"/>
                <a:cs typeface="+mn-cs"/>
                <a:sym typeface="Palatino"/>
              </a:rPr>
              <a:t>The data transfer process is </a:t>
            </a:r>
            <a:r>
              <a:rPr lang="en-CA" sz="2800" dirty="0"/>
              <a:t>open and closed for each file that is transferred </a:t>
            </a:r>
          </a:p>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CA" sz="2800" b="0" i="0" u="none" strike="noStrike" cap="none" spc="0" normalizeH="0" baseline="0" dirty="0">
              <a:ln>
                <a:noFill/>
              </a:ln>
              <a:solidFill>
                <a:srgbClr val="546056"/>
              </a:solidFill>
              <a:effectLst/>
              <a:uFillTx/>
              <a:latin typeface="+mn-lt"/>
              <a:ea typeface="+mn-ea"/>
              <a:cs typeface="+mn-cs"/>
              <a:sym typeface="Palatino"/>
            </a:endParaRPr>
          </a:p>
        </p:txBody>
      </p:sp>
      <p:pic>
        <p:nvPicPr>
          <p:cNvPr id="4" name="Picture 2" descr="A diagram illustrates the FTP for file transfer between the client and the server.">
            <a:extLst>
              <a:ext uri="{FF2B5EF4-FFF2-40B4-BE49-F238E27FC236}">
                <a16:creationId xmlns:a16="http://schemas.microsoft.com/office/drawing/2014/main" id="{E60A95BC-982D-4795-28C1-21973C01BFC5}"/>
              </a:ext>
            </a:extLst>
          </p:cNvPr>
          <p:cNvPicPr>
            <a:picLocks noChangeAspect="1" noChangeArrowheads="1"/>
          </p:cNvPicPr>
          <p:nvPr/>
        </p:nvPicPr>
        <p:blipFill>
          <a:blip r:embed="rId4"/>
          <a:stretch>
            <a:fillRect/>
          </a:stretch>
        </p:blipFill>
        <p:spPr bwMode="auto">
          <a:xfrm>
            <a:off x="2300584" y="2653105"/>
            <a:ext cx="8403631" cy="2828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5F15F1DC-5381-D87F-A1B0-6B388010C0CE}"/>
              </a:ext>
            </a:extLst>
          </p:cNvPr>
          <p:cNvSpPr txBox="1"/>
          <p:nvPr/>
        </p:nvSpPr>
        <p:spPr>
          <a:xfrm>
            <a:off x="9508755" y="2406158"/>
            <a:ext cx="2601965"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uFillTx/>
                <a:latin typeface="+mn-lt"/>
                <a:ea typeface="+mn-ea"/>
                <a:cs typeface="+mn-cs"/>
                <a:sym typeface="Palatino"/>
              </a:rPr>
              <a:t>Port 20/21 </a:t>
            </a:r>
          </a:p>
          <a:p>
            <a:pPr marL="0" marR="0" indent="0" algn="ctr" defTabSz="584200" rtl="0" fontAlgn="auto" latinLnBrk="0" hangingPunct="0">
              <a:lnSpc>
                <a:spcPct val="100000"/>
              </a:lnSpc>
              <a:spcBef>
                <a:spcPts val="0"/>
              </a:spcBef>
              <a:spcAft>
                <a:spcPts val="0"/>
              </a:spcAft>
              <a:buClrTx/>
              <a:buSzTx/>
              <a:buFontTx/>
              <a:buNone/>
              <a:tabLst/>
            </a:pPr>
            <a:r>
              <a:rPr lang="en-CA" dirty="0">
                <a:highlight>
                  <a:srgbClr val="FFFF00"/>
                </a:highlight>
              </a:rPr>
              <a:t>- Server Side</a:t>
            </a:r>
            <a:endPar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endParaRPr>
          </a:p>
        </p:txBody>
      </p:sp>
      <p:sp>
        <p:nvSpPr>
          <p:cNvPr id="6" name="TextBox 5">
            <a:extLst>
              <a:ext uri="{FF2B5EF4-FFF2-40B4-BE49-F238E27FC236}">
                <a16:creationId xmlns:a16="http://schemas.microsoft.com/office/drawing/2014/main" id="{A06D7259-5F24-D7A0-CED0-937EEA0993A3}"/>
              </a:ext>
            </a:extLst>
          </p:cNvPr>
          <p:cNvSpPr txBox="1"/>
          <p:nvPr/>
        </p:nvSpPr>
        <p:spPr>
          <a:xfrm>
            <a:off x="509611" y="6342037"/>
            <a:ext cx="5760720"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CA" sz="2800" dirty="0"/>
              <a:t>FTP is used to download/upload files </a:t>
            </a:r>
          </a:p>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CA" sz="2800" b="0" i="0" u="none" strike="noStrike" cap="none" spc="0" normalizeH="0" baseline="0" dirty="0">
                <a:ln>
                  <a:noFill/>
                </a:ln>
                <a:solidFill>
                  <a:srgbClr val="546056"/>
                </a:solidFill>
                <a:effectLst/>
                <a:highlight>
                  <a:srgbClr val="FFFF00"/>
                </a:highlight>
                <a:uFillTx/>
                <a:latin typeface="+mn-lt"/>
                <a:ea typeface="+mn-ea"/>
                <a:cs typeface="+mn-cs"/>
                <a:sym typeface="Palatino"/>
              </a:rPr>
              <a:t>GET is used to download files </a:t>
            </a:r>
          </a:p>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CA" sz="2800" dirty="0">
                <a:highlight>
                  <a:srgbClr val="FFFF00"/>
                </a:highlight>
              </a:rPr>
              <a:t>PUT is used to upload files</a:t>
            </a:r>
            <a:endParaRPr kumimoji="0" lang="en-CA" sz="2800" b="0" i="0" u="none" strike="noStrike" cap="none" spc="0" normalizeH="0" baseline="0" dirty="0">
              <a:ln>
                <a:noFill/>
              </a:ln>
              <a:solidFill>
                <a:srgbClr val="546056"/>
              </a:solidFill>
              <a:effectLst/>
              <a:highlight>
                <a:srgbClr val="FFFF00"/>
              </a:highlight>
              <a:uFillTx/>
              <a:latin typeface="+mn-lt"/>
              <a:ea typeface="+mn-ea"/>
              <a:cs typeface="+mn-cs"/>
              <a:sym typeface="Palatino"/>
            </a:endParaRPr>
          </a:p>
        </p:txBody>
      </p:sp>
      <p:sp>
        <p:nvSpPr>
          <p:cNvPr id="8" name="TextBox 7">
            <a:extLst>
              <a:ext uri="{FF2B5EF4-FFF2-40B4-BE49-F238E27FC236}">
                <a16:creationId xmlns:a16="http://schemas.microsoft.com/office/drawing/2014/main" id="{15B643A0-689E-2056-0781-76217D63694B}"/>
              </a:ext>
            </a:extLst>
          </p:cNvPr>
          <p:cNvSpPr txBox="1"/>
          <p:nvPr/>
        </p:nvSpPr>
        <p:spPr>
          <a:xfrm>
            <a:off x="2300584" y="8880604"/>
            <a:ext cx="8698231"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CA" sz="3200">
                <a:highlight>
                  <a:srgbClr val="FFFF00"/>
                </a:highlight>
              </a:rPr>
              <a:t>FTP, like HTTP, </a:t>
            </a:r>
            <a:r>
              <a:rPr lang="en-CA" sz="3200" dirty="0">
                <a:highlight>
                  <a:srgbClr val="FFFF00"/>
                </a:highlight>
              </a:rPr>
              <a:t>is also an insecure protocol</a:t>
            </a:r>
          </a:p>
        </p:txBody>
      </p:sp>
    </p:spTree>
    <p:extLst>
      <p:ext uri="{BB962C8B-B14F-4D97-AF65-F5344CB8AC3E}">
        <p14:creationId xmlns:p14="http://schemas.microsoft.com/office/powerpoint/2010/main" val="1858602139"/>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2594968A-96B8-B235-3D0C-38EEC839177C}"/>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69</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3" name="SSANWDTRDTRTCWFLSLFO">
            <a:extLst>
              <a:ext uri="{FF2B5EF4-FFF2-40B4-BE49-F238E27FC236}">
                <a16:creationId xmlns:a16="http://schemas.microsoft.com/office/drawing/2014/main" id="{BAD1F60F-21A1-8502-160B-884B4CB357F3}"/>
              </a:ext>
            </a:extLst>
          </p:cNvPr>
          <p:cNvSpPr txBox="1">
            <a:spLocks/>
          </p:cNvSpPr>
          <p:nvPr/>
        </p:nvSpPr>
        <p:spPr>
          <a:xfrm>
            <a:off x="894080" y="378384"/>
            <a:ext cx="11216640" cy="1413934"/>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267" dirty="0">
                <a:solidFill>
                  <a:srgbClr val="FFFFFF"/>
                </a:solidFill>
                <a:latin typeface="Arial" panose="020B0604020202020204" pitchFamily="34" charset="0"/>
                <a:cs typeface="Arial" panose="020B0604020202020204" pitchFamily="34" charset="0"/>
              </a:rPr>
              <a:t>FTP: File Transfer Protocol </a:t>
            </a:r>
          </a:p>
        </p:txBody>
      </p:sp>
      <p:graphicFrame>
        <p:nvGraphicFramePr>
          <p:cNvPr id="6" name="Table 2">
            <a:extLst>
              <a:ext uri="{FF2B5EF4-FFF2-40B4-BE49-F238E27FC236}">
                <a16:creationId xmlns:a16="http://schemas.microsoft.com/office/drawing/2014/main" id="{5796B70D-073E-46C9-4277-4AB5DCCA6835}"/>
              </a:ext>
            </a:extLst>
          </p:cNvPr>
          <p:cNvGraphicFramePr>
            <a:graphicFrameLocks noGrp="1"/>
          </p:cNvGraphicFramePr>
          <p:nvPr>
            <p:extLst>
              <p:ext uri="{D42A27DB-BD31-4B8C-83A1-F6EECF244321}">
                <p14:modId xmlns:p14="http://schemas.microsoft.com/office/powerpoint/2010/main" val="1577134559"/>
              </p:ext>
            </p:extLst>
          </p:nvPr>
        </p:nvGraphicFramePr>
        <p:xfrm>
          <a:off x="86360" y="1725062"/>
          <a:ext cx="12832079" cy="7544520"/>
        </p:xfrm>
        <a:graphic>
          <a:graphicData uri="http://schemas.openxmlformats.org/drawingml/2006/table">
            <a:tbl>
              <a:tblPr firstRow="1" bandRow="1">
                <a:tableStyleId>{5C22544A-7EE6-4342-B048-85BDC9FD1C3A}</a:tableStyleId>
              </a:tblPr>
              <a:tblGrid>
                <a:gridCol w="1891681">
                  <a:extLst>
                    <a:ext uri="{9D8B030D-6E8A-4147-A177-3AD203B41FA5}">
                      <a16:colId xmlns:a16="http://schemas.microsoft.com/office/drawing/2014/main" val="1898983139"/>
                    </a:ext>
                  </a:extLst>
                </a:gridCol>
                <a:gridCol w="2664298">
                  <a:extLst>
                    <a:ext uri="{9D8B030D-6E8A-4147-A177-3AD203B41FA5}">
                      <a16:colId xmlns:a16="http://schemas.microsoft.com/office/drawing/2014/main" val="2501661936"/>
                    </a:ext>
                  </a:extLst>
                </a:gridCol>
                <a:gridCol w="8276100">
                  <a:extLst>
                    <a:ext uri="{9D8B030D-6E8A-4147-A177-3AD203B41FA5}">
                      <a16:colId xmlns:a16="http://schemas.microsoft.com/office/drawing/2014/main" val="556584882"/>
                    </a:ext>
                  </a:extLst>
                </a:gridCol>
              </a:tblGrid>
              <a:tr h="398356">
                <a:tc>
                  <a:txBody>
                    <a:bodyPr/>
                    <a:lstStyle/>
                    <a:p>
                      <a:pPr algn="ctr"/>
                      <a:r>
                        <a:rPr lang="en-IN" sz="2000" b="0" i="1" dirty="0">
                          <a:solidFill>
                            <a:schemeClr val="tx1"/>
                          </a:solidFill>
                        </a:rPr>
                        <a:t>Command</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sz="2000" b="0" i="1" dirty="0">
                          <a:solidFill>
                            <a:schemeClr val="tx1"/>
                          </a:solidFill>
                        </a:rPr>
                        <a:t>Argument(s)</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sz="2000" b="0" i="1" dirty="0">
                          <a:solidFill>
                            <a:schemeClr val="tx1"/>
                          </a:solidFill>
                        </a:rPr>
                        <a:t>Description</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extLst>
                  <a:ext uri="{0D108BD9-81ED-4DB2-BD59-A6C34878D82A}">
                    <a16:rowId xmlns:a16="http://schemas.microsoft.com/office/drawing/2014/main" val="2028555015"/>
                  </a:ext>
                </a:extLst>
              </a:tr>
              <a:tr h="361866">
                <a:tc>
                  <a:txBody>
                    <a:bodyPr/>
                    <a:lstStyle/>
                    <a:p>
                      <a:r>
                        <a:rPr lang="en-IN" sz="2000" b="1" dirty="0">
                          <a:solidFill>
                            <a:schemeClr val="tx1"/>
                          </a:solidFill>
                        </a:rPr>
                        <a:t>ABOR</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endParaRPr lang="en-IN" sz="20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Abort the previous command</a:t>
                      </a:r>
                      <a:endParaRPr lang="en-IN" sz="20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286564285"/>
                  </a:ext>
                </a:extLst>
              </a:tr>
              <a:tr h="361866">
                <a:tc>
                  <a:txBody>
                    <a:bodyPr/>
                    <a:lstStyle/>
                    <a:p>
                      <a:r>
                        <a:rPr lang="en-IN" sz="2000" b="1" dirty="0">
                          <a:solidFill>
                            <a:schemeClr val="tx1"/>
                          </a:solidFill>
                        </a:rPr>
                        <a:t>CDUP</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endParaRPr lang="en-IN" sz="20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Change to parent directory</a:t>
                      </a:r>
                      <a:endParaRPr lang="en-IN" sz="20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446880650"/>
                  </a:ext>
                </a:extLst>
              </a:tr>
              <a:tr h="639208">
                <a:tc>
                  <a:txBody>
                    <a:bodyPr/>
                    <a:lstStyle/>
                    <a:p>
                      <a:r>
                        <a:rPr lang="en-IN" sz="2000" b="1" dirty="0">
                          <a:solidFill>
                            <a:schemeClr val="tx1"/>
                          </a:solidFill>
                        </a:rPr>
                        <a:t>CWD</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dirty="0">
                          <a:solidFill>
                            <a:schemeClr val="tx1"/>
                          </a:solidFill>
                        </a:rPr>
                        <a:t>Directory name</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Change to another directory</a:t>
                      </a:r>
                      <a:endParaRPr lang="en-IN" sz="20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742858526"/>
                  </a:ext>
                </a:extLst>
              </a:tr>
              <a:tr h="361866">
                <a:tc>
                  <a:txBody>
                    <a:bodyPr/>
                    <a:lstStyle/>
                    <a:p>
                      <a:r>
                        <a:rPr lang="en-IN" sz="2000" b="1" dirty="0">
                          <a:solidFill>
                            <a:schemeClr val="tx1"/>
                          </a:solidFill>
                        </a:rPr>
                        <a:t>DELE</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dirty="0">
                          <a:solidFill>
                            <a:schemeClr val="tx1"/>
                          </a:solidFill>
                        </a:rPr>
                        <a:t>File name</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Delete a file</a:t>
                      </a:r>
                      <a:endParaRPr lang="en-IN" sz="20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923861588"/>
                  </a:ext>
                </a:extLst>
              </a:tr>
              <a:tr h="639208">
                <a:tc>
                  <a:txBody>
                    <a:bodyPr/>
                    <a:lstStyle/>
                    <a:p>
                      <a:r>
                        <a:rPr lang="en-IN" sz="2000" b="1" dirty="0">
                          <a:solidFill>
                            <a:schemeClr val="tx1"/>
                          </a:solidFill>
                        </a:rPr>
                        <a:t>LIST</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dirty="0">
                          <a:solidFill>
                            <a:schemeClr val="tx1"/>
                          </a:solidFill>
                        </a:rPr>
                        <a:t>Directory name</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dirty="0">
                          <a:solidFill>
                            <a:schemeClr val="tx1"/>
                          </a:solidFill>
                        </a:rPr>
                        <a:t>List subdirectories or files</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910021711"/>
                  </a:ext>
                </a:extLst>
              </a:tr>
              <a:tr h="639208">
                <a:tc>
                  <a:txBody>
                    <a:bodyPr/>
                    <a:lstStyle/>
                    <a:p>
                      <a:r>
                        <a:rPr lang="en-IN" sz="2000" b="1" dirty="0">
                          <a:solidFill>
                            <a:schemeClr val="tx1"/>
                          </a:solidFill>
                        </a:rPr>
                        <a:t>MKD</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dirty="0">
                          <a:solidFill>
                            <a:schemeClr val="tx1"/>
                          </a:solidFill>
                        </a:rPr>
                        <a:t>Directory name</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dirty="0">
                          <a:solidFill>
                            <a:schemeClr val="tx1"/>
                          </a:solidFill>
                        </a:rPr>
                        <a:t>Create a new directory</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605104418"/>
                  </a:ext>
                </a:extLst>
              </a:tr>
              <a:tr h="398356">
                <a:tc>
                  <a:txBody>
                    <a:bodyPr/>
                    <a:lstStyle/>
                    <a:p>
                      <a:r>
                        <a:rPr lang="en-IN" sz="2000" b="1" dirty="0">
                          <a:solidFill>
                            <a:schemeClr val="tx1"/>
                          </a:solidFill>
                        </a:rPr>
                        <a:t>PASS</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dirty="0">
                          <a:solidFill>
                            <a:schemeClr val="tx1"/>
                          </a:solidFill>
                        </a:rPr>
                        <a:t>User password</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dirty="0">
                          <a:solidFill>
                            <a:schemeClr val="tx1"/>
                          </a:solidFill>
                        </a:rPr>
                        <a:t>Password</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204218290"/>
                  </a:ext>
                </a:extLst>
              </a:tr>
              <a:tr h="361866">
                <a:tc>
                  <a:txBody>
                    <a:bodyPr/>
                    <a:lstStyle/>
                    <a:p>
                      <a:r>
                        <a:rPr lang="en-IN" sz="2000" b="1" dirty="0">
                          <a:solidFill>
                            <a:schemeClr val="tx1"/>
                          </a:solidFill>
                        </a:rPr>
                        <a:t>PASV</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endParaRPr lang="en-IN" sz="20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dirty="0">
                          <a:solidFill>
                            <a:schemeClr val="tx1"/>
                          </a:solidFill>
                        </a:rPr>
                        <a:t>Server chooses a port</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736318332"/>
                  </a:ext>
                </a:extLst>
              </a:tr>
              <a:tr h="398356">
                <a:tc>
                  <a:txBody>
                    <a:bodyPr/>
                    <a:lstStyle/>
                    <a:p>
                      <a:r>
                        <a:rPr lang="en-IN" sz="2000" b="1" dirty="0">
                          <a:solidFill>
                            <a:schemeClr val="tx1"/>
                          </a:solidFill>
                        </a:rPr>
                        <a:t>PORT</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dirty="0">
                          <a:solidFill>
                            <a:schemeClr val="tx1"/>
                          </a:solidFill>
                        </a:rPr>
                        <a:t>port identifier</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dirty="0">
                          <a:solidFill>
                            <a:schemeClr val="tx1"/>
                          </a:solidFill>
                        </a:rPr>
                        <a:t>Client chooses a port</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13593192"/>
                  </a:ext>
                </a:extLst>
              </a:tr>
              <a:tr h="361866">
                <a:tc>
                  <a:txBody>
                    <a:bodyPr/>
                    <a:lstStyle/>
                    <a:p>
                      <a:r>
                        <a:rPr lang="en-IN" sz="2000" b="1" dirty="0">
                          <a:solidFill>
                            <a:schemeClr val="tx1"/>
                          </a:solidFill>
                        </a:rPr>
                        <a:t>PWD</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endParaRPr lang="en-IN" sz="20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Display name of current directory</a:t>
                      </a:r>
                      <a:endParaRPr lang="en-IN" sz="20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2028463629"/>
                  </a:ext>
                </a:extLst>
              </a:tr>
              <a:tr h="361866">
                <a:tc>
                  <a:txBody>
                    <a:bodyPr/>
                    <a:lstStyle/>
                    <a:p>
                      <a:r>
                        <a:rPr lang="en-IN" sz="2000" b="1" dirty="0">
                          <a:solidFill>
                            <a:schemeClr val="tx1"/>
                          </a:solidFill>
                        </a:rPr>
                        <a:t>QUIT</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endParaRPr lang="en-IN" sz="20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Log out of the system</a:t>
                      </a:r>
                      <a:endParaRPr lang="en-IN" sz="20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048101397"/>
                  </a:ext>
                </a:extLst>
              </a:tr>
              <a:tr h="639208">
                <a:tc>
                  <a:txBody>
                    <a:bodyPr/>
                    <a:lstStyle/>
                    <a:p>
                      <a:r>
                        <a:rPr lang="en-IN" sz="2000" b="1" dirty="0">
                          <a:solidFill>
                            <a:schemeClr val="tx1"/>
                          </a:solidFill>
                        </a:rPr>
                        <a:t>RETR</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dirty="0">
                          <a:solidFill>
                            <a:schemeClr val="tx1"/>
                          </a:solidFill>
                        </a:rPr>
                        <a:t>File name(s)</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Retrieve files; files are transferred from server to client</a:t>
                      </a:r>
                      <a:endParaRPr lang="en-IN" sz="20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137716701"/>
                  </a:ext>
                </a:extLst>
              </a:tr>
              <a:tr h="639208">
                <a:tc>
                  <a:txBody>
                    <a:bodyPr/>
                    <a:lstStyle/>
                    <a:p>
                      <a:r>
                        <a:rPr lang="en-IN" sz="2000" b="1" dirty="0">
                          <a:solidFill>
                            <a:schemeClr val="tx1"/>
                          </a:solidFill>
                        </a:rPr>
                        <a:t>RMD</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dirty="0">
                          <a:solidFill>
                            <a:schemeClr val="tx1"/>
                          </a:solidFill>
                        </a:rPr>
                        <a:t>Directory name</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dirty="0">
                          <a:solidFill>
                            <a:schemeClr val="tx1"/>
                          </a:solidFill>
                        </a:rPr>
                        <a:t>Delete a directory</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931060133"/>
                  </a:ext>
                </a:extLst>
              </a:tr>
              <a:tr h="398356">
                <a:tc>
                  <a:txBody>
                    <a:bodyPr/>
                    <a:lstStyle/>
                    <a:p>
                      <a:r>
                        <a:rPr lang="en-IN" sz="2000" b="1" dirty="0">
                          <a:solidFill>
                            <a:schemeClr val="tx1"/>
                          </a:solidFill>
                        </a:rPr>
                        <a:t>RNFR</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dirty="0">
                          <a:solidFill>
                            <a:schemeClr val="tx1"/>
                          </a:solidFill>
                        </a:rPr>
                        <a:t>File name (old)</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Identify a file to be renamed</a:t>
                      </a:r>
                      <a:endParaRPr lang="en-IN" sz="20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414431924"/>
                  </a:ext>
                </a:extLst>
              </a:tr>
            </a:tbl>
          </a:graphicData>
        </a:graphic>
      </p:graphicFrame>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139" name="Please fill in:…"/>
          <p:cNvSpPr txBox="1">
            <a:spLocks noGrp="1"/>
          </p:cNvSpPr>
          <p:nvPr>
            <p:ph type="body" sz="half" idx="4294967295"/>
          </p:nvPr>
        </p:nvSpPr>
        <p:spPr>
          <a:xfrm>
            <a:off x="647700" y="2269136"/>
            <a:ext cx="5552114" cy="6477001"/>
          </a:xfrm>
          <a:prstGeom prst="rect">
            <a:avLst/>
          </a:prstGeom>
        </p:spPr>
        <p:txBody>
          <a:bodyPr anchor="t"/>
          <a:lstStyle/>
          <a:p>
            <a:pPr marL="0" indent="0">
              <a:spcBef>
                <a:spcPts val="0"/>
              </a:spcBef>
              <a:buSzTx/>
              <a:buNone/>
              <a:defRPr sz="3200"/>
            </a:pPr>
            <a:r>
              <a:rPr lang="en-CA" dirty="0"/>
              <a:t>Every week I will have a silly question (usually) as a way to get to know everyone. </a:t>
            </a:r>
          </a:p>
          <a:p>
            <a:pPr marL="0" indent="0">
              <a:spcBef>
                <a:spcPts val="0"/>
              </a:spcBef>
              <a:buSzTx/>
              <a:buNone/>
              <a:defRPr sz="3200"/>
            </a:pPr>
            <a:endParaRPr lang="en-CA" dirty="0"/>
          </a:p>
          <a:p>
            <a:pPr marL="0" indent="0">
              <a:spcBef>
                <a:spcPts val="0"/>
              </a:spcBef>
              <a:buSzTx/>
              <a:buNone/>
              <a:defRPr sz="3200"/>
            </a:pPr>
            <a:r>
              <a:rPr lang="en-CA" dirty="0"/>
              <a:t>These are not for marks </a:t>
            </a:r>
            <a:r>
              <a:rPr dirty="0"/>
              <a:t> </a:t>
            </a:r>
            <a:r>
              <a:rPr lang="en-CA" dirty="0"/>
              <a:t>but instead a way for me to get to know everyone! </a:t>
            </a:r>
          </a:p>
          <a:p>
            <a:pPr marL="0" indent="0">
              <a:spcBef>
                <a:spcPts val="0"/>
              </a:spcBef>
              <a:buSzTx/>
              <a:buNone/>
              <a:defRPr sz="3200"/>
            </a:pPr>
            <a:endParaRPr lang="en-CA" dirty="0"/>
          </a:p>
          <a:p>
            <a:pPr marL="0" indent="0">
              <a:spcBef>
                <a:spcPts val="0"/>
              </a:spcBef>
              <a:buSzTx/>
              <a:buNone/>
              <a:defRPr sz="3200"/>
            </a:pPr>
            <a:r>
              <a:rPr lang="en-CA" dirty="0"/>
              <a:t>If you have a different name that you prefer I use, or if I pronounce your name incorrectly – let me know! </a:t>
            </a:r>
            <a:endParaRPr dirty="0"/>
          </a:p>
        </p:txBody>
      </p:sp>
      <p:sp>
        <p:nvSpPr>
          <p:cNvPr id="5" name="SSANWDTRDTRTCWFLSLFO">
            <a:extLst>
              <a:ext uri="{FF2B5EF4-FFF2-40B4-BE49-F238E27FC236}">
                <a16:creationId xmlns:a16="http://schemas.microsoft.com/office/drawing/2014/main" id="{370C4371-777F-E5FA-0267-3ED7428BD5C2}"/>
              </a:ext>
            </a:extLst>
          </p:cNvPr>
          <p:cNvSpPr txBox="1">
            <a:spLocks/>
          </p:cNvSpPr>
          <p:nvPr/>
        </p:nvSpPr>
        <p:spPr>
          <a:xfrm>
            <a:off x="647700" y="626382"/>
            <a:ext cx="11709400" cy="1325563"/>
          </a:xfrm>
          <a:prstGeom prst="rect">
            <a:avLst/>
          </a:prstGeom>
          <a:blipFill>
            <a:blip r:embed="rId3"/>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Attendance Question</a:t>
            </a:r>
          </a:p>
        </p:txBody>
      </p:sp>
      <p:sp>
        <p:nvSpPr>
          <p:cNvPr id="2" name="TextBox 1">
            <a:extLst>
              <a:ext uri="{FF2B5EF4-FFF2-40B4-BE49-F238E27FC236}">
                <a16:creationId xmlns:a16="http://schemas.microsoft.com/office/drawing/2014/main" id="{5D9FA06F-FFDF-1961-54AB-37D089D699F5}"/>
              </a:ext>
            </a:extLst>
          </p:cNvPr>
          <p:cNvSpPr txBox="1"/>
          <p:nvPr/>
        </p:nvSpPr>
        <p:spPr>
          <a:xfrm>
            <a:off x="6502400" y="3163511"/>
            <a:ext cx="5854700" cy="34265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CA" sz="5400" b="1" i="0" u="sng" strike="noStrike" kern="0" cap="none" spc="0" normalizeH="0" baseline="0" noProof="0" dirty="0">
                <a:ln>
                  <a:noFill/>
                </a:ln>
                <a:solidFill>
                  <a:srgbClr val="546056"/>
                </a:solidFill>
                <a:effectLst/>
                <a:uLnTx/>
                <a:uFillTx/>
                <a:latin typeface="Palatino"/>
                <a:ea typeface="+mn-ea"/>
                <a:cs typeface="+mn-cs"/>
                <a:sym typeface="Palatino"/>
              </a:rPr>
              <a:t>Week </a:t>
            </a:r>
            <a:r>
              <a:rPr lang="en-CA" sz="5400" b="1" u="sng" dirty="0">
                <a:latin typeface="Palatino"/>
              </a:rPr>
              <a:t>08</a:t>
            </a:r>
            <a:r>
              <a:rPr kumimoji="0" lang="en-CA" sz="5400" b="1" i="0" u="sng" strike="noStrike" kern="0" cap="none" spc="0" normalizeH="0" baseline="0" noProof="0" dirty="0">
                <a:ln>
                  <a:noFill/>
                </a:ln>
                <a:solidFill>
                  <a:srgbClr val="546056"/>
                </a:solidFill>
                <a:effectLst/>
                <a:uLnTx/>
                <a:uFillTx/>
                <a:latin typeface="Palatino"/>
                <a:ea typeface="+mn-ea"/>
                <a:cs typeface="+mn-cs"/>
                <a:sym typeface="Palatino"/>
              </a:rPr>
              <a:t>:</a:t>
            </a:r>
            <a:r>
              <a:rPr kumimoji="0" lang="en-CA" sz="5400" b="1" i="0" strike="noStrike" kern="0" cap="none" spc="0" normalizeH="0" baseline="0" noProof="0" dirty="0">
                <a:ln>
                  <a:noFill/>
                </a:ln>
                <a:solidFill>
                  <a:srgbClr val="546056"/>
                </a:solidFill>
                <a:effectLst/>
                <a:uLnTx/>
                <a:uFillTx/>
                <a:latin typeface="Palatino"/>
                <a:ea typeface="+mn-ea"/>
                <a:cs typeface="+mn-cs"/>
                <a:sym typeface="Palatino"/>
              </a:rPr>
              <a:t> </a:t>
            </a:r>
            <a:endParaRPr kumimoji="0" lang="en-CA" sz="5400" b="0" i="0" u="none" strike="noStrike" kern="0" cap="none" spc="0" normalizeH="0" baseline="0" noProof="0" dirty="0">
              <a:ln>
                <a:noFill/>
              </a:ln>
              <a:solidFill>
                <a:srgbClr val="546056"/>
              </a:solidFill>
              <a:effectLst/>
              <a:uLnTx/>
              <a:uFillTx/>
              <a:latin typeface="Palatino"/>
              <a:ea typeface="+mn-ea"/>
              <a:cs typeface="+mn-cs"/>
              <a:sym typeface="Palatino"/>
            </a:endParaRPr>
          </a:p>
          <a:p>
            <a:pPr marL="0" marR="0" lvl="0" indent="0" algn="ctr" defTabSz="584200" rtl="0" eaLnBrk="1" fontAlgn="auto" latinLnBrk="0" hangingPunct="0">
              <a:lnSpc>
                <a:spcPct val="100000"/>
              </a:lnSpc>
              <a:spcBef>
                <a:spcPts val="0"/>
              </a:spcBef>
              <a:spcAft>
                <a:spcPts val="0"/>
              </a:spcAft>
              <a:buClrTx/>
              <a:buSzTx/>
              <a:buFontTx/>
              <a:buNone/>
              <a:tabLst/>
              <a:defRPr/>
            </a:pPr>
            <a:r>
              <a:rPr lang="en-CA" sz="5400" dirty="0">
                <a:latin typeface="Palatino"/>
              </a:rPr>
              <a:t>Stop </a:t>
            </a:r>
          </a:p>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CA" sz="5400" b="0" i="0" u="none" strike="noStrike" kern="0" cap="none" spc="0" normalizeH="0" baseline="0" noProof="0" dirty="0">
                <a:ln>
                  <a:noFill/>
                </a:ln>
                <a:solidFill>
                  <a:srgbClr val="546056"/>
                </a:solidFill>
                <a:effectLst/>
                <a:uLnTx/>
                <a:uFillTx/>
                <a:latin typeface="Palatino"/>
                <a:ea typeface="+mn-ea"/>
                <a:cs typeface="+mn-cs"/>
                <a:sym typeface="Palatino"/>
              </a:rPr>
              <a:t>Start </a:t>
            </a:r>
            <a:br>
              <a:rPr kumimoji="0" lang="en-CA" sz="5400" b="0" i="0" u="none" strike="noStrike" kern="0" cap="none" spc="0" normalizeH="0" baseline="0" noProof="0" dirty="0">
                <a:ln>
                  <a:noFill/>
                </a:ln>
                <a:solidFill>
                  <a:srgbClr val="546056"/>
                </a:solidFill>
                <a:effectLst/>
                <a:uLnTx/>
                <a:uFillTx/>
                <a:latin typeface="Palatino"/>
                <a:ea typeface="+mn-ea"/>
                <a:cs typeface="+mn-cs"/>
                <a:sym typeface="Palatino"/>
              </a:rPr>
            </a:br>
            <a:r>
              <a:rPr kumimoji="0" lang="en-CA" sz="5400" b="0" i="0" u="none" strike="noStrike" kern="0" cap="none" spc="0" normalizeH="0" baseline="0" noProof="0" dirty="0">
                <a:ln>
                  <a:noFill/>
                </a:ln>
                <a:solidFill>
                  <a:srgbClr val="546056"/>
                </a:solidFill>
                <a:effectLst/>
                <a:uLnTx/>
                <a:uFillTx/>
                <a:latin typeface="Palatino"/>
                <a:ea typeface="+mn-ea"/>
                <a:cs typeface="+mn-cs"/>
                <a:sym typeface="Palatino"/>
              </a:rPr>
              <a:t>Continue</a:t>
            </a:r>
          </a:p>
        </p:txBody>
      </p:sp>
      <p:sp>
        <p:nvSpPr>
          <p:cNvPr id="3" name="Slide Number Placeholder 6">
            <a:extLst>
              <a:ext uri="{FF2B5EF4-FFF2-40B4-BE49-F238E27FC236}">
                <a16:creationId xmlns:a16="http://schemas.microsoft.com/office/drawing/2014/main" id="{B33E5C1B-A0B1-7BEB-C0DC-5A3FC4B3EC27}"/>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7</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Tree>
    <p:extLst>
      <p:ext uri="{BB962C8B-B14F-4D97-AF65-F5344CB8AC3E}">
        <p14:creationId xmlns:p14="http://schemas.microsoft.com/office/powerpoint/2010/main" val="4003781343"/>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2594968A-96B8-B235-3D0C-38EEC839177C}"/>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70</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3" name="SSANWDTRDTRTCWFLSLFO">
            <a:extLst>
              <a:ext uri="{FF2B5EF4-FFF2-40B4-BE49-F238E27FC236}">
                <a16:creationId xmlns:a16="http://schemas.microsoft.com/office/drawing/2014/main" id="{BAD1F60F-21A1-8502-160B-884B4CB357F3}"/>
              </a:ext>
            </a:extLst>
          </p:cNvPr>
          <p:cNvSpPr txBox="1">
            <a:spLocks/>
          </p:cNvSpPr>
          <p:nvPr/>
        </p:nvSpPr>
        <p:spPr>
          <a:xfrm>
            <a:off x="894080" y="378384"/>
            <a:ext cx="11216640" cy="1413934"/>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267" dirty="0">
                <a:solidFill>
                  <a:srgbClr val="FFFFFF"/>
                </a:solidFill>
                <a:latin typeface="Arial" panose="020B0604020202020204" pitchFamily="34" charset="0"/>
                <a:cs typeface="Arial" panose="020B0604020202020204" pitchFamily="34" charset="0"/>
              </a:rPr>
              <a:t>FTP: File Transfer Protocol </a:t>
            </a:r>
          </a:p>
        </p:txBody>
      </p:sp>
      <p:graphicFrame>
        <p:nvGraphicFramePr>
          <p:cNvPr id="4" name="Table 2">
            <a:extLst>
              <a:ext uri="{FF2B5EF4-FFF2-40B4-BE49-F238E27FC236}">
                <a16:creationId xmlns:a16="http://schemas.microsoft.com/office/drawing/2014/main" id="{D1E1E5F8-F46D-702D-FDC7-90A1701B46B9}"/>
              </a:ext>
            </a:extLst>
          </p:cNvPr>
          <p:cNvGraphicFramePr>
            <a:graphicFrameLocks noGrp="1"/>
          </p:cNvGraphicFramePr>
          <p:nvPr>
            <p:extLst>
              <p:ext uri="{D42A27DB-BD31-4B8C-83A1-F6EECF244321}">
                <p14:modId xmlns:p14="http://schemas.microsoft.com/office/powerpoint/2010/main" val="1077422652"/>
              </p:ext>
            </p:extLst>
          </p:nvPr>
        </p:nvGraphicFramePr>
        <p:xfrm>
          <a:off x="1627313" y="2044192"/>
          <a:ext cx="9750174" cy="5665216"/>
        </p:xfrm>
        <a:graphic>
          <a:graphicData uri="http://schemas.openxmlformats.org/drawingml/2006/table">
            <a:tbl>
              <a:tblPr firstRow="1" bandRow="1">
                <a:tableStyleId>{5C22544A-7EE6-4342-B048-85BDC9FD1C3A}</a:tableStyleId>
              </a:tblPr>
              <a:tblGrid>
                <a:gridCol w="1437353">
                  <a:extLst>
                    <a:ext uri="{9D8B030D-6E8A-4147-A177-3AD203B41FA5}">
                      <a16:colId xmlns:a16="http://schemas.microsoft.com/office/drawing/2014/main" val="1898983139"/>
                    </a:ext>
                  </a:extLst>
                </a:gridCol>
                <a:gridCol w="2024409">
                  <a:extLst>
                    <a:ext uri="{9D8B030D-6E8A-4147-A177-3AD203B41FA5}">
                      <a16:colId xmlns:a16="http://schemas.microsoft.com/office/drawing/2014/main" val="2501661936"/>
                    </a:ext>
                  </a:extLst>
                </a:gridCol>
                <a:gridCol w="6288412">
                  <a:extLst>
                    <a:ext uri="{9D8B030D-6E8A-4147-A177-3AD203B41FA5}">
                      <a16:colId xmlns:a16="http://schemas.microsoft.com/office/drawing/2014/main" val="556584882"/>
                    </a:ext>
                  </a:extLst>
                </a:gridCol>
              </a:tblGrid>
              <a:tr h="353207">
                <a:tc>
                  <a:txBody>
                    <a:bodyPr/>
                    <a:lstStyle/>
                    <a:p>
                      <a:pPr algn="ctr"/>
                      <a:r>
                        <a:rPr lang="en-IN" sz="2400" b="0" i="1" dirty="0">
                          <a:solidFill>
                            <a:schemeClr val="tx1"/>
                          </a:solidFill>
                        </a:rPr>
                        <a:t>Command</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sz="2400" b="0" i="1" dirty="0">
                          <a:solidFill>
                            <a:schemeClr val="tx1"/>
                          </a:solidFill>
                        </a:rPr>
                        <a:t>Argument(s)</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sz="2400" b="0" i="1" dirty="0">
                          <a:solidFill>
                            <a:schemeClr val="tx1"/>
                          </a:solidFill>
                        </a:rPr>
                        <a:t>Description</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extLst>
                  <a:ext uri="{0D108BD9-81ED-4DB2-BD59-A6C34878D82A}">
                    <a16:rowId xmlns:a16="http://schemas.microsoft.com/office/drawing/2014/main" val="2028555015"/>
                  </a:ext>
                </a:extLst>
              </a:tr>
              <a:tr h="353207">
                <a:tc>
                  <a:txBody>
                    <a:bodyPr/>
                    <a:lstStyle/>
                    <a:p>
                      <a:r>
                        <a:rPr lang="en-IN" sz="2400" b="1" dirty="0">
                          <a:solidFill>
                            <a:schemeClr val="tx1"/>
                          </a:solidFill>
                        </a:rPr>
                        <a:t>RNTO</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400" dirty="0">
                          <a:solidFill>
                            <a:schemeClr val="tx1"/>
                          </a:solidFill>
                        </a:rPr>
                        <a:t>File name (new)</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400" dirty="0">
                          <a:solidFill>
                            <a:schemeClr val="tx1"/>
                          </a:solidFill>
                        </a:rPr>
                        <a:t>Rename the file</a:t>
                      </a:r>
                      <a:endParaRPr lang="en-IN" sz="24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286564285"/>
                  </a:ext>
                </a:extLst>
              </a:tr>
              <a:tr h="353207">
                <a:tc>
                  <a:txBody>
                    <a:bodyPr/>
                    <a:lstStyle/>
                    <a:p>
                      <a:r>
                        <a:rPr lang="en-IN" sz="2400" b="1" dirty="0">
                          <a:solidFill>
                            <a:schemeClr val="tx1"/>
                          </a:solidFill>
                        </a:rPr>
                        <a:t>STOR</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400" dirty="0">
                          <a:solidFill>
                            <a:schemeClr val="tx1"/>
                          </a:solidFill>
                        </a:rPr>
                        <a:t>File name(s)</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400" dirty="0">
                          <a:solidFill>
                            <a:schemeClr val="tx1"/>
                          </a:solidFill>
                        </a:rPr>
                        <a:t>Store files; file(s) are transferred from client to server</a:t>
                      </a:r>
                      <a:endParaRPr lang="en-IN" sz="24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446880650"/>
                  </a:ext>
                </a:extLst>
              </a:tr>
              <a:tr h="353207">
                <a:tc>
                  <a:txBody>
                    <a:bodyPr/>
                    <a:lstStyle/>
                    <a:p>
                      <a:r>
                        <a:rPr lang="en-IN" sz="2400" b="1" dirty="0">
                          <a:solidFill>
                            <a:schemeClr val="tx1"/>
                          </a:solidFill>
                        </a:rPr>
                        <a:t>STRU</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400" b="1" dirty="0">
                          <a:solidFill>
                            <a:schemeClr val="tx1"/>
                          </a:solidFill>
                        </a:rPr>
                        <a:t>F</a:t>
                      </a:r>
                      <a:r>
                        <a:rPr lang="en-IN" sz="2400" dirty="0">
                          <a:solidFill>
                            <a:schemeClr val="tx1"/>
                          </a:solidFill>
                        </a:rPr>
                        <a:t>, </a:t>
                      </a:r>
                      <a:r>
                        <a:rPr lang="en-IN" sz="2400" b="1" dirty="0">
                          <a:solidFill>
                            <a:schemeClr val="tx1"/>
                          </a:solidFill>
                        </a:rPr>
                        <a:t>R</a:t>
                      </a:r>
                      <a:r>
                        <a:rPr lang="en-IN" sz="2400" dirty="0">
                          <a:solidFill>
                            <a:schemeClr val="tx1"/>
                          </a:solidFill>
                        </a:rPr>
                        <a:t>, or </a:t>
                      </a:r>
                      <a:r>
                        <a:rPr lang="en-IN" sz="2400" b="1" dirty="0">
                          <a:solidFill>
                            <a:schemeClr val="tx1"/>
                          </a:solidFill>
                        </a:rPr>
                        <a:t>P</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400" dirty="0">
                          <a:solidFill>
                            <a:schemeClr val="tx1"/>
                          </a:solidFill>
                        </a:rPr>
                        <a:t>Define data organization (</a:t>
                      </a:r>
                      <a:r>
                        <a:rPr lang="en-US" sz="2400" b="1" dirty="0">
                          <a:solidFill>
                            <a:schemeClr val="tx1"/>
                          </a:solidFill>
                        </a:rPr>
                        <a:t>F</a:t>
                      </a:r>
                      <a:r>
                        <a:rPr lang="en-US" sz="2400" dirty="0">
                          <a:solidFill>
                            <a:schemeClr val="tx1"/>
                          </a:solidFill>
                        </a:rPr>
                        <a:t>: file, </a:t>
                      </a:r>
                      <a:r>
                        <a:rPr lang="en-US" sz="2400" b="1" dirty="0">
                          <a:solidFill>
                            <a:schemeClr val="tx1"/>
                          </a:solidFill>
                        </a:rPr>
                        <a:t>R</a:t>
                      </a:r>
                      <a:r>
                        <a:rPr lang="en-US" sz="2400" dirty="0">
                          <a:solidFill>
                            <a:schemeClr val="tx1"/>
                          </a:solidFill>
                        </a:rPr>
                        <a:t>: record, or </a:t>
                      </a:r>
                      <a:r>
                        <a:rPr lang="en-US" sz="2400" b="1" dirty="0">
                          <a:solidFill>
                            <a:schemeClr val="tx1"/>
                          </a:solidFill>
                        </a:rPr>
                        <a:t>P</a:t>
                      </a:r>
                      <a:r>
                        <a:rPr lang="en-US" sz="2400" dirty="0">
                          <a:solidFill>
                            <a:schemeClr val="tx1"/>
                          </a:solidFill>
                        </a:rPr>
                        <a:t>: page)</a:t>
                      </a:r>
                      <a:endParaRPr lang="en-IN" sz="24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742858526"/>
                  </a:ext>
                </a:extLst>
              </a:tr>
              <a:tr h="353207">
                <a:tc>
                  <a:txBody>
                    <a:bodyPr/>
                    <a:lstStyle/>
                    <a:p>
                      <a:r>
                        <a:rPr lang="en-IN" sz="2400" b="1" dirty="0">
                          <a:solidFill>
                            <a:schemeClr val="tx1"/>
                          </a:solidFill>
                        </a:rPr>
                        <a:t>TYPE</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400" b="1" u="none" dirty="0">
                          <a:solidFill>
                            <a:schemeClr val="tx1"/>
                          </a:solidFill>
                        </a:rPr>
                        <a:t>A</a:t>
                      </a:r>
                      <a:r>
                        <a:rPr lang="en-IN" sz="2400" dirty="0">
                          <a:solidFill>
                            <a:schemeClr val="tx1"/>
                          </a:solidFill>
                        </a:rPr>
                        <a:t>, </a:t>
                      </a:r>
                      <a:r>
                        <a:rPr lang="en-IN" sz="2400" b="1" dirty="0">
                          <a:solidFill>
                            <a:schemeClr val="tx1"/>
                          </a:solidFill>
                        </a:rPr>
                        <a:t>E</a:t>
                      </a:r>
                      <a:r>
                        <a:rPr lang="en-IN" sz="2400" dirty="0">
                          <a:solidFill>
                            <a:schemeClr val="tx1"/>
                          </a:solidFill>
                        </a:rPr>
                        <a:t>, </a:t>
                      </a:r>
                      <a:r>
                        <a:rPr lang="en-IN" sz="2400" b="1" dirty="0">
                          <a:solidFill>
                            <a:schemeClr val="tx1"/>
                          </a:solidFill>
                        </a:rPr>
                        <a:t>I</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400" dirty="0">
                          <a:solidFill>
                            <a:schemeClr val="tx1"/>
                          </a:solidFill>
                        </a:rPr>
                        <a:t>Default file type (</a:t>
                      </a:r>
                      <a:r>
                        <a:rPr lang="en-US" sz="2400" b="1" dirty="0">
                          <a:solidFill>
                            <a:schemeClr val="tx1"/>
                          </a:solidFill>
                        </a:rPr>
                        <a:t>A</a:t>
                      </a:r>
                      <a:r>
                        <a:rPr lang="en-US" sz="2400" dirty="0">
                          <a:solidFill>
                            <a:schemeClr val="tx1"/>
                          </a:solidFill>
                        </a:rPr>
                        <a:t>: ASCII, </a:t>
                      </a:r>
                      <a:r>
                        <a:rPr lang="en-US" sz="2400" b="1" dirty="0">
                          <a:solidFill>
                            <a:schemeClr val="tx1"/>
                          </a:solidFill>
                        </a:rPr>
                        <a:t>E</a:t>
                      </a:r>
                      <a:r>
                        <a:rPr lang="en-US" sz="2400" dirty="0">
                          <a:solidFill>
                            <a:schemeClr val="tx1"/>
                          </a:solidFill>
                        </a:rPr>
                        <a:t>: EBCDIC, </a:t>
                      </a:r>
                      <a:r>
                        <a:rPr lang="en-US" sz="2400" b="1" i="0" dirty="0">
                          <a:solidFill>
                            <a:schemeClr val="tx1"/>
                          </a:solidFill>
                        </a:rPr>
                        <a:t>I</a:t>
                      </a:r>
                      <a:r>
                        <a:rPr lang="en-US" sz="2400" dirty="0">
                          <a:solidFill>
                            <a:schemeClr val="tx1"/>
                          </a:solidFill>
                        </a:rPr>
                        <a:t>: image)</a:t>
                      </a:r>
                      <a:endParaRPr lang="en-IN" sz="24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923861588"/>
                  </a:ext>
                </a:extLst>
              </a:tr>
              <a:tr h="195128">
                <a:tc>
                  <a:txBody>
                    <a:bodyPr/>
                    <a:lstStyle/>
                    <a:p>
                      <a:r>
                        <a:rPr lang="en-IN" sz="2400" b="1" dirty="0">
                          <a:solidFill>
                            <a:schemeClr val="tx1"/>
                          </a:solidFill>
                        </a:rPr>
                        <a:t>USER</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400" dirty="0">
                          <a:solidFill>
                            <a:schemeClr val="tx1"/>
                          </a:solidFill>
                        </a:rPr>
                        <a:t>User ID</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400" dirty="0">
                          <a:solidFill>
                            <a:schemeClr val="tx1"/>
                          </a:solidFill>
                        </a:rPr>
                        <a:t>User information</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910021711"/>
                  </a:ext>
                </a:extLst>
              </a:tr>
              <a:tr h="353207">
                <a:tc>
                  <a:txBody>
                    <a:bodyPr/>
                    <a:lstStyle/>
                    <a:p>
                      <a:r>
                        <a:rPr lang="en-IN" sz="2400" b="1" dirty="0">
                          <a:solidFill>
                            <a:schemeClr val="tx1"/>
                          </a:solidFill>
                        </a:rPr>
                        <a:t>MODE</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400" b="1" dirty="0">
                          <a:solidFill>
                            <a:schemeClr val="tx1"/>
                          </a:solidFill>
                        </a:rPr>
                        <a:t>S</a:t>
                      </a:r>
                      <a:r>
                        <a:rPr lang="en-IN" sz="2400" dirty="0">
                          <a:solidFill>
                            <a:schemeClr val="tx1"/>
                          </a:solidFill>
                        </a:rPr>
                        <a:t>, </a:t>
                      </a:r>
                      <a:r>
                        <a:rPr lang="en-IN" sz="2400" b="1" dirty="0">
                          <a:solidFill>
                            <a:schemeClr val="tx1"/>
                          </a:solidFill>
                        </a:rPr>
                        <a:t>B</a:t>
                      </a:r>
                      <a:r>
                        <a:rPr lang="en-IN" sz="2400" dirty="0">
                          <a:solidFill>
                            <a:schemeClr val="tx1"/>
                          </a:solidFill>
                        </a:rPr>
                        <a:t>, or </a:t>
                      </a:r>
                      <a:r>
                        <a:rPr lang="en-IN" sz="2400" b="1" dirty="0">
                          <a:solidFill>
                            <a:schemeClr val="tx1"/>
                          </a:solidFill>
                        </a:rPr>
                        <a:t>C</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400" dirty="0">
                          <a:solidFill>
                            <a:schemeClr val="tx1"/>
                          </a:solidFill>
                        </a:rPr>
                        <a:t>Define transmission mode (</a:t>
                      </a:r>
                      <a:r>
                        <a:rPr lang="en-US" sz="2400" b="1" dirty="0">
                          <a:solidFill>
                            <a:schemeClr val="tx1"/>
                          </a:solidFill>
                        </a:rPr>
                        <a:t>S</a:t>
                      </a:r>
                      <a:r>
                        <a:rPr lang="en-US" sz="2400" dirty="0">
                          <a:solidFill>
                            <a:schemeClr val="tx1"/>
                          </a:solidFill>
                        </a:rPr>
                        <a:t>: stream, </a:t>
                      </a:r>
                      <a:r>
                        <a:rPr lang="en-US" sz="2400" b="1" dirty="0">
                          <a:solidFill>
                            <a:schemeClr val="tx1"/>
                          </a:solidFill>
                        </a:rPr>
                        <a:t>B</a:t>
                      </a:r>
                      <a:r>
                        <a:rPr lang="en-US" sz="2400" dirty="0">
                          <a:solidFill>
                            <a:schemeClr val="tx1"/>
                          </a:solidFill>
                        </a:rPr>
                        <a:t>: block, or </a:t>
                      </a:r>
                      <a:r>
                        <a:rPr lang="en-US" sz="2400" b="1" dirty="0">
                          <a:solidFill>
                            <a:schemeClr val="tx1"/>
                          </a:solidFill>
                        </a:rPr>
                        <a:t>C</a:t>
                      </a:r>
                      <a:r>
                        <a:rPr lang="en-US" sz="2400" dirty="0">
                          <a:solidFill>
                            <a:schemeClr val="tx1"/>
                          </a:solidFill>
                        </a:rPr>
                        <a:t>: compressed)</a:t>
                      </a:r>
                      <a:endParaRPr lang="en-IN" sz="240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605104418"/>
                  </a:ext>
                </a:extLst>
              </a:tr>
            </a:tbl>
          </a:graphicData>
        </a:graphic>
      </p:graphicFrame>
    </p:spTree>
    <p:extLst>
      <p:ext uri="{BB962C8B-B14F-4D97-AF65-F5344CB8AC3E}">
        <p14:creationId xmlns:p14="http://schemas.microsoft.com/office/powerpoint/2010/main" val="140522387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2594968A-96B8-B235-3D0C-38EEC839177C}"/>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71</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3" name="SSANWDTRDTRTCWFLSLFO">
            <a:extLst>
              <a:ext uri="{FF2B5EF4-FFF2-40B4-BE49-F238E27FC236}">
                <a16:creationId xmlns:a16="http://schemas.microsoft.com/office/drawing/2014/main" id="{BAD1F60F-21A1-8502-160B-884B4CB357F3}"/>
              </a:ext>
            </a:extLst>
          </p:cNvPr>
          <p:cNvSpPr txBox="1">
            <a:spLocks/>
          </p:cNvSpPr>
          <p:nvPr/>
        </p:nvSpPr>
        <p:spPr>
          <a:xfrm>
            <a:off x="894080" y="378384"/>
            <a:ext cx="11216640" cy="1413934"/>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267" dirty="0">
                <a:solidFill>
                  <a:srgbClr val="FFFFFF"/>
                </a:solidFill>
                <a:latin typeface="Arial" panose="020B0604020202020204" pitchFamily="34" charset="0"/>
                <a:cs typeface="Arial" panose="020B0604020202020204" pitchFamily="34" charset="0"/>
              </a:rPr>
              <a:t>FTP: File Transfer Protocol </a:t>
            </a:r>
          </a:p>
        </p:txBody>
      </p:sp>
      <p:graphicFrame>
        <p:nvGraphicFramePr>
          <p:cNvPr id="4" name="Table 2">
            <a:extLst>
              <a:ext uri="{FF2B5EF4-FFF2-40B4-BE49-F238E27FC236}">
                <a16:creationId xmlns:a16="http://schemas.microsoft.com/office/drawing/2014/main" id="{B4970EF6-489C-C43B-5C24-823B6CACBBC5}"/>
              </a:ext>
            </a:extLst>
          </p:cNvPr>
          <p:cNvGraphicFramePr>
            <a:graphicFrameLocks noGrp="1"/>
          </p:cNvGraphicFramePr>
          <p:nvPr>
            <p:extLst>
              <p:ext uri="{D42A27DB-BD31-4B8C-83A1-F6EECF244321}">
                <p14:modId xmlns:p14="http://schemas.microsoft.com/office/powerpoint/2010/main" val="766048156"/>
              </p:ext>
            </p:extLst>
          </p:nvPr>
        </p:nvGraphicFramePr>
        <p:xfrm>
          <a:off x="1375156" y="2148840"/>
          <a:ext cx="10254487" cy="6064784"/>
        </p:xfrm>
        <a:graphic>
          <a:graphicData uri="http://schemas.openxmlformats.org/drawingml/2006/table">
            <a:tbl>
              <a:tblPr firstRow="1" bandRow="1">
                <a:tableStyleId>{5C22544A-7EE6-4342-B048-85BDC9FD1C3A}</a:tableStyleId>
              </a:tblPr>
              <a:tblGrid>
                <a:gridCol w="942941">
                  <a:extLst>
                    <a:ext uri="{9D8B030D-6E8A-4147-A177-3AD203B41FA5}">
                      <a16:colId xmlns:a16="http://schemas.microsoft.com/office/drawing/2014/main" val="1898983139"/>
                    </a:ext>
                  </a:extLst>
                </a:gridCol>
                <a:gridCol w="3182427">
                  <a:extLst>
                    <a:ext uri="{9D8B030D-6E8A-4147-A177-3AD203B41FA5}">
                      <a16:colId xmlns:a16="http://schemas.microsoft.com/office/drawing/2014/main" val="2501661936"/>
                    </a:ext>
                  </a:extLst>
                </a:gridCol>
                <a:gridCol w="1060809">
                  <a:extLst>
                    <a:ext uri="{9D8B030D-6E8A-4147-A177-3AD203B41FA5}">
                      <a16:colId xmlns:a16="http://schemas.microsoft.com/office/drawing/2014/main" val="3925116989"/>
                    </a:ext>
                  </a:extLst>
                </a:gridCol>
                <a:gridCol w="5068310">
                  <a:extLst>
                    <a:ext uri="{9D8B030D-6E8A-4147-A177-3AD203B41FA5}">
                      <a16:colId xmlns:a16="http://schemas.microsoft.com/office/drawing/2014/main" val="556584882"/>
                    </a:ext>
                  </a:extLst>
                </a:gridCol>
              </a:tblGrid>
              <a:tr h="703742">
                <a:tc>
                  <a:txBody>
                    <a:bodyPr/>
                    <a:lstStyle/>
                    <a:p>
                      <a:pPr algn="ctr"/>
                      <a:r>
                        <a:rPr lang="en-IN" sz="2000" b="0" i="1" dirty="0">
                          <a:solidFill>
                            <a:schemeClr val="tx1"/>
                          </a:solidFill>
                        </a:rPr>
                        <a:t>Code</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sz="2000" b="0" i="1" dirty="0">
                          <a:solidFill>
                            <a:schemeClr val="tx1"/>
                          </a:solidFill>
                        </a:rPr>
                        <a:t>Description</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sz="2000" b="0" i="1" dirty="0">
                          <a:solidFill>
                            <a:schemeClr val="tx1"/>
                          </a:solidFill>
                        </a:rPr>
                        <a:t>Code</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sz="2000" b="0" i="1" dirty="0">
                          <a:solidFill>
                            <a:schemeClr val="tx1"/>
                          </a:solidFill>
                        </a:rPr>
                        <a:t>Description</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extLst>
                  <a:ext uri="{0D108BD9-81ED-4DB2-BD59-A6C34878D82A}">
                    <a16:rowId xmlns:a16="http://schemas.microsoft.com/office/drawing/2014/main" val="2028555015"/>
                  </a:ext>
                </a:extLst>
              </a:tr>
              <a:tr h="703742">
                <a:tc>
                  <a:txBody>
                    <a:bodyPr/>
                    <a:lstStyle/>
                    <a:p>
                      <a:pPr algn="ctr"/>
                      <a:r>
                        <a:rPr lang="en-US" sz="2000" b="1" dirty="0">
                          <a:solidFill>
                            <a:schemeClr val="tx1"/>
                          </a:solidFill>
                        </a:rPr>
                        <a:t>125</a:t>
                      </a:r>
                      <a:endParaRPr lang="en-IN" sz="2000" b="1"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b="0" dirty="0">
                          <a:solidFill>
                            <a:schemeClr val="tx1"/>
                          </a:solidFill>
                        </a:rPr>
                        <a:t>Data connection open</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pPr algn="ctr"/>
                      <a:r>
                        <a:rPr lang="en-US" sz="2000" b="1" dirty="0">
                          <a:solidFill>
                            <a:schemeClr val="tx1"/>
                          </a:solidFill>
                        </a:rPr>
                        <a:t>250</a:t>
                      </a:r>
                      <a:endParaRPr lang="en-IN" sz="2000" b="1"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b="0" dirty="0">
                          <a:solidFill>
                            <a:schemeClr val="tx1"/>
                          </a:solidFill>
                        </a:rPr>
                        <a:t>Request file action OK</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286564285"/>
                  </a:ext>
                </a:extLst>
              </a:tr>
              <a:tr h="703742">
                <a:tc>
                  <a:txBody>
                    <a:bodyPr/>
                    <a:lstStyle/>
                    <a:p>
                      <a:pPr algn="ctr"/>
                      <a:r>
                        <a:rPr lang="en-US" sz="2000" b="1" dirty="0">
                          <a:solidFill>
                            <a:schemeClr val="tx1"/>
                          </a:solidFill>
                        </a:rPr>
                        <a:t>150</a:t>
                      </a:r>
                      <a:endParaRPr lang="en-IN" sz="2000" b="1"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b="0" dirty="0">
                          <a:solidFill>
                            <a:schemeClr val="tx1"/>
                          </a:solidFill>
                        </a:rPr>
                        <a:t>File status OK</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pPr algn="ctr"/>
                      <a:r>
                        <a:rPr lang="en-US" sz="2000" b="1" dirty="0">
                          <a:solidFill>
                            <a:schemeClr val="tx1"/>
                          </a:solidFill>
                        </a:rPr>
                        <a:t>331</a:t>
                      </a:r>
                      <a:endParaRPr lang="en-IN" sz="2000" b="1"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b="0" dirty="0">
                          <a:solidFill>
                            <a:schemeClr val="tx1"/>
                          </a:solidFill>
                        </a:rPr>
                        <a:t>User name OK; password is needed</a:t>
                      </a:r>
                      <a:endParaRPr lang="en-IN" sz="2000" b="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446880650"/>
                  </a:ext>
                </a:extLst>
              </a:tr>
              <a:tr h="703742">
                <a:tc>
                  <a:txBody>
                    <a:bodyPr/>
                    <a:lstStyle/>
                    <a:p>
                      <a:pPr algn="ctr"/>
                      <a:r>
                        <a:rPr lang="en-US" sz="2000" b="1" dirty="0">
                          <a:solidFill>
                            <a:schemeClr val="tx1"/>
                          </a:solidFill>
                        </a:rPr>
                        <a:t>200</a:t>
                      </a:r>
                      <a:endParaRPr lang="en-IN" sz="2000" b="1"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b="0" dirty="0">
                          <a:solidFill>
                            <a:schemeClr val="tx1"/>
                          </a:solidFill>
                        </a:rPr>
                        <a:t>Command OK</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pPr algn="ctr"/>
                      <a:r>
                        <a:rPr lang="en-US" sz="2000" b="1" dirty="0">
                          <a:solidFill>
                            <a:schemeClr val="tx1"/>
                          </a:solidFill>
                        </a:rPr>
                        <a:t>425</a:t>
                      </a:r>
                      <a:endParaRPr lang="en-IN" sz="2000" b="1"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b="0" dirty="0">
                          <a:solidFill>
                            <a:schemeClr val="tx1"/>
                          </a:solidFill>
                        </a:rPr>
                        <a:t>Cannot open data connection</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742858526"/>
                  </a:ext>
                </a:extLst>
              </a:tr>
              <a:tr h="703742">
                <a:tc>
                  <a:txBody>
                    <a:bodyPr/>
                    <a:lstStyle/>
                    <a:p>
                      <a:pPr algn="ctr"/>
                      <a:r>
                        <a:rPr lang="en-US" sz="2000" b="1" dirty="0">
                          <a:solidFill>
                            <a:schemeClr val="tx1"/>
                          </a:solidFill>
                        </a:rPr>
                        <a:t>220</a:t>
                      </a:r>
                      <a:endParaRPr lang="en-IN" sz="2000" b="1"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b="0" dirty="0">
                          <a:solidFill>
                            <a:schemeClr val="tx1"/>
                          </a:solidFill>
                        </a:rPr>
                        <a:t>Service ready</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pPr algn="ctr"/>
                      <a:r>
                        <a:rPr lang="en-US" sz="2000" b="1" dirty="0">
                          <a:solidFill>
                            <a:schemeClr val="tx1"/>
                          </a:solidFill>
                        </a:rPr>
                        <a:t>450</a:t>
                      </a:r>
                      <a:endParaRPr lang="en-IN" sz="2000" b="1"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b="0" dirty="0">
                          <a:solidFill>
                            <a:schemeClr val="tx1"/>
                          </a:solidFill>
                        </a:rPr>
                        <a:t>File action not taken; file not available</a:t>
                      </a:r>
                      <a:endParaRPr lang="en-IN" sz="2000" b="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923861588"/>
                  </a:ext>
                </a:extLst>
              </a:tr>
              <a:tr h="703742">
                <a:tc>
                  <a:txBody>
                    <a:bodyPr/>
                    <a:lstStyle/>
                    <a:p>
                      <a:pPr algn="ctr"/>
                      <a:r>
                        <a:rPr lang="en-US" sz="2000" b="1" dirty="0">
                          <a:solidFill>
                            <a:schemeClr val="tx1"/>
                          </a:solidFill>
                        </a:rPr>
                        <a:t>221</a:t>
                      </a:r>
                      <a:endParaRPr lang="en-IN" sz="2000" b="1"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b="0" dirty="0">
                          <a:solidFill>
                            <a:schemeClr val="tx1"/>
                          </a:solidFill>
                        </a:rPr>
                        <a:t>Service closing</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pPr algn="ctr"/>
                      <a:r>
                        <a:rPr lang="en-US" sz="2000" b="1" dirty="0">
                          <a:solidFill>
                            <a:schemeClr val="tx1"/>
                          </a:solidFill>
                        </a:rPr>
                        <a:t>452</a:t>
                      </a:r>
                      <a:endParaRPr lang="en-IN" sz="2000" b="1"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b="0" dirty="0">
                          <a:solidFill>
                            <a:schemeClr val="tx1"/>
                          </a:solidFill>
                        </a:rPr>
                        <a:t>Action aborted; insufficient storage</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910021711"/>
                  </a:ext>
                </a:extLst>
              </a:tr>
              <a:tr h="703742">
                <a:tc>
                  <a:txBody>
                    <a:bodyPr/>
                    <a:lstStyle/>
                    <a:p>
                      <a:pPr algn="ctr"/>
                      <a:r>
                        <a:rPr lang="en-US" sz="2000" b="1" dirty="0">
                          <a:solidFill>
                            <a:schemeClr val="tx1"/>
                          </a:solidFill>
                        </a:rPr>
                        <a:t>225</a:t>
                      </a:r>
                      <a:endParaRPr lang="en-IN" sz="2000" b="1"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b="0" dirty="0">
                          <a:solidFill>
                            <a:schemeClr val="tx1"/>
                          </a:solidFill>
                        </a:rPr>
                        <a:t>Data connection open</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pPr algn="ctr"/>
                      <a:r>
                        <a:rPr lang="en-US" sz="2000" b="1" dirty="0">
                          <a:solidFill>
                            <a:schemeClr val="tx1"/>
                          </a:solidFill>
                        </a:rPr>
                        <a:t>500</a:t>
                      </a:r>
                      <a:endParaRPr lang="en-IN" sz="2000" b="1"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b="0" dirty="0">
                          <a:solidFill>
                            <a:schemeClr val="tx1"/>
                          </a:solidFill>
                        </a:rPr>
                        <a:t>Syntax error; unrecognized command</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605104418"/>
                  </a:ext>
                </a:extLst>
              </a:tr>
              <a:tr h="703742">
                <a:tc>
                  <a:txBody>
                    <a:bodyPr/>
                    <a:lstStyle/>
                    <a:p>
                      <a:pPr algn="ctr"/>
                      <a:r>
                        <a:rPr lang="en-US" sz="2000" b="1" dirty="0">
                          <a:solidFill>
                            <a:schemeClr val="tx1"/>
                          </a:solidFill>
                        </a:rPr>
                        <a:t>226</a:t>
                      </a:r>
                      <a:endParaRPr lang="en-IN" sz="2000" b="1"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b="0" dirty="0">
                          <a:solidFill>
                            <a:schemeClr val="tx1"/>
                          </a:solidFill>
                        </a:rPr>
                        <a:t>Closing data connection</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pPr algn="ctr"/>
                      <a:r>
                        <a:rPr lang="en-US" sz="2000" b="1" dirty="0">
                          <a:solidFill>
                            <a:schemeClr val="tx1"/>
                          </a:solidFill>
                        </a:rPr>
                        <a:t>501</a:t>
                      </a:r>
                      <a:endParaRPr lang="en-IN" sz="2000" b="1"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b="0" dirty="0">
                          <a:solidFill>
                            <a:schemeClr val="tx1"/>
                          </a:solidFill>
                        </a:rPr>
                        <a:t>Syntax error in parameters or arguments</a:t>
                      </a:r>
                      <a:endParaRPr lang="en-IN" sz="2000" b="0"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272387900"/>
                  </a:ext>
                </a:extLst>
              </a:tr>
              <a:tr h="388780">
                <a:tc>
                  <a:txBody>
                    <a:bodyPr/>
                    <a:lstStyle/>
                    <a:p>
                      <a:pPr algn="ctr"/>
                      <a:r>
                        <a:rPr lang="en-US" sz="2000" b="1" dirty="0">
                          <a:solidFill>
                            <a:schemeClr val="tx1"/>
                          </a:solidFill>
                        </a:rPr>
                        <a:t>230</a:t>
                      </a:r>
                      <a:endParaRPr lang="en-IN" sz="2000" b="1"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b="0" dirty="0">
                          <a:solidFill>
                            <a:schemeClr val="tx1"/>
                          </a:solidFill>
                        </a:rPr>
                        <a:t>User login OK</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pPr algn="ctr"/>
                      <a:r>
                        <a:rPr lang="en-US" sz="2000" b="1" dirty="0">
                          <a:solidFill>
                            <a:schemeClr val="tx1"/>
                          </a:solidFill>
                        </a:rPr>
                        <a:t>530</a:t>
                      </a:r>
                      <a:endParaRPr lang="en-IN" sz="2000" b="1" dirty="0">
                        <a:solidFill>
                          <a:schemeClr val="tx1"/>
                        </a:solidFill>
                      </a:endParaRP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b="0" dirty="0">
                          <a:solidFill>
                            <a:schemeClr val="tx1"/>
                          </a:solidFill>
                        </a:rPr>
                        <a:t>User not logged in</a:t>
                      </a:r>
                    </a:p>
                  </a:txBody>
                  <a:tcPr marL="130048" marR="130048" marT="65024" marB="65024">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2915151178"/>
                  </a:ext>
                </a:extLst>
              </a:tr>
            </a:tbl>
          </a:graphicData>
        </a:graphic>
      </p:graphicFrame>
    </p:spTree>
    <p:extLst>
      <p:ext uri="{BB962C8B-B14F-4D97-AF65-F5344CB8AC3E}">
        <p14:creationId xmlns:p14="http://schemas.microsoft.com/office/powerpoint/2010/main" val="2866330989"/>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2594968A-96B8-B235-3D0C-38EEC839177C}"/>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72</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3" name="SSANWDTRDTRTCWFLSLFO">
            <a:extLst>
              <a:ext uri="{FF2B5EF4-FFF2-40B4-BE49-F238E27FC236}">
                <a16:creationId xmlns:a16="http://schemas.microsoft.com/office/drawing/2014/main" id="{BAD1F60F-21A1-8502-160B-884B4CB357F3}"/>
              </a:ext>
            </a:extLst>
          </p:cNvPr>
          <p:cNvSpPr txBox="1">
            <a:spLocks/>
          </p:cNvSpPr>
          <p:nvPr/>
        </p:nvSpPr>
        <p:spPr>
          <a:xfrm>
            <a:off x="894080" y="378384"/>
            <a:ext cx="11216640" cy="1413934"/>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267" dirty="0">
                <a:solidFill>
                  <a:srgbClr val="FFFFFF"/>
                </a:solidFill>
                <a:latin typeface="Arial" panose="020B0604020202020204" pitchFamily="34" charset="0"/>
                <a:cs typeface="Arial" panose="020B0604020202020204" pitchFamily="34" charset="0"/>
              </a:rPr>
              <a:t>FTP: File Transfer Protocol </a:t>
            </a:r>
          </a:p>
        </p:txBody>
      </p:sp>
      <p:pic>
        <p:nvPicPr>
          <p:cNvPr id="5" name="Picture 2" descr="A diagram illustrates the example of FTP for file transfer from server to client.">
            <a:extLst>
              <a:ext uri="{FF2B5EF4-FFF2-40B4-BE49-F238E27FC236}">
                <a16:creationId xmlns:a16="http://schemas.microsoft.com/office/drawing/2014/main" id="{852543B4-A257-878B-4F0A-00E7D3DB8764}"/>
              </a:ext>
            </a:extLst>
          </p:cNvPr>
          <p:cNvPicPr>
            <a:picLocks noChangeAspect="1" noChangeArrowheads="1"/>
          </p:cNvPicPr>
          <p:nvPr/>
        </p:nvPicPr>
        <p:blipFill>
          <a:blip r:embed="rId4"/>
          <a:stretch>
            <a:fillRect/>
          </a:stretch>
        </p:blipFill>
        <p:spPr bwMode="auto">
          <a:xfrm>
            <a:off x="3209996" y="1965959"/>
            <a:ext cx="7884724" cy="7018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1969204"/>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8C7A3ADA-4CE0-A94D-B0C5-9D2D86001915}"/>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73</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3" name="SSANWDTRDTRTCWFLSLFO">
            <a:extLst>
              <a:ext uri="{FF2B5EF4-FFF2-40B4-BE49-F238E27FC236}">
                <a16:creationId xmlns:a16="http://schemas.microsoft.com/office/drawing/2014/main" id="{CB05C773-15F2-600A-AFAA-10400D5C0DCC}"/>
              </a:ext>
            </a:extLst>
          </p:cNvPr>
          <p:cNvSpPr txBox="1">
            <a:spLocks/>
          </p:cNvSpPr>
          <p:nvPr/>
        </p:nvSpPr>
        <p:spPr>
          <a:xfrm>
            <a:off x="894080" y="378384"/>
            <a:ext cx="11216640" cy="1413934"/>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267" dirty="0">
                <a:solidFill>
                  <a:srgbClr val="FFFFFF"/>
                </a:solidFill>
                <a:latin typeface="Arial" panose="020B0604020202020204" pitchFamily="34" charset="0"/>
                <a:cs typeface="Arial" panose="020B0604020202020204" pitchFamily="34" charset="0"/>
              </a:rPr>
              <a:t>Email Architecture</a:t>
            </a:r>
          </a:p>
        </p:txBody>
      </p:sp>
      <p:grpSp>
        <p:nvGrpSpPr>
          <p:cNvPr id="7" name="Group">
            <a:extLst>
              <a:ext uri="{FF2B5EF4-FFF2-40B4-BE49-F238E27FC236}">
                <a16:creationId xmlns:a16="http://schemas.microsoft.com/office/drawing/2014/main" id="{FC965C36-9DF8-7D98-E8D6-3B785D1DC7F7}"/>
              </a:ext>
            </a:extLst>
          </p:cNvPr>
          <p:cNvGrpSpPr/>
          <p:nvPr/>
        </p:nvGrpSpPr>
        <p:grpSpPr>
          <a:xfrm>
            <a:off x="1640505" y="2070666"/>
            <a:ext cx="9723790" cy="5612268"/>
            <a:chOff x="0" y="0"/>
            <a:chExt cx="11543097" cy="6732594"/>
          </a:xfrm>
        </p:grpSpPr>
        <p:pic>
          <p:nvPicPr>
            <p:cNvPr id="9" name="image4.png" descr="image4.png">
              <a:extLst>
                <a:ext uri="{FF2B5EF4-FFF2-40B4-BE49-F238E27FC236}">
                  <a16:creationId xmlns:a16="http://schemas.microsoft.com/office/drawing/2014/main" id="{9CEED07D-EC06-5D92-1BF4-87E3F735758D}"/>
                </a:ext>
              </a:extLst>
            </p:cNvPr>
            <p:cNvPicPr>
              <a:picLocks noChangeAspect="1"/>
            </p:cNvPicPr>
            <p:nvPr/>
          </p:nvPicPr>
          <p:blipFill>
            <a:blip r:embed="rId4"/>
            <a:stretch>
              <a:fillRect/>
            </a:stretch>
          </p:blipFill>
          <p:spPr>
            <a:xfrm>
              <a:off x="0" y="1033821"/>
              <a:ext cx="11543098" cy="5698774"/>
            </a:xfrm>
            <a:prstGeom prst="rect">
              <a:avLst/>
            </a:prstGeom>
            <a:ln w="12700" cap="flat">
              <a:noFill/>
              <a:miter lim="400000"/>
            </a:ln>
            <a:effectLst/>
          </p:spPr>
        </p:pic>
        <p:pic>
          <p:nvPicPr>
            <p:cNvPr id="10" name="image5.png" descr="image5.png">
              <a:extLst>
                <a:ext uri="{FF2B5EF4-FFF2-40B4-BE49-F238E27FC236}">
                  <a16:creationId xmlns:a16="http://schemas.microsoft.com/office/drawing/2014/main" id="{45062EB7-BAC0-B32E-ACAB-02219F580360}"/>
                </a:ext>
              </a:extLst>
            </p:cNvPr>
            <p:cNvPicPr>
              <a:picLocks noChangeAspect="1"/>
            </p:cNvPicPr>
            <p:nvPr/>
          </p:nvPicPr>
          <p:blipFill>
            <a:blip r:embed="rId5"/>
            <a:stretch>
              <a:fillRect/>
            </a:stretch>
          </p:blipFill>
          <p:spPr>
            <a:xfrm>
              <a:off x="4334173" y="-1"/>
              <a:ext cx="3382925" cy="998512"/>
            </a:xfrm>
            <a:prstGeom prst="rect">
              <a:avLst/>
            </a:prstGeom>
            <a:ln w="12700" cap="flat">
              <a:noFill/>
              <a:miter lim="400000"/>
            </a:ln>
            <a:effectLst/>
          </p:spPr>
        </p:pic>
        <p:pic>
          <p:nvPicPr>
            <p:cNvPr id="11" name="image6.pdf" descr="image6.pdf">
              <a:extLst>
                <a:ext uri="{FF2B5EF4-FFF2-40B4-BE49-F238E27FC236}">
                  <a16:creationId xmlns:a16="http://schemas.microsoft.com/office/drawing/2014/main" id="{36FD59C3-FBF1-E479-A901-BE331E0B4E76}"/>
                </a:ext>
              </a:extLst>
            </p:cNvPr>
            <p:cNvPicPr>
              <a:picLocks noChangeAspect="1"/>
            </p:cNvPicPr>
            <p:nvPr/>
          </p:nvPicPr>
          <p:blipFill>
            <a:blip r:embed="rId6"/>
            <a:stretch>
              <a:fillRect/>
            </a:stretch>
          </p:blipFill>
          <p:spPr>
            <a:xfrm>
              <a:off x="629967" y="1430087"/>
              <a:ext cx="881955" cy="272679"/>
            </a:xfrm>
            <a:prstGeom prst="rect">
              <a:avLst/>
            </a:prstGeom>
            <a:ln w="12700" cap="flat">
              <a:noFill/>
              <a:miter lim="400000"/>
            </a:ln>
            <a:effectLst/>
          </p:spPr>
        </p:pic>
        <p:pic>
          <p:nvPicPr>
            <p:cNvPr id="12" name="image7.pdf" descr="image7.pdf">
              <a:extLst>
                <a:ext uri="{FF2B5EF4-FFF2-40B4-BE49-F238E27FC236}">
                  <a16:creationId xmlns:a16="http://schemas.microsoft.com/office/drawing/2014/main" id="{5EFFCA06-CDA6-228C-11CD-433347D920F6}"/>
                </a:ext>
              </a:extLst>
            </p:cNvPr>
            <p:cNvPicPr>
              <a:picLocks noChangeAspect="1"/>
            </p:cNvPicPr>
            <p:nvPr/>
          </p:nvPicPr>
          <p:blipFill>
            <a:blip r:embed="rId7"/>
            <a:stretch>
              <a:fillRect/>
            </a:stretch>
          </p:blipFill>
          <p:spPr>
            <a:xfrm>
              <a:off x="2519868" y="1630181"/>
              <a:ext cx="1184339" cy="1447744"/>
            </a:xfrm>
            <a:prstGeom prst="rect">
              <a:avLst/>
            </a:prstGeom>
            <a:ln w="12700" cap="flat">
              <a:noFill/>
              <a:miter lim="400000"/>
            </a:ln>
            <a:effectLst/>
          </p:spPr>
        </p:pic>
        <p:pic>
          <p:nvPicPr>
            <p:cNvPr id="13" name="image8.pdf" descr="image8.pdf">
              <a:extLst>
                <a:ext uri="{FF2B5EF4-FFF2-40B4-BE49-F238E27FC236}">
                  <a16:creationId xmlns:a16="http://schemas.microsoft.com/office/drawing/2014/main" id="{56AF24E1-E7B3-5227-C821-F8A37C47A265}"/>
                </a:ext>
              </a:extLst>
            </p:cNvPr>
            <p:cNvPicPr>
              <a:picLocks noChangeAspect="1"/>
            </p:cNvPicPr>
            <p:nvPr/>
          </p:nvPicPr>
          <p:blipFill>
            <a:blip r:embed="rId8"/>
            <a:stretch>
              <a:fillRect/>
            </a:stretch>
          </p:blipFill>
          <p:spPr>
            <a:xfrm>
              <a:off x="3527815" y="3921460"/>
              <a:ext cx="506075" cy="615979"/>
            </a:xfrm>
            <a:prstGeom prst="rect">
              <a:avLst/>
            </a:prstGeom>
            <a:ln w="12700" cap="flat">
              <a:noFill/>
              <a:miter lim="400000"/>
            </a:ln>
            <a:effectLst/>
          </p:spPr>
        </p:pic>
        <p:pic>
          <p:nvPicPr>
            <p:cNvPr id="14" name="image9.pdf" descr="image9.pdf">
              <a:extLst>
                <a:ext uri="{FF2B5EF4-FFF2-40B4-BE49-F238E27FC236}">
                  <a16:creationId xmlns:a16="http://schemas.microsoft.com/office/drawing/2014/main" id="{3DB32F58-ADFA-7F19-C926-EDA63BF1A631}"/>
                </a:ext>
              </a:extLst>
            </p:cNvPr>
            <p:cNvPicPr>
              <a:picLocks noChangeAspect="1"/>
            </p:cNvPicPr>
            <p:nvPr/>
          </p:nvPicPr>
          <p:blipFill>
            <a:blip r:embed="rId9"/>
            <a:stretch>
              <a:fillRect/>
            </a:stretch>
          </p:blipFill>
          <p:spPr>
            <a:xfrm>
              <a:off x="3527815" y="5090640"/>
              <a:ext cx="506075" cy="388420"/>
            </a:xfrm>
            <a:prstGeom prst="rect">
              <a:avLst/>
            </a:prstGeom>
            <a:ln w="12700" cap="flat">
              <a:noFill/>
              <a:miter lim="400000"/>
            </a:ln>
            <a:effectLst/>
          </p:spPr>
        </p:pic>
        <p:pic>
          <p:nvPicPr>
            <p:cNvPr id="15" name="image10.pdf" descr="image10.pdf">
              <a:extLst>
                <a:ext uri="{FF2B5EF4-FFF2-40B4-BE49-F238E27FC236}">
                  <a16:creationId xmlns:a16="http://schemas.microsoft.com/office/drawing/2014/main" id="{E34A63B8-5BEA-16E2-C306-AD96AA09BA38}"/>
                </a:ext>
              </a:extLst>
            </p:cNvPr>
            <p:cNvPicPr>
              <a:picLocks noChangeAspect="1"/>
            </p:cNvPicPr>
            <p:nvPr/>
          </p:nvPicPr>
          <p:blipFill>
            <a:blip r:embed="rId10"/>
            <a:stretch>
              <a:fillRect/>
            </a:stretch>
          </p:blipFill>
          <p:spPr>
            <a:xfrm>
              <a:off x="4565161" y="5059253"/>
              <a:ext cx="1885702" cy="409999"/>
            </a:xfrm>
            <a:prstGeom prst="rect">
              <a:avLst/>
            </a:prstGeom>
            <a:ln w="12700" cap="flat">
              <a:noFill/>
              <a:miter lim="400000"/>
            </a:ln>
            <a:effectLst/>
          </p:spPr>
        </p:pic>
        <p:pic>
          <p:nvPicPr>
            <p:cNvPr id="16" name="image11.pdf" descr="image11.pdf">
              <a:extLst>
                <a:ext uri="{FF2B5EF4-FFF2-40B4-BE49-F238E27FC236}">
                  <a16:creationId xmlns:a16="http://schemas.microsoft.com/office/drawing/2014/main" id="{C53E160D-8AF5-9031-E115-52ED5B6D57F5}"/>
                </a:ext>
              </a:extLst>
            </p:cNvPr>
            <p:cNvPicPr>
              <a:picLocks noChangeAspect="1"/>
            </p:cNvPicPr>
            <p:nvPr/>
          </p:nvPicPr>
          <p:blipFill>
            <a:blip r:embed="rId11"/>
            <a:stretch>
              <a:fillRect/>
            </a:stretch>
          </p:blipFill>
          <p:spPr>
            <a:xfrm>
              <a:off x="7559605" y="5008248"/>
              <a:ext cx="415779" cy="378612"/>
            </a:xfrm>
            <a:prstGeom prst="rect">
              <a:avLst/>
            </a:prstGeom>
            <a:ln w="12700" cap="flat">
              <a:noFill/>
              <a:miter lim="400000"/>
            </a:ln>
            <a:effectLst/>
          </p:spPr>
        </p:pic>
        <p:pic>
          <p:nvPicPr>
            <p:cNvPr id="17" name="image12.pdf" descr="image12.pdf">
              <a:extLst>
                <a:ext uri="{FF2B5EF4-FFF2-40B4-BE49-F238E27FC236}">
                  <a16:creationId xmlns:a16="http://schemas.microsoft.com/office/drawing/2014/main" id="{F85B20A1-2B17-F99A-07F0-59555EC39458}"/>
                </a:ext>
              </a:extLst>
            </p:cNvPr>
            <p:cNvPicPr>
              <a:picLocks noChangeAspect="1"/>
            </p:cNvPicPr>
            <p:nvPr/>
          </p:nvPicPr>
          <p:blipFill>
            <a:blip r:embed="rId12"/>
            <a:stretch>
              <a:fillRect/>
            </a:stretch>
          </p:blipFill>
          <p:spPr>
            <a:xfrm>
              <a:off x="7536507" y="3921460"/>
              <a:ext cx="464076" cy="484544"/>
            </a:xfrm>
            <a:prstGeom prst="rect">
              <a:avLst/>
            </a:prstGeom>
            <a:ln w="12700" cap="flat">
              <a:noFill/>
              <a:miter lim="400000"/>
            </a:ln>
            <a:effectLst/>
          </p:spPr>
        </p:pic>
        <p:pic>
          <p:nvPicPr>
            <p:cNvPr id="18" name="image13.pdf" descr="image13.pdf">
              <a:extLst>
                <a:ext uri="{FF2B5EF4-FFF2-40B4-BE49-F238E27FC236}">
                  <a16:creationId xmlns:a16="http://schemas.microsoft.com/office/drawing/2014/main" id="{23F6AB17-076F-10A0-15BB-3C02572860E4}"/>
                </a:ext>
              </a:extLst>
            </p:cNvPr>
            <p:cNvPicPr>
              <a:picLocks noChangeAspect="1"/>
            </p:cNvPicPr>
            <p:nvPr/>
          </p:nvPicPr>
          <p:blipFill>
            <a:blip r:embed="rId13"/>
            <a:stretch>
              <a:fillRect/>
            </a:stretch>
          </p:blipFill>
          <p:spPr>
            <a:xfrm>
              <a:off x="7578504" y="1702765"/>
              <a:ext cx="1360730" cy="1516403"/>
            </a:xfrm>
            <a:prstGeom prst="rect">
              <a:avLst/>
            </a:prstGeom>
            <a:ln w="12700" cap="flat">
              <a:noFill/>
              <a:miter lim="400000"/>
            </a:ln>
            <a:effectLst/>
          </p:spPr>
        </p:pic>
        <p:pic>
          <p:nvPicPr>
            <p:cNvPr id="19" name="image14.pdf" descr="image14.pdf">
              <a:extLst>
                <a:ext uri="{FF2B5EF4-FFF2-40B4-BE49-F238E27FC236}">
                  <a16:creationId xmlns:a16="http://schemas.microsoft.com/office/drawing/2014/main" id="{AF58213E-74BB-A7E3-AE97-DEF0D55F1091}"/>
                </a:ext>
              </a:extLst>
            </p:cNvPr>
            <p:cNvPicPr>
              <a:picLocks noChangeAspect="1"/>
            </p:cNvPicPr>
            <p:nvPr/>
          </p:nvPicPr>
          <p:blipFill>
            <a:blip r:embed="rId14"/>
            <a:stretch>
              <a:fillRect/>
            </a:stretch>
          </p:blipFill>
          <p:spPr>
            <a:xfrm>
              <a:off x="9968179" y="1443819"/>
              <a:ext cx="902953" cy="286411"/>
            </a:xfrm>
            <a:prstGeom prst="rect">
              <a:avLst/>
            </a:prstGeom>
            <a:ln w="12700" cap="flat">
              <a:noFill/>
              <a:miter lim="400000"/>
            </a:ln>
            <a:effectLst/>
          </p:spPr>
        </p:pic>
      </p:grpSp>
      <p:sp>
        <p:nvSpPr>
          <p:cNvPr id="20" name="TextBox 19">
            <a:extLst>
              <a:ext uri="{FF2B5EF4-FFF2-40B4-BE49-F238E27FC236}">
                <a16:creationId xmlns:a16="http://schemas.microsoft.com/office/drawing/2014/main" id="{DA8B69A1-8227-2A37-6E56-3DD6185BD649}"/>
              </a:ext>
            </a:extLst>
          </p:cNvPr>
          <p:cNvSpPr txBox="1"/>
          <p:nvPr/>
        </p:nvSpPr>
        <p:spPr>
          <a:xfrm>
            <a:off x="2007895" y="8180058"/>
            <a:ext cx="1013350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If I send an email, will I always expect a response?</a:t>
            </a:r>
          </a:p>
        </p:txBody>
      </p:sp>
      <p:sp>
        <p:nvSpPr>
          <p:cNvPr id="21" name="Rectangle 20">
            <a:extLst>
              <a:ext uri="{FF2B5EF4-FFF2-40B4-BE49-F238E27FC236}">
                <a16:creationId xmlns:a16="http://schemas.microsoft.com/office/drawing/2014/main" id="{B3827464-AA81-4573-3D3B-6E6393E2EE78}"/>
              </a:ext>
            </a:extLst>
          </p:cNvPr>
          <p:cNvSpPr/>
          <p:nvPr/>
        </p:nvSpPr>
        <p:spPr>
          <a:xfrm>
            <a:off x="1640504" y="3096286"/>
            <a:ext cx="742950" cy="533479"/>
          </a:xfrm>
          <a:prstGeom prst="rect">
            <a:avLst/>
          </a:prstGeom>
          <a:blipFill rotWithShape="1">
            <a:blip r:embed="rId1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2800" b="1" i="0" u="none" strike="noStrike" cap="none" spc="0" normalizeH="0" baseline="0" dirty="0">
                <a:ln>
                  <a:noFill/>
                </a:ln>
                <a:solidFill>
                  <a:schemeClr val="bg2">
                    <a:lumMod val="10000"/>
                  </a:schemeClr>
                </a:solidFill>
                <a:effectLst/>
                <a:uFillTx/>
                <a:latin typeface="+mn-lt"/>
                <a:ea typeface="+mn-ea"/>
                <a:cs typeface="+mn-cs"/>
                <a:sym typeface="Palatino"/>
              </a:rPr>
              <a:t>1</a:t>
            </a:r>
          </a:p>
        </p:txBody>
      </p:sp>
      <p:sp>
        <p:nvSpPr>
          <p:cNvPr id="23" name="Rectangle 22">
            <a:extLst>
              <a:ext uri="{FF2B5EF4-FFF2-40B4-BE49-F238E27FC236}">
                <a16:creationId xmlns:a16="http://schemas.microsoft.com/office/drawing/2014/main" id="{C145B9A0-0F94-B828-905E-CA1B08D71129}"/>
              </a:ext>
            </a:extLst>
          </p:cNvPr>
          <p:cNvSpPr/>
          <p:nvPr/>
        </p:nvSpPr>
        <p:spPr>
          <a:xfrm>
            <a:off x="2952531" y="3141256"/>
            <a:ext cx="828376" cy="533479"/>
          </a:xfrm>
          <a:prstGeom prst="rect">
            <a:avLst/>
          </a:prstGeom>
          <a:blipFill rotWithShape="1">
            <a:blip r:embed="rId1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2800" b="1" i="0" u="none" strike="noStrike" cap="none" spc="0" normalizeH="0" baseline="0" dirty="0">
                <a:ln>
                  <a:noFill/>
                </a:ln>
                <a:solidFill>
                  <a:schemeClr val="bg2">
                    <a:lumMod val="10000"/>
                  </a:schemeClr>
                </a:solidFill>
                <a:effectLst/>
                <a:uFillTx/>
                <a:latin typeface="+mn-lt"/>
                <a:ea typeface="+mn-ea"/>
                <a:cs typeface="+mn-cs"/>
                <a:sym typeface="Palatino"/>
              </a:rPr>
              <a:t>2</a:t>
            </a:r>
          </a:p>
        </p:txBody>
      </p:sp>
      <p:sp>
        <p:nvSpPr>
          <p:cNvPr id="24" name="Rectangle 23">
            <a:extLst>
              <a:ext uri="{FF2B5EF4-FFF2-40B4-BE49-F238E27FC236}">
                <a16:creationId xmlns:a16="http://schemas.microsoft.com/office/drawing/2014/main" id="{39B3DCB9-1922-E21B-6356-DED654302581}"/>
              </a:ext>
            </a:extLst>
          </p:cNvPr>
          <p:cNvSpPr/>
          <p:nvPr/>
        </p:nvSpPr>
        <p:spPr>
          <a:xfrm>
            <a:off x="9170825" y="3174314"/>
            <a:ext cx="881443" cy="533479"/>
          </a:xfrm>
          <a:prstGeom prst="rect">
            <a:avLst/>
          </a:prstGeom>
          <a:blipFill rotWithShape="1">
            <a:blip r:embed="rId1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2800" b="1" i="0" u="none" strike="noStrike" cap="none" spc="0" normalizeH="0" baseline="0" dirty="0">
                <a:ln>
                  <a:noFill/>
                </a:ln>
                <a:solidFill>
                  <a:schemeClr val="bg2">
                    <a:lumMod val="10000"/>
                  </a:schemeClr>
                </a:solidFill>
                <a:effectLst/>
                <a:uFillTx/>
                <a:latin typeface="+mn-lt"/>
                <a:ea typeface="+mn-ea"/>
                <a:cs typeface="+mn-cs"/>
                <a:sym typeface="Palatino"/>
              </a:rPr>
              <a:t>3</a:t>
            </a:r>
          </a:p>
        </p:txBody>
      </p:sp>
    </p:spTree>
    <p:extLst>
      <p:ext uri="{BB962C8B-B14F-4D97-AF65-F5344CB8AC3E}">
        <p14:creationId xmlns:p14="http://schemas.microsoft.com/office/powerpoint/2010/main" val="39489439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858C892D-AE19-E150-630F-C3F2B9808E9A}"/>
              </a:ext>
            </a:extLst>
          </p:cNvPr>
          <p:cNvSpPr>
            <a:spLocks noGrp="1"/>
          </p:cNvSpPr>
          <p:nvPr>
            <p:ph sz="half" idx="1"/>
          </p:nvPr>
        </p:nvSpPr>
        <p:spPr>
          <a:xfrm>
            <a:off x="894080" y="2596444"/>
            <a:ext cx="11216640" cy="2006036"/>
          </a:xfrm>
        </p:spPr>
        <p:txBody>
          <a:bodyPr>
            <a:normAutofit/>
          </a:bodyPr>
          <a:lstStyle/>
          <a:p>
            <a:r>
              <a:rPr lang="en-CA" sz="3200" dirty="0"/>
              <a:t>A user agent is any program/software that can be used to read/write/access your email </a:t>
            </a:r>
          </a:p>
          <a:p>
            <a:r>
              <a:rPr lang="en-CA" sz="3200" dirty="0">
                <a:highlight>
                  <a:srgbClr val="FFFF00"/>
                </a:highlight>
              </a:rPr>
              <a:t>Can you think of any examples of User Agents?</a:t>
            </a:r>
          </a:p>
          <a:p>
            <a:pPr marL="0" indent="0">
              <a:buNone/>
            </a:pPr>
            <a:endParaRPr lang="en-CA" sz="3200" dirty="0">
              <a:highlight>
                <a:srgbClr val="FFFF00"/>
              </a:highlight>
            </a:endParaRPr>
          </a:p>
        </p:txBody>
      </p:sp>
      <p:sp>
        <p:nvSpPr>
          <p:cNvPr id="3" name="SSANWDTRDTRTCWFLSLFO">
            <a:extLst>
              <a:ext uri="{FF2B5EF4-FFF2-40B4-BE49-F238E27FC236}">
                <a16:creationId xmlns:a16="http://schemas.microsoft.com/office/drawing/2014/main" id="{CB05C773-15F2-600A-AFAA-10400D5C0DCC}"/>
              </a:ext>
            </a:extLst>
          </p:cNvPr>
          <p:cNvSpPr txBox="1">
            <a:spLocks/>
          </p:cNvSpPr>
          <p:nvPr/>
        </p:nvSpPr>
        <p:spPr>
          <a:xfrm>
            <a:off x="894080" y="378384"/>
            <a:ext cx="11216640" cy="1413934"/>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3600" dirty="0">
                <a:solidFill>
                  <a:srgbClr val="FFFFFF"/>
                </a:solidFill>
                <a:latin typeface="Arial" panose="020B0604020202020204" pitchFamily="34" charset="0"/>
                <a:cs typeface="Arial" panose="020B0604020202020204" pitchFamily="34" charset="0"/>
              </a:rPr>
              <a:t>Email Architecture: User Agent + Email Addressing </a:t>
            </a:r>
          </a:p>
        </p:txBody>
      </p:sp>
      <p:sp>
        <p:nvSpPr>
          <p:cNvPr id="23" name="Slide Number Placeholder 6">
            <a:extLst>
              <a:ext uri="{FF2B5EF4-FFF2-40B4-BE49-F238E27FC236}">
                <a16:creationId xmlns:a16="http://schemas.microsoft.com/office/drawing/2014/main" id="{31E36B64-19C9-EFFE-3A6E-B30A06BBBB73}"/>
              </a:ext>
            </a:extLst>
          </p:cNvPr>
          <p:cNvSpPr txBox="1">
            <a:spLocks/>
          </p:cNvSpPr>
          <p:nvPr/>
        </p:nvSpPr>
        <p:spPr>
          <a:xfrm>
            <a:off x="12495187" y="9275584"/>
            <a:ext cx="333425" cy="379591"/>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alpha val="95000"/>
                  </a:srgbClr>
                </a:solidFill>
                <a:effectLst/>
                <a:uFillTx/>
                <a:latin typeface="+mn-lt"/>
                <a:ea typeface="+mn-ea"/>
                <a:cs typeface="+mn-cs"/>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a:defRPr/>
            </a:pPr>
            <a:fld id="{86CB4B4D-7CA3-9044-876B-883B54F8677D}" type="slidenum">
              <a:rPr lang="en-CA" b="1" smtClean="0">
                <a:solidFill>
                  <a:srgbClr val="600C52">
                    <a:lumMod val="50000"/>
                    <a:alpha val="95000"/>
                  </a:srgbClr>
                </a:solidFill>
                <a:latin typeface="Palatino"/>
              </a:rPr>
              <a:pPr>
                <a:defRPr/>
              </a:pPr>
              <a:t>74</a:t>
            </a:fld>
            <a:endParaRPr lang="en-CA" b="1" dirty="0">
              <a:solidFill>
                <a:srgbClr val="600C52">
                  <a:lumMod val="50000"/>
                  <a:alpha val="95000"/>
                </a:srgbClr>
              </a:solidFill>
              <a:latin typeface="Palatino"/>
            </a:endParaRPr>
          </a:p>
        </p:txBody>
      </p:sp>
      <p:grpSp>
        <p:nvGrpSpPr>
          <p:cNvPr id="24" name="Group">
            <a:extLst>
              <a:ext uri="{FF2B5EF4-FFF2-40B4-BE49-F238E27FC236}">
                <a16:creationId xmlns:a16="http://schemas.microsoft.com/office/drawing/2014/main" id="{6A52F906-968A-F345-E270-26449B2CFEC9}"/>
              </a:ext>
            </a:extLst>
          </p:cNvPr>
          <p:cNvGrpSpPr/>
          <p:nvPr/>
        </p:nvGrpSpPr>
        <p:grpSpPr>
          <a:xfrm>
            <a:off x="1275080" y="5729064"/>
            <a:ext cx="6247715" cy="991776"/>
            <a:chOff x="0" y="0"/>
            <a:chExt cx="11487573" cy="1146951"/>
          </a:xfrm>
        </p:grpSpPr>
        <p:pic>
          <p:nvPicPr>
            <p:cNvPr id="25" name="image15.png" descr="image15.png">
              <a:extLst>
                <a:ext uri="{FF2B5EF4-FFF2-40B4-BE49-F238E27FC236}">
                  <a16:creationId xmlns:a16="http://schemas.microsoft.com/office/drawing/2014/main" id="{8143C6FB-FB29-CAFB-E6B9-36EC4E160AD1}"/>
                </a:ext>
              </a:extLst>
            </p:cNvPr>
            <p:cNvPicPr>
              <a:picLocks noChangeAspect="1"/>
            </p:cNvPicPr>
            <p:nvPr/>
          </p:nvPicPr>
          <p:blipFill>
            <a:blip r:embed="rId4"/>
            <a:stretch>
              <a:fillRect/>
            </a:stretch>
          </p:blipFill>
          <p:spPr>
            <a:xfrm>
              <a:off x="0" y="-1"/>
              <a:ext cx="4752623" cy="1137921"/>
            </a:xfrm>
            <a:prstGeom prst="rect">
              <a:avLst/>
            </a:prstGeom>
            <a:ln w="12700" cap="flat">
              <a:noFill/>
              <a:miter lim="400000"/>
            </a:ln>
            <a:effectLst/>
          </p:spPr>
        </p:pic>
        <p:pic>
          <p:nvPicPr>
            <p:cNvPr id="26" name="image16.png" descr="image16.png">
              <a:extLst>
                <a:ext uri="{FF2B5EF4-FFF2-40B4-BE49-F238E27FC236}">
                  <a16:creationId xmlns:a16="http://schemas.microsoft.com/office/drawing/2014/main" id="{CAFD486B-78EE-4909-0396-3D2E3A515AA6}"/>
                </a:ext>
              </a:extLst>
            </p:cNvPr>
            <p:cNvPicPr>
              <a:picLocks noChangeAspect="1"/>
            </p:cNvPicPr>
            <p:nvPr/>
          </p:nvPicPr>
          <p:blipFill>
            <a:blip r:embed="rId5"/>
            <a:stretch>
              <a:fillRect/>
            </a:stretch>
          </p:blipFill>
          <p:spPr>
            <a:xfrm>
              <a:off x="5531555" y="0"/>
              <a:ext cx="5956019" cy="1146952"/>
            </a:xfrm>
            <a:prstGeom prst="rect">
              <a:avLst/>
            </a:prstGeom>
            <a:ln w="12700" cap="flat">
              <a:noFill/>
              <a:miter lim="400000"/>
            </a:ln>
            <a:effectLst/>
          </p:spPr>
        </p:pic>
        <p:pic>
          <p:nvPicPr>
            <p:cNvPr id="27" name="image17.png" descr="image17.png">
              <a:extLst>
                <a:ext uri="{FF2B5EF4-FFF2-40B4-BE49-F238E27FC236}">
                  <a16:creationId xmlns:a16="http://schemas.microsoft.com/office/drawing/2014/main" id="{8F8CAA10-D238-9EEE-4890-4887C1942E2C}"/>
                </a:ext>
              </a:extLst>
            </p:cNvPr>
            <p:cNvPicPr>
              <a:picLocks noChangeAspect="1"/>
            </p:cNvPicPr>
            <p:nvPr/>
          </p:nvPicPr>
          <p:blipFill>
            <a:blip r:embed="rId6"/>
            <a:stretch>
              <a:fillRect/>
            </a:stretch>
          </p:blipFill>
          <p:spPr>
            <a:xfrm>
              <a:off x="4876800" y="-1"/>
              <a:ext cx="541867" cy="659273"/>
            </a:xfrm>
            <a:prstGeom prst="rect">
              <a:avLst/>
            </a:prstGeom>
            <a:ln w="12700" cap="flat">
              <a:noFill/>
              <a:miter lim="400000"/>
            </a:ln>
            <a:effectLst/>
          </p:spPr>
        </p:pic>
      </p:grpSp>
      <p:sp>
        <p:nvSpPr>
          <p:cNvPr id="30" name="Content Placeholder 20">
            <a:extLst>
              <a:ext uri="{FF2B5EF4-FFF2-40B4-BE49-F238E27FC236}">
                <a16:creationId xmlns:a16="http://schemas.microsoft.com/office/drawing/2014/main" id="{754A0443-95D9-F2B4-3F79-5BF799A81197}"/>
              </a:ext>
            </a:extLst>
          </p:cNvPr>
          <p:cNvSpPr txBox="1">
            <a:spLocks/>
          </p:cNvSpPr>
          <p:nvPr/>
        </p:nvSpPr>
        <p:spPr>
          <a:xfrm>
            <a:off x="1031240" y="6935847"/>
            <a:ext cx="11216640" cy="2006036"/>
          </a:xfrm>
          <a:prstGeom prst="rect">
            <a:avLst/>
          </a:prstGeom>
        </p:spPr>
        <p:txBody>
          <a:bodyPr vert="horz" lIns="91440" tIns="45720" rIns="91440" bIns="45720" rtlCol="0">
            <a:normAutofit lnSpcReduction="10000"/>
          </a:bodyPr>
          <a:lst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pPr marL="0" indent="0">
              <a:buNone/>
            </a:pPr>
            <a:r>
              <a:rPr lang="en-CA" sz="3200" dirty="0"/>
              <a:t>An email address is made up of a local part and a domain name: </a:t>
            </a:r>
          </a:p>
          <a:p>
            <a:pPr marL="0" indent="0">
              <a:buNone/>
            </a:pPr>
            <a:endParaRPr lang="en-CA" sz="3200" dirty="0"/>
          </a:p>
          <a:p>
            <a:pPr marL="0" indent="0">
              <a:buNone/>
            </a:pPr>
            <a:r>
              <a:rPr lang="en-CA" sz="3200" dirty="0"/>
              <a:t>For example: </a:t>
            </a:r>
            <a:r>
              <a:rPr lang="en-CA" sz="3200" dirty="0">
                <a:hlinkClick r:id="rId7"/>
              </a:rPr>
              <a:t>john.dafoe1@sheridancollege.ca</a:t>
            </a:r>
            <a:r>
              <a:rPr lang="en-CA" sz="3200" dirty="0"/>
              <a:t>, </a:t>
            </a:r>
            <a:r>
              <a:rPr lang="en-CA" sz="3200" dirty="0">
                <a:highlight>
                  <a:srgbClr val="FFFF00"/>
                </a:highlight>
              </a:rPr>
              <a:t>what is the local part and what is the domain name?</a:t>
            </a:r>
          </a:p>
        </p:txBody>
      </p:sp>
      <p:cxnSp>
        <p:nvCxnSpPr>
          <p:cNvPr id="32" name="Straight Connector 31">
            <a:extLst>
              <a:ext uri="{FF2B5EF4-FFF2-40B4-BE49-F238E27FC236}">
                <a16:creationId xmlns:a16="http://schemas.microsoft.com/office/drawing/2014/main" id="{1411C900-2BC0-AEFC-9591-3FAEE66B1043}"/>
              </a:ext>
            </a:extLst>
          </p:cNvPr>
          <p:cNvCxnSpPr/>
          <p:nvPr/>
        </p:nvCxnSpPr>
        <p:spPr>
          <a:xfrm>
            <a:off x="746760" y="4602480"/>
            <a:ext cx="118872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5642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SANWDTRDTRTCWFLSLFO">
            <a:extLst>
              <a:ext uri="{FF2B5EF4-FFF2-40B4-BE49-F238E27FC236}">
                <a16:creationId xmlns:a16="http://schemas.microsoft.com/office/drawing/2014/main" id="{CB05C773-15F2-600A-AFAA-10400D5C0DCC}"/>
              </a:ext>
            </a:extLst>
          </p:cNvPr>
          <p:cNvSpPr txBox="1">
            <a:spLocks/>
          </p:cNvSpPr>
          <p:nvPr/>
        </p:nvSpPr>
        <p:spPr>
          <a:xfrm>
            <a:off x="894080" y="378384"/>
            <a:ext cx="11216640" cy="1413934"/>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400" dirty="0">
                <a:solidFill>
                  <a:srgbClr val="FFFFFF"/>
                </a:solidFill>
                <a:latin typeface="Arial" panose="020B0604020202020204" pitchFamily="34" charset="0"/>
                <a:cs typeface="Arial" panose="020B0604020202020204" pitchFamily="34" charset="0"/>
              </a:rPr>
              <a:t>Email: MTA: SMTP: Email Pusher</a:t>
            </a:r>
          </a:p>
        </p:txBody>
      </p:sp>
      <p:sp>
        <p:nvSpPr>
          <p:cNvPr id="23" name="Slide Number Placeholder 6">
            <a:extLst>
              <a:ext uri="{FF2B5EF4-FFF2-40B4-BE49-F238E27FC236}">
                <a16:creationId xmlns:a16="http://schemas.microsoft.com/office/drawing/2014/main" id="{31E36B64-19C9-EFFE-3A6E-B30A06BBBB73}"/>
              </a:ext>
            </a:extLst>
          </p:cNvPr>
          <p:cNvSpPr txBox="1">
            <a:spLocks/>
          </p:cNvSpPr>
          <p:nvPr/>
        </p:nvSpPr>
        <p:spPr>
          <a:xfrm>
            <a:off x="12495187" y="9275584"/>
            <a:ext cx="333425" cy="379591"/>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alpha val="95000"/>
                  </a:srgbClr>
                </a:solidFill>
                <a:effectLst/>
                <a:uFillTx/>
                <a:latin typeface="+mn-lt"/>
                <a:ea typeface="+mn-ea"/>
                <a:cs typeface="+mn-cs"/>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a:defRPr/>
            </a:pPr>
            <a:fld id="{86CB4B4D-7CA3-9044-876B-883B54F8677D}" type="slidenum">
              <a:rPr lang="en-CA" b="1" smtClean="0">
                <a:solidFill>
                  <a:srgbClr val="600C52">
                    <a:lumMod val="50000"/>
                    <a:alpha val="95000"/>
                  </a:srgbClr>
                </a:solidFill>
                <a:latin typeface="Palatino"/>
              </a:rPr>
              <a:pPr>
                <a:defRPr/>
              </a:pPr>
              <a:t>75</a:t>
            </a:fld>
            <a:endParaRPr lang="en-CA" b="1" dirty="0">
              <a:solidFill>
                <a:srgbClr val="600C52">
                  <a:lumMod val="50000"/>
                  <a:alpha val="95000"/>
                </a:srgbClr>
              </a:solidFill>
              <a:latin typeface="Palatino"/>
            </a:endParaRPr>
          </a:p>
        </p:txBody>
      </p:sp>
      <p:sp>
        <p:nvSpPr>
          <p:cNvPr id="4" name="Content Placeholder 3">
            <a:extLst>
              <a:ext uri="{FF2B5EF4-FFF2-40B4-BE49-F238E27FC236}">
                <a16:creationId xmlns:a16="http://schemas.microsoft.com/office/drawing/2014/main" id="{06534DC6-F876-60EF-7751-0B0495A413C6}"/>
              </a:ext>
            </a:extLst>
          </p:cNvPr>
          <p:cNvSpPr>
            <a:spLocks noGrp="1"/>
          </p:cNvSpPr>
          <p:nvPr>
            <p:ph sz="half" idx="1"/>
          </p:nvPr>
        </p:nvSpPr>
        <p:spPr/>
        <p:txBody>
          <a:bodyPr>
            <a:normAutofit/>
          </a:bodyPr>
          <a:lstStyle/>
          <a:p>
            <a:r>
              <a:rPr lang="en-CA" sz="3200" dirty="0"/>
              <a:t>Simple Mail Transfer Protocol is the protocol we use to </a:t>
            </a:r>
            <a:r>
              <a:rPr lang="en-CA" sz="3200" dirty="0">
                <a:highlight>
                  <a:srgbClr val="FFFF00"/>
                </a:highlight>
              </a:rPr>
              <a:t>*PUSH* email</a:t>
            </a:r>
            <a:r>
              <a:rPr lang="en-CA" sz="3200" dirty="0"/>
              <a:t> from the PC to the destination PC </a:t>
            </a:r>
          </a:p>
          <a:p>
            <a:r>
              <a:rPr lang="en-CA" sz="3200" dirty="0">
                <a:highlight>
                  <a:srgbClr val="FFFF00"/>
                </a:highlight>
              </a:rPr>
              <a:t>SMTP works using a series of codes</a:t>
            </a:r>
            <a:r>
              <a:rPr lang="en-CA" sz="3200" dirty="0"/>
              <a:t> (similar to HTTP and FTP) that have understood meanings to the server and the client </a:t>
            </a:r>
          </a:p>
          <a:p>
            <a:r>
              <a:rPr lang="en-CA" sz="3200" dirty="0"/>
              <a:t>This allows the contents of the email to be transferred and stored on the destination PC for the user to access later </a:t>
            </a:r>
          </a:p>
        </p:txBody>
      </p:sp>
      <p:pic>
        <p:nvPicPr>
          <p:cNvPr id="3074" name="Picture 2">
            <a:extLst>
              <a:ext uri="{FF2B5EF4-FFF2-40B4-BE49-F238E27FC236}">
                <a16:creationId xmlns:a16="http://schemas.microsoft.com/office/drawing/2014/main" id="{B36D061F-4C32-63A9-6491-D39F2A87E0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1690" y="2596444"/>
            <a:ext cx="5640209" cy="5640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5442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3" name="SSANWDTRDTRTCWFLSLFO">
            <a:extLst>
              <a:ext uri="{FF2B5EF4-FFF2-40B4-BE49-F238E27FC236}">
                <a16:creationId xmlns:a16="http://schemas.microsoft.com/office/drawing/2014/main" id="{CB05C773-15F2-600A-AFAA-10400D5C0DCC}"/>
              </a:ext>
            </a:extLst>
          </p:cNvPr>
          <p:cNvSpPr txBox="1">
            <a:spLocks/>
          </p:cNvSpPr>
          <p:nvPr/>
        </p:nvSpPr>
        <p:spPr>
          <a:xfrm>
            <a:off x="894080" y="378384"/>
            <a:ext cx="11216640" cy="1413934"/>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400" dirty="0">
                <a:solidFill>
                  <a:srgbClr val="FFFFFF"/>
                </a:solidFill>
                <a:latin typeface="Arial" panose="020B0604020202020204" pitchFamily="34" charset="0"/>
                <a:cs typeface="Arial" panose="020B0604020202020204" pitchFamily="34" charset="0"/>
              </a:rPr>
              <a:t>Email Architecture: SMTP: Email Pusher</a:t>
            </a:r>
          </a:p>
        </p:txBody>
      </p:sp>
      <p:sp>
        <p:nvSpPr>
          <p:cNvPr id="23" name="Slide Number Placeholder 6">
            <a:extLst>
              <a:ext uri="{FF2B5EF4-FFF2-40B4-BE49-F238E27FC236}">
                <a16:creationId xmlns:a16="http://schemas.microsoft.com/office/drawing/2014/main" id="{31E36B64-19C9-EFFE-3A6E-B30A06BBBB73}"/>
              </a:ext>
            </a:extLst>
          </p:cNvPr>
          <p:cNvSpPr txBox="1">
            <a:spLocks/>
          </p:cNvSpPr>
          <p:nvPr/>
        </p:nvSpPr>
        <p:spPr>
          <a:xfrm>
            <a:off x="12495187" y="9275584"/>
            <a:ext cx="333425" cy="379591"/>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alpha val="95000"/>
                  </a:srgbClr>
                </a:solidFill>
                <a:effectLst/>
                <a:uFillTx/>
                <a:latin typeface="+mn-lt"/>
                <a:ea typeface="+mn-ea"/>
                <a:cs typeface="+mn-cs"/>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a:defRPr/>
            </a:pPr>
            <a:fld id="{86CB4B4D-7CA3-9044-876B-883B54F8677D}" type="slidenum">
              <a:rPr lang="en-CA" b="1" smtClean="0">
                <a:solidFill>
                  <a:srgbClr val="600C52">
                    <a:lumMod val="50000"/>
                    <a:alpha val="95000"/>
                  </a:srgbClr>
                </a:solidFill>
                <a:latin typeface="Palatino"/>
              </a:rPr>
              <a:pPr>
                <a:defRPr/>
              </a:pPr>
              <a:t>76</a:t>
            </a:fld>
            <a:endParaRPr lang="en-CA" b="1" dirty="0">
              <a:solidFill>
                <a:srgbClr val="600C52">
                  <a:lumMod val="50000"/>
                  <a:alpha val="95000"/>
                </a:srgbClr>
              </a:solidFill>
              <a:latin typeface="Palatino"/>
            </a:endParaRPr>
          </a:p>
        </p:txBody>
      </p:sp>
      <p:grpSp>
        <p:nvGrpSpPr>
          <p:cNvPr id="2" name="Group">
            <a:extLst>
              <a:ext uri="{FF2B5EF4-FFF2-40B4-BE49-F238E27FC236}">
                <a16:creationId xmlns:a16="http://schemas.microsoft.com/office/drawing/2014/main" id="{46EDEF7C-76DA-2258-7450-B62C1C1F6F9A}"/>
              </a:ext>
            </a:extLst>
          </p:cNvPr>
          <p:cNvGrpSpPr/>
          <p:nvPr/>
        </p:nvGrpSpPr>
        <p:grpSpPr>
          <a:xfrm>
            <a:off x="894080" y="2186927"/>
            <a:ext cx="4835449" cy="4259593"/>
            <a:chOff x="0" y="0"/>
            <a:chExt cx="9179517" cy="6896169"/>
          </a:xfrm>
        </p:grpSpPr>
        <p:grpSp>
          <p:nvGrpSpPr>
            <p:cNvPr id="5" name="Group">
              <a:extLst>
                <a:ext uri="{FF2B5EF4-FFF2-40B4-BE49-F238E27FC236}">
                  <a16:creationId xmlns:a16="http://schemas.microsoft.com/office/drawing/2014/main" id="{73E4110B-D446-C153-D52F-FF99B5EB69F5}"/>
                </a:ext>
              </a:extLst>
            </p:cNvPr>
            <p:cNvGrpSpPr/>
            <p:nvPr/>
          </p:nvGrpSpPr>
          <p:grpSpPr>
            <a:xfrm>
              <a:off x="0" y="61152"/>
              <a:ext cx="9179518" cy="6835018"/>
              <a:chOff x="0" y="0"/>
              <a:chExt cx="9179517" cy="6835017"/>
            </a:xfrm>
          </p:grpSpPr>
          <p:pic>
            <p:nvPicPr>
              <p:cNvPr id="7" name="image1.png" descr="image1.png">
                <a:extLst>
                  <a:ext uri="{FF2B5EF4-FFF2-40B4-BE49-F238E27FC236}">
                    <a16:creationId xmlns:a16="http://schemas.microsoft.com/office/drawing/2014/main" id="{2CEBB21F-0444-D00E-495B-1D1C117BE1C7}"/>
                  </a:ext>
                </a:extLst>
              </p:cNvPr>
              <p:cNvPicPr>
                <a:picLocks noChangeAspect="1"/>
              </p:cNvPicPr>
              <p:nvPr/>
            </p:nvPicPr>
            <p:blipFill>
              <a:blip r:embed="rId4"/>
              <a:stretch>
                <a:fillRect/>
              </a:stretch>
            </p:blipFill>
            <p:spPr>
              <a:xfrm>
                <a:off x="0" y="-1"/>
                <a:ext cx="9179518" cy="2136434"/>
              </a:xfrm>
              <a:prstGeom prst="rect">
                <a:avLst/>
              </a:prstGeom>
              <a:ln w="12700" cap="flat">
                <a:noFill/>
                <a:miter lim="400000"/>
              </a:ln>
              <a:effectLst/>
            </p:spPr>
          </p:pic>
          <p:pic>
            <p:nvPicPr>
              <p:cNvPr id="8" name="image2.tif" descr="image2.tif">
                <a:extLst>
                  <a:ext uri="{FF2B5EF4-FFF2-40B4-BE49-F238E27FC236}">
                    <a16:creationId xmlns:a16="http://schemas.microsoft.com/office/drawing/2014/main" id="{5F5A2BEE-D01F-D66C-FF50-FED6624E1A14}"/>
                  </a:ext>
                </a:extLst>
              </p:cNvPr>
              <p:cNvPicPr>
                <a:picLocks noChangeAspect="1"/>
              </p:cNvPicPr>
              <p:nvPr/>
            </p:nvPicPr>
            <p:blipFill>
              <a:blip r:embed="rId5"/>
              <a:stretch>
                <a:fillRect/>
              </a:stretch>
            </p:blipFill>
            <p:spPr>
              <a:xfrm>
                <a:off x="8480" y="2069791"/>
                <a:ext cx="9171038" cy="4765227"/>
              </a:xfrm>
              <a:prstGeom prst="rect">
                <a:avLst/>
              </a:prstGeom>
              <a:ln w="12700" cap="flat">
                <a:noFill/>
                <a:miter lim="400000"/>
              </a:ln>
              <a:effectLst/>
            </p:spPr>
          </p:pic>
        </p:grpSp>
        <p:sp>
          <p:nvSpPr>
            <p:cNvPr id="6" name="Rectangle">
              <a:extLst>
                <a:ext uri="{FF2B5EF4-FFF2-40B4-BE49-F238E27FC236}">
                  <a16:creationId xmlns:a16="http://schemas.microsoft.com/office/drawing/2014/main" id="{9B606B22-2BD0-BDC4-5FE1-F32E75B408A2}"/>
                </a:ext>
              </a:extLst>
            </p:cNvPr>
            <p:cNvSpPr/>
            <p:nvPr/>
          </p:nvSpPr>
          <p:spPr>
            <a:xfrm>
              <a:off x="67984" y="0"/>
              <a:ext cx="9056559" cy="6835017"/>
            </a:xfrm>
            <a:prstGeom prst="rect">
              <a:avLst/>
            </a:prstGeom>
            <a:noFill/>
            <a:ln w="101600" cap="flat">
              <a:solidFill>
                <a:srgbClr val="3366FF"/>
              </a:solidFill>
              <a:prstDash val="solid"/>
              <a:round/>
            </a:ln>
            <a:effectLst/>
          </p:spPr>
          <p:txBody>
            <a:bodyPr wrap="square" lIns="45719" tIns="45719" rIns="45719" bIns="45719" numCol="1" anchor="ctr">
              <a:noAutofit/>
            </a:bodyPr>
            <a:lstStyle/>
            <a:p>
              <a:pPr algn="l" defTabSz="914400">
                <a:defRPr sz="1800">
                  <a:solidFill>
                    <a:srgbClr val="000000"/>
                  </a:solidFill>
                  <a:latin typeface="Calibri"/>
                  <a:ea typeface="Calibri"/>
                  <a:cs typeface="Calibri"/>
                  <a:sym typeface="Calibri"/>
                </a:defRPr>
              </a:pPr>
              <a:endParaRPr/>
            </a:p>
          </p:txBody>
        </p:sp>
      </p:grpSp>
      <p:grpSp>
        <p:nvGrpSpPr>
          <p:cNvPr id="9" name="Group">
            <a:extLst>
              <a:ext uri="{FF2B5EF4-FFF2-40B4-BE49-F238E27FC236}">
                <a16:creationId xmlns:a16="http://schemas.microsoft.com/office/drawing/2014/main" id="{582EC870-1A78-AADA-C72D-EE7110E1B2BE}"/>
              </a:ext>
            </a:extLst>
          </p:cNvPr>
          <p:cNvGrpSpPr/>
          <p:nvPr/>
        </p:nvGrpSpPr>
        <p:grpSpPr>
          <a:xfrm>
            <a:off x="785466" y="6674154"/>
            <a:ext cx="5584854" cy="2371388"/>
            <a:chOff x="0" y="0"/>
            <a:chExt cx="11982507" cy="5212390"/>
          </a:xfrm>
        </p:grpSpPr>
        <p:pic>
          <p:nvPicPr>
            <p:cNvPr id="10" name="image7.png" descr="image7.png">
              <a:extLst>
                <a:ext uri="{FF2B5EF4-FFF2-40B4-BE49-F238E27FC236}">
                  <a16:creationId xmlns:a16="http://schemas.microsoft.com/office/drawing/2014/main" id="{75C4AC39-83D5-0971-A29B-10688F50D6A4}"/>
                </a:ext>
              </a:extLst>
            </p:cNvPr>
            <p:cNvPicPr>
              <a:picLocks noChangeAspect="1"/>
            </p:cNvPicPr>
            <p:nvPr/>
          </p:nvPicPr>
          <p:blipFill>
            <a:blip r:embed="rId6"/>
            <a:stretch>
              <a:fillRect/>
            </a:stretch>
          </p:blipFill>
          <p:spPr>
            <a:xfrm>
              <a:off x="0" y="0"/>
              <a:ext cx="11982508" cy="5212391"/>
            </a:xfrm>
            <a:prstGeom prst="rect">
              <a:avLst/>
            </a:prstGeom>
            <a:ln w="12700" cap="flat">
              <a:noFill/>
              <a:miter lim="400000"/>
            </a:ln>
            <a:effectLst/>
          </p:spPr>
        </p:pic>
        <p:sp>
          <p:nvSpPr>
            <p:cNvPr id="11" name="Rectangle">
              <a:extLst>
                <a:ext uri="{FF2B5EF4-FFF2-40B4-BE49-F238E27FC236}">
                  <a16:creationId xmlns:a16="http://schemas.microsoft.com/office/drawing/2014/main" id="{3F6A94B9-2BF2-9AE8-4B60-E66CD64954C9}"/>
                </a:ext>
              </a:extLst>
            </p:cNvPr>
            <p:cNvSpPr/>
            <p:nvPr/>
          </p:nvSpPr>
          <p:spPr>
            <a:xfrm>
              <a:off x="5693" y="0"/>
              <a:ext cx="11788653" cy="5212391"/>
            </a:xfrm>
            <a:prstGeom prst="rect">
              <a:avLst/>
            </a:prstGeom>
            <a:noFill/>
            <a:ln w="101600" cap="flat">
              <a:solidFill>
                <a:srgbClr val="3366FF"/>
              </a:solidFill>
              <a:prstDash val="solid"/>
              <a:round/>
            </a:ln>
            <a:effectLst/>
          </p:spPr>
          <p:txBody>
            <a:bodyPr wrap="square" lIns="45719" tIns="45719" rIns="45719" bIns="45719" numCol="1" anchor="ctr">
              <a:noAutofit/>
            </a:bodyPr>
            <a:lstStyle/>
            <a:p>
              <a:pPr algn="l" defTabSz="914400">
                <a:defRPr sz="1800">
                  <a:solidFill>
                    <a:srgbClr val="000000"/>
                  </a:solidFill>
                  <a:latin typeface="Calibri"/>
                  <a:ea typeface="Calibri"/>
                  <a:cs typeface="Calibri"/>
                  <a:sym typeface="Calibri"/>
                </a:defRPr>
              </a:pPr>
              <a:endParaRPr/>
            </a:p>
          </p:txBody>
        </p:sp>
      </p:grpSp>
      <p:grpSp>
        <p:nvGrpSpPr>
          <p:cNvPr id="12" name="Group">
            <a:extLst>
              <a:ext uri="{FF2B5EF4-FFF2-40B4-BE49-F238E27FC236}">
                <a16:creationId xmlns:a16="http://schemas.microsoft.com/office/drawing/2014/main" id="{C134B22F-EEC0-5A34-D24B-18488779B40E}"/>
              </a:ext>
            </a:extLst>
          </p:cNvPr>
          <p:cNvGrpSpPr/>
          <p:nvPr/>
        </p:nvGrpSpPr>
        <p:grpSpPr>
          <a:xfrm>
            <a:off x="6611751" y="2242856"/>
            <a:ext cx="5494502" cy="6802686"/>
            <a:chOff x="0" y="0"/>
            <a:chExt cx="7536462" cy="8604392"/>
          </a:xfrm>
        </p:grpSpPr>
        <p:pic>
          <p:nvPicPr>
            <p:cNvPr id="13" name="image22.png" descr="image22.png">
              <a:extLst>
                <a:ext uri="{FF2B5EF4-FFF2-40B4-BE49-F238E27FC236}">
                  <a16:creationId xmlns:a16="http://schemas.microsoft.com/office/drawing/2014/main" id="{AF8C6A1E-521C-178B-4C19-9BAD1649A85C}"/>
                </a:ext>
              </a:extLst>
            </p:cNvPr>
            <p:cNvPicPr>
              <a:picLocks noChangeAspect="1"/>
            </p:cNvPicPr>
            <p:nvPr/>
          </p:nvPicPr>
          <p:blipFill>
            <a:blip r:embed="rId7"/>
            <a:stretch>
              <a:fillRect/>
            </a:stretch>
          </p:blipFill>
          <p:spPr>
            <a:xfrm>
              <a:off x="-1" y="-1"/>
              <a:ext cx="1372730" cy="8604394"/>
            </a:xfrm>
            <a:prstGeom prst="rect">
              <a:avLst/>
            </a:prstGeom>
            <a:ln w="12700" cap="flat">
              <a:noFill/>
              <a:miter lim="400000"/>
            </a:ln>
            <a:effectLst/>
          </p:spPr>
        </p:pic>
        <p:pic>
          <p:nvPicPr>
            <p:cNvPr id="14" name="image23.png" descr="image23.png">
              <a:extLst>
                <a:ext uri="{FF2B5EF4-FFF2-40B4-BE49-F238E27FC236}">
                  <a16:creationId xmlns:a16="http://schemas.microsoft.com/office/drawing/2014/main" id="{6EF50471-ED98-F41A-E1DC-F7745E0B1052}"/>
                </a:ext>
              </a:extLst>
            </p:cNvPr>
            <p:cNvPicPr>
              <a:picLocks noChangeAspect="1"/>
            </p:cNvPicPr>
            <p:nvPr/>
          </p:nvPicPr>
          <p:blipFill>
            <a:blip r:embed="rId8"/>
            <a:stretch>
              <a:fillRect/>
            </a:stretch>
          </p:blipFill>
          <p:spPr>
            <a:xfrm>
              <a:off x="4511040" y="-1"/>
              <a:ext cx="1449494" cy="8559238"/>
            </a:xfrm>
            <a:prstGeom prst="rect">
              <a:avLst/>
            </a:prstGeom>
            <a:ln w="12700" cap="flat">
              <a:noFill/>
              <a:miter lim="400000"/>
            </a:ln>
            <a:effectLst/>
          </p:spPr>
        </p:pic>
        <p:pic>
          <p:nvPicPr>
            <p:cNvPr id="15" name="image24.png" descr="image24.png">
              <a:extLst>
                <a:ext uri="{FF2B5EF4-FFF2-40B4-BE49-F238E27FC236}">
                  <a16:creationId xmlns:a16="http://schemas.microsoft.com/office/drawing/2014/main" id="{DD81F0A1-1BE6-2806-689C-B50666E32CC1}"/>
                </a:ext>
              </a:extLst>
            </p:cNvPr>
            <p:cNvPicPr>
              <a:picLocks noChangeAspect="1"/>
            </p:cNvPicPr>
            <p:nvPr/>
          </p:nvPicPr>
          <p:blipFill>
            <a:blip r:embed="rId9"/>
            <a:stretch>
              <a:fillRect/>
            </a:stretch>
          </p:blipFill>
          <p:spPr>
            <a:xfrm>
              <a:off x="647982" y="1733973"/>
              <a:ext cx="4754881" cy="1435947"/>
            </a:xfrm>
            <a:prstGeom prst="rect">
              <a:avLst/>
            </a:prstGeom>
            <a:ln w="12700" cap="flat">
              <a:noFill/>
              <a:miter lim="400000"/>
            </a:ln>
            <a:effectLst/>
          </p:spPr>
        </p:pic>
        <p:pic>
          <p:nvPicPr>
            <p:cNvPr id="16" name="image25.png" descr="image25.png">
              <a:extLst>
                <a:ext uri="{FF2B5EF4-FFF2-40B4-BE49-F238E27FC236}">
                  <a16:creationId xmlns:a16="http://schemas.microsoft.com/office/drawing/2014/main" id="{C284AD95-296F-3C02-F960-C611FA999827}"/>
                </a:ext>
              </a:extLst>
            </p:cNvPr>
            <p:cNvPicPr>
              <a:picLocks noChangeAspect="1"/>
            </p:cNvPicPr>
            <p:nvPr/>
          </p:nvPicPr>
          <p:blipFill>
            <a:blip r:embed="rId10"/>
            <a:stretch>
              <a:fillRect/>
            </a:stretch>
          </p:blipFill>
          <p:spPr>
            <a:xfrm>
              <a:off x="670560" y="3251200"/>
              <a:ext cx="4732303" cy="1964267"/>
            </a:xfrm>
            <a:prstGeom prst="rect">
              <a:avLst/>
            </a:prstGeom>
            <a:ln w="12700" cap="flat">
              <a:noFill/>
              <a:miter lim="400000"/>
            </a:ln>
            <a:effectLst/>
          </p:spPr>
        </p:pic>
        <p:pic>
          <p:nvPicPr>
            <p:cNvPr id="17" name="image26.png" descr="image26.png">
              <a:extLst>
                <a:ext uri="{FF2B5EF4-FFF2-40B4-BE49-F238E27FC236}">
                  <a16:creationId xmlns:a16="http://schemas.microsoft.com/office/drawing/2014/main" id="{10C5F696-6DBE-E335-FDEF-CE03C076A827}"/>
                </a:ext>
              </a:extLst>
            </p:cNvPr>
            <p:cNvPicPr>
              <a:picLocks noChangeAspect="1"/>
            </p:cNvPicPr>
            <p:nvPr/>
          </p:nvPicPr>
          <p:blipFill>
            <a:blip r:embed="rId11"/>
            <a:stretch>
              <a:fillRect/>
            </a:stretch>
          </p:blipFill>
          <p:spPr>
            <a:xfrm>
              <a:off x="666045" y="5418666"/>
              <a:ext cx="4711982" cy="230295"/>
            </a:xfrm>
            <a:prstGeom prst="rect">
              <a:avLst/>
            </a:prstGeom>
            <a:ln w="12700" cap="flat">
              <a:noFill/>
              <a:miter lim="400000"/>
            </a:ln>
            <a:effectLst/>
          </p:spPr>
        </p:pic>
        <p:pic>
          <p:nvPicPr>
            <p:cNvPr id="18" name="image27.png" descr="image27.png">
              <a:extLst>
                <a:ext uri="{FF2B5EF4-FFF2-40B4-BE49-F238E27FC236}">
                  <a16:creationId xmlns:a16="http://schemas.microsoft.com/office/drawing/2014/main" id="{A24022C0-6CD1-02FA-1F82-B401ADDBFA7D}"/>
                </a:ext>
              </a:extLst>
            </p:cNvPr>
            <p:cNvPicPr>
              <a:picLocks noChangeAspect="1"/>
            </p:cNvPicPr>
            <p:nvPr/>
          </p:nvPicPr>
          <p:blipFill>
            <a:blip r:embed="rId12"/>
            <a:stretch>
              <a:fillRect/>
            </a:stretch>
          </p:blipFill>
          <p:spPr>
            <a:xfrm>
              <a:off x="738293" y="5852160"/>
              <a:ext cx="4725530" cy="1743005"/>
            </a:xfrm>
            <a:prstGeom prst="rect">
              <a:avLst/>
            </a:prstGeom>
            <a:ln w="12700" cap="flat">
              <a:noFill/>
              <a:miter lim="400000"/>
            </a:ln>
            <a:effectLst/>
          </p:spPr>
        </p:pic>
        <p:pic>
          <p:nvPicPr>
            <p:cNvPr id="19" name="image28.png" descr="image28.png">
              <a:extLst>
                <a:ext uri="{FF2B5EF4-FFF2-40B4-BE49-F238E27FC236}">
                  <a16:creationId xmlns:a16="http://schemas.microsoft.com/office/drawing/2014/main" id="{E9441F6F-6DFA-2DF6-1500-3C08D187B9F7}"/>
                </a:ext>
              </a:extLst>
            </p:cNvPr>
            <p:cNvPicPr>
              <a:picLocks noChangeAspect="1"/>
            </p:cNvPicPr>
            <p:nvPr/>
          </p:nvPicPr>
          <p:blipFill>
            <a:blip r:embed="rId13"/>
            <a:stretch>
              <a:fillRect/>
            </a:stretch>
          </p:blipFill>
          <p:spPr>
            <a:xfrm>
              <a:off x="672817" y="7694507"/>
              <a:ext cx="4727788" cy="749583"/>
            </a:xfrm>
            <a:prstGeom prst="rect">
              <a:avLst/>
            </a:prstGeom>
            <a:ln w="12700" cap="flat">
              <a:noFill/>
              <a:miter lim="400000"/>
            </a:ln>
            <a:effectLst/>
          </p:spPr>
        </p:pic>
        <p:pic>
          <p:nvPicPr>
            <p:cNvPr id="20" name="image29.png" descr="image29.png">
              <a:extLst>
                <a:ext uri="{FF2B5EF4-FFF2-40B4-BE49-F238E27FC236}">
                  <a16:creationId xmlns:a16="http://schemas.microsoft.com/office/drawing/2014/main" id="{9D61F86D-219A-2850-57D3-E1242FDD8917}"/>
                </a:ext>
              </a:extLst>
            </p:cNvPr>
            <p:cNvPicPr>
              <a:picLocks noChangeAspect="1"/>
            </p:cNvPicPr>
            <p:nvPr/>
          </p:nvPicPr>
          <p:blipFill>
            <a:blip r:embed="rId14"/>
            <a:stretch>
              <a:fillRect/>
            </a:stretch>
          </p:blipFill>
          <p:spPr>
            <a:xfrm>
              <a:off x="553156" y="541866"/>
              <a:ext cx="4793262" cy="993423"/>
            </a:xfrm>
            <a:prstGeom prst="rect">
              <a:avLst/>
            </a:prstGeom>
            <a:ln w="12700" cap="flat">
              <a:noFill/>
              <a:miter lim="400000"/>
            </a:ln>
            <a:effectLst/>
          </p:spPr>
        </p:pic>
        <p:pic>
          <p:nvPicPr>
            <p:cNvPr id="21" name="image30.png" descr="image30.png">
              <a:extLst>
                <a:ext uri="{FF2B5EF4-FFF2-40B4-BE49-F238E27FC236}">
                  <a16:creationId xmlns:a16="http://schemas.microsoft.com/office/drawing/2014/main" id="{E65620AA-DF24-CF4C-B257-F2E27831B3E0}"/>
                </a:ext>
              </a:extLst>
            </p:cNvPr>
            <p:cNvPicPr>
              <a:picLocks noChangeAspect="1"/>
            </p:cNvPicPr>
            <p:nvPr/>
          </p:nvPicPr>
          <p:blipFill>
            <a:blip r:embed="rId15"/>
            <a:stretch>
              <a:fillRect/>
            </a:stretch>
          </p:blipFill>
          <p:spPr>
            <a:xfrm>
              <a:off x="6132124" y="589280"/>
              <a:ext cx="1404339" cy="754099"/>
            </a:xfrm>
            <a:prstGeom prst="rect">
              <a:avLst/>
            </a:prstGeom>
            <a:ln w="12700" cap="flat">
              <a:noFill/>
              <a:miter lim="400000"/>
            </a:ln>
            <a:effectLst/>
          </p:spPr>
        </p:pic>
        <p:pic>
          <p:nvPicPr>
            <p:cNvPr id="22" name="image31.png" descr="image31.png">
              <a:extLst>
                <a:ext uri="{FF2B5EF4-FFF2-40B4-BE49-F238E27FC236}">
                  <a16:creationId xmlns:a16="http://schemas.microsoft.com/office/drawing/2014/main" id="{30D47CB6-D2A0-65BB-988D-D00348EBA116}"/>
                </a:ext>
              </a:extLst>
            </p:cNvPr>
            <p:cNvPicPr>
              <a:picLocks noChangeAspect="1"/>
            </p:cNvPicPr>
            <p:nvPr/>
          </p:nvPicPr>
          <p:blipFill>
            <a:blip r:embed="rId16"/>
            <a:stretch>
              <a:fillRect/>
            </a:stretch>
          </p:blipFill>
          <p:spPr>
            <a:xfrm>
              <a:off x="6177280" y="1797191"/>
              <a:ext cx="930205" cy="5680570"/>
            </a:xfrm>
            <a:prstGeom prst="rect">
              <a:avLst/>
            </a:prstGeom>
            <a:ln w="12700" cap="flat">
              <a:noFill/>
              <a:miter lim="400000"/>
            </a:ln>
            <a:effectLst/>
          </p:spPr>
        </p:pic>
        <p:pic>
          <p:nvPicPr>
            <p:cNvPr id="24" name="image32.png" descr="image32.png">
              <a:extLst>
                <a:ext uri="{FF2B5EF4-FFF2-40B4-BE49-F238E27FC236}">
                  <a16:creationId xmlns:a16="http://schemas.microsoft.com/office/drawing/2014/main" id="{D4725F04-5C1C-4FB0-388B-8180F1B47E55}"/>
                </a:ext>
              </a:extLst>
            </p:cNvPr>
            <p:cNvPicPr>
              <a:picLocks noChangeAspect="1"/>
            </p:cNvPicPr>
            <p:nvPr/>
          </p:nvPicPr>
          <p:blipFill>
            <a:blip r:embed="rId17"/>
            <a:stretch>
              <a:fillRect/>
            </a:stretch>
          </p:blipFill>
          <p:spPr>
            <a:xfrm>
              <a:off x="6211147" y="7809654"/>
              <a:ext cx="1246294" cy="519290"/>
            </a:xfrm>
            <a:prstGeom prst="rect">
              <a:avLst/>
            </a:prstGeom>
            <a:ln w="12700" cap="flat">
              <a:noFill/>
              <a:miter lim="400000"/>
            </a:ln>
            <a:effectLst/>
          </p:spPr>
        </p:pic>
      </p:grpSp>
    </p:spTree>
    <p:extLst>
      <p:ext uri="{BB962C8B-B14F-4D97-AF65-F5344CB8AC3E}">
        <p14:creationId xmlns:p14="http://schemas.microsoft.com/office/powerpoint/2010/main" val="452892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SANWDTRDTRTCWFLSLFO">
            <a:extLst>
              <a:ext uri="{FF2B5EF4-FFF2-40B4-BE49-F238E27FC236}">
                <a16:creationId xmlns:a16="http://schemas.microsoft.com/office/drawing/2014/main" id="{CB05C773-15F2-600A-AFAA-10400D5C0DCC}"/>
              </a:ext>
            </a:extLst>
          </p:cNvPr>
          <p:cNvSpPr txBox="1">
            <a:spLocks/>
          </p:cNvSpPr>
          <p:nvPr/>
        </p:nvSpPr>
        <p:spPr>
          <a:xfrm>
            <a:off x="894080" y="378384"/>
            <a:ext cx="11216640" cy="1413934"/>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800" dirty="0">
                <a:solidFill>
                  <a:srgbClr val="FFFFFF"/>
                </a:solidFill>
                <a:latin typeface="Arial" panose="020B0604020202020204" pitchFamily="34" charset="0"/>
                <a:cs typeface="Arial" panose="020B0604020202020204" pitchFamily="34" charset="0"/>
              </a:rPr>
              <a:t>Email: MAA: POP3: Email Puller  </a:t>
            </a:r>
          </a:p>
        </p:txBody>
      </p:sp>
      <p:sp>
        <p:nvSpPr>
          <p:cNvPr id="23" name="Slide Number Placeholder 6">
            <a:extLst>
              <a:ext uri="{FF2B5EF4-FFF2-40B4-BE49-F238E27FC236}">
                <a16:creationId xmlns:a16="http://schemas.microsoft.com/office/drawing/2014/main" id="{31E36B64-19C9-EFFE-3A6E-B30A06BBBB73}"/>
              </a:ext>
            </a:extLst>
          </p:cNvPr>
          <p:cNvSpPr txBox="1">
            <a:spLocks/>
          </p:cNvSpPr>
          <p:nvPr/>
        </p:nvSpPr>
        <p:spPr>
          <a:xfrm>
            <a:off x="12495187" y="9275584"/>
            <a:ext cx="333425" cy="379591"/>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alpha val="95000"/>
                  </a:srgbClr>
                </a:solidFill>
                <a:effectLst/>
                <a:uFillTx/>
                <a:latin typeface="+mn-lt"/>
                <a:ea typeface="+mn-ea"/>
                <a:cs typeface="+mn-cs"/>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a:defRPr/>
            </a:pPr>
            <a:fld id="{86CB4B4D-7CA3-9044-876B-883B54F8677D}" type="slidenum">
              <a:rPr lang="en-CA" b="1" smtClean="0">
                <a:solidFill>
                  <a:srgbClr val="600C52">
                    <a:lumMod val="50000"/>
                    <a:alpha val="95000"/>
                  </a:srgbClr>
                </a:solidFill>
                <a:latin typeface="Palatino"/>
              </a:rPr>
              <a:pPr>
                <a:defRPr/>
              </a:pPr>
              <a:t>77</a:t>
            </a:fld>
            <a:endParaRPr lang="en-CA" b="1" dirty="0">
              <a:solidFill>
                <a:srgbClr val="600C52">
                  <a:lumMod val="50000"/>
                  <a:alpha val="95000"/>
                </a:srgbClr>
              </a:solidFill>
              <a:latin typeface="Palatino"/>
            </a:endParaRPr>
          </a:p>
        </p:txBody>
      </p:sp>
      <p:sp>
        <p:nvSpPr>
          <p:cNvPr id="4" name="Content Placeholder 3">
            <a:extLst>
              <a:ext uri="{FF2B5EF4-FFF2-40B4-BE49-F238E27FC236}">
                <a16:creationId xmlns:a16="http://schemas.microsoft.com/office/drawing/2014/main" id="{06534DC6-F876-60EF-7751-0B0495A413C6}"/>
              </a:ext>
            </a:extLst>
          </p:cNvPr>
          <p:cNvSpPr>
            <a:spLocks noGrp="1"/>
          </p:cNvSpPr>
          <p:nvPr>
            <p:ph sz="half" idx="1"/>
          </p:nvPr>
        </p:nvSpPr>
        <p:spPr/>
        <p:txBody>
          <a:bodyPr>
            <a:normAutofit lnSpcReduction="10000"/>
          </a:bodyPr>
          <a:lstStyle/>
          <a:p>
            <a:r>
              <a:rPr lang="en-CA" sz="3200" dirty="0"/>
              <a:t>Post Office Protocol 3 is a very basic email retriever </a:t>
            </a:r>
          </a:p>
          <a:p>
            <a:r>
              <a:rPr lang="en-CA" sz="3200" dirty="0"/>
              <a:t>Requests the username and password and then POP3 downloads the email to the device and </a:t>
            </a:r>
            <a:r>
              <a:rPr lang="en-CA" sz="3200" dirty="0">
                <a:highlight>
                  <a:srgbClr val="FFFF00"/>
                </a:highlight>
              </a:rPr>
              <a:t>deletes it from the server (by default)</a:t>
            </a:r>
          </a:p>
          <a:p>
            <a:r>
              <a:rPr lang="en-CA" sz="3200" dirty="0"/>
              <a:t>You cannot preview your email </a:t>
            </a:r>
          </a:p>
          <a:p>
            <a:r>
              <a:rPr lang="en-CA" sz="3200" dirty="0"/>
              <a:t>You cannot view the email on multiple devices</a:t>
            </a:r>
          </a:p>
          <a:p>
            <a:r>
              <a:rPr lang="en-CA" sz="3200" dirty="0"/>
              <a:t>There is a setting to allow you to “</a:t>
            </a:r>
            <a:r>
              <a:rPr lang="en-CA" sz="3200" dirty="0">
                <a:highlight>
                  <a:srgbClr val="FFFF00"/>
                </a:highlight>
              </a:rPr>
              <a:t>keep the email” on the server</a:t>
            </a:r>
          </a:p>
          <a:p>
            <a:endParaRPr lang="en-CA" sz="3200" dirty="0"/>
          </a:p>
        </p:txBody>
      </p:sp>
      <p:grpSp>
        <p:nvGrpSpPr>
          <p:cNvPr id="2" name="Group">
            <a:extLst>
              <a:ext uri="{FF2B5EF4-FFF2-40B4-BE49-F238E27FC236}">
                <a16:creationId xmlns:a16="http://schemas.microsoft.com/office/drawing/2014/main" id="{BA454B44-6677-C458-5150-C26FF86EEA57}"/>
              </a:ext>
            </a:extLst>
          </p:cNvPr>
          <p:cNvGrpSpPr/>
          <p:nvPr/>
        </p:nvGrpSpPr>
        <p:grpSpPr>
          <a:xfrm>
            <a:off x="6421120" y="3264902"/>
            <a:ext cx="6365613" cy="4851654"/>
            <a:chOff x="-1" y="0"/>
            <a:chExt cx="9266664" cy="6716265"/>
          </a:xfrm>
        </p:grpSpPr>
        <p:pic>
          <p:nvPicPr>
            <p:cNvPr id="5" name="image33.png" descr="image33.png">
              <a:extLst>
                <a:ext uri="{FF2B5EF4-FFF2-40B4-BE49-F238E27FC236}">
                  <a16:creationId xmlns:a16="http://schemas.microsoft.com/office/drawing/2014/main" id="{9F5B66A2-CEFA-2678-8953-D6C87221F9A8}"/>
                </a:ext>
              </a:extLst>
            </p:cNvPr>
            <p:cNvPicPr>
              <a:picLocks noChangeAspect="1"/>
            </p:cNvPicPr>
            <p:nvPr/>
          </p:nvPicPr>
          <p:blipFill>
            <a:blip r:embed="rId4"/>
            <a:stretch>
              <a:fillRect/>
            </a:stretch>
          </p:blipFill>
          <p:spPr>
            <a:xfrm>
              <a:off x="-1" y="648094"/>
              <a:ext cx="2245069" cy="6068171"/>
            </a:xfrm>
            <a:prstGeom prst="rect">
              <a:avLst/>
            </a:prstGeom>
            <a:ln w="12700" cap="flat">
              <a:noFill/>
              <a:miter lim="400000"/>
            </a:ln>
            <a:effectLst/>
          </p:spPr>
        </p:pic>
        <p:pic>
          <p:nvPicPr>
            <p:cNvPr id="6" name="image34.png" descr="image34.png">
              <a:extLst>
                <a:ext uri="{FF2B5EF4-FFF2-40B4-BE49-F238E27FC236}">
                  <a16:creationId xmlns:a16="http://schemas.microsoft.com/office/drawing/2014/main" id="{4C55248A-BCEE-1F10-1B92-5CFA48C81620}"/>
                </a:ext>
              </a:extLst>
            </p:cNvPr>
            <p:cNvPicPr>
              <a:picLocks noChangeAspect="1"/>
            </p:cNvPicPr>
            <p:nvPr/>
          </p:nvPicPr>
          <p:blipFill>
            <a:blip r:embed="rId5"/>
            <a:stretch>
              <a:fillRect/>
            </a:stretch>
          </p:blipFill>
          <p:spPr>
            <a:xfrm>
              <a:off x="6636444" y="771541"/>
              <a:ext cx="2630219" cy="5944724"/>
            </a:xfrm>
            <a:prstGeom prst="rect">
              <a:avLst/>
            </a:prstGeom>
            <a:ln w="12700" cap="flat">
              <a:noFill/>
              <a:miter lim="400000"/>
            </a:ln>
            <a:effectLst/>
          </p:spPr>
        </p:pic>
        <p:pic>
          <p:nvPicPr>
            <p:cNvPr id="7" name="image35.png" descr="image35.png">
              <a:extLst>
                <a:ext uri="{FF2B5EF4-FFF2-40B4-BE49-F238E27FC236}">
                  <a16:creationId xmlns:a16="http://schemas.microsoft.com/office/drawing/2014/main" id="{11D06B88-84CC-7EC0-36C7-F6F6AE36D424}"/>
                </a:ext>
              </a:extLst>
            </p:cNvPr>
            <p:cNvPicPr>
              <a:picLocks noChangeAspect="1"/>
            </p:cNvPicPr>
            <p:nvPr/>
          </p:nvPicPr>
          <p:blipFill>
            <a:blip r:embed="rId6"/>
            <a:stretch>
              <a:fillRect/>
            </a:stretch>
          </p:blipFill>
          <p:spPr>
            <a:xfrm>
              <a:off x="2332302" y="1388773"/>
              <a:ext cx="4383148" cy="320191"/>
            </a:xfrm>
            <a:prstGeom prst="rect">
              <a:avLst/>
            </a:prstGeom>
            <a:ln w="12700" cap="flat">
              <a:noFill/>
              <a:miter lim="400000"/>
            </a:ln>
            <a:effectLst/>
          </p:spPr>
        </p:pic>
        <p:pic>
          <p:nvPicPr>
            <p:cNvPr id="8" name="image36.png" descr="image36.png">
              <a:extLst>
                <a:ext uri="{FF2B5EF4-FFF2-40B4-BE49-F238E27FC236}">
                  <a16:creationId xmlns:a16="http://schemas.microsoft.com/office/drawing/2014/main" id="{A5D9CBA6-B8BD-05E9-5094-8FB60341B35F}"/>
                </a:ext>
              </a:extLst>
            </p:cNvPr>
            <p:cNvPicPr>
              <a:picLocks noChangeAspect="1"/>
            </p:cNvPicPr>
            <p:nvPr/>
          </p:nvPicPr>
          <p:blipFill>
            <a:blip r:embed="rId7"/>
            <a:stretch>
              <a:fillRect/>
            </a:stretch>
          </p:blipFill>
          <p:spPr>
            <a:xfrm>
              <a:off x="2347115" y="1851698"/>
              <a:ext cx="4289330" cy="320190"/>
            </a:xfrm>
            <a:prstGeom prst="rect">
              <a:avLst/>
            </a:prstGeom>
            <a:ln w="12700" cap="flat">
              <a:noFill/>
              <a:miter lim="400000"/>
            </a:ln>
            <a:effectLst/>
          </p:spPr>
        </p:pic>
        <p:pic>
          <p:nvPicPr>
            <p:cNvPr id="9" name="image37.png" descr="image37.png">
              <a:extLst>
                <a:ext uri="{FF2B5EF4-FFF2-40B4-BE49-F238E27FC236}">
                  <a16:creationId xmlns:a16="http://schemas.microsoft.com/office/drawing/2014/main" id="{F60071C0-5673-D719-3FC8-168E4B0AF880}"/>
                </a:ext>
              </a:extLst>
            </p:cNvPr>
            <p:cNvPicPr>
              <a:picLocks noChangeAspect="1"/>
            </p:cNvPicPr>
            <p:nvPr/>
          </p:nvPicPr>
          <p:blipFill>
            <a:blip r:embed="rId8"/>
            <a:stretch>
              <a:fillRect/>
            </a:stretch>
          </p:blipFill>
          <p:spPr>
            <a:xfrm>
              <a:off x="2332302" y="2314622"/>
              <a:ext cx="4211970" cy="320191"/>
            </a:xfrm>
            <a:prstGeom prst="rect">
              <a:avLst/>
            </a:prstGeom>
            <a:ln w="12700" cap="flat">
              <a:noFill/>
              <a:miter lim="400000"/>
            </a:ln>
            <a:effectLst/>
          </p:spPr>
        </p:pic>
        <p:pic>
          <p:nvPicPr>
            <p:cNvPr id="10" name="image36.png" descr="image36.png">
              <a:extLst>
                <a:ext uri="{FF2B5EF4-FFF2-40B4-BE49-F238E27FC236}">
                  <a16:creationId xmlns:a16="http://schemas.microsoft.com/office/drawing/2014/main" id="{579136ED-5141-19E7-308D-4A7B7EDA3D38}"/>
                </a:ext>
              </a:extLst>
            </p:cNvPr>
            <p:cNvPicPr>
              <a:picLocks noChangeAspect="1"/>
            </p:cNvPicPr>
            <p:nvPr/>
          </p:nvPicPr>
          <p:blipFill>
            <a:blip r:embed="rId7"/>
            <a:stretch>
              <a:fillRect/>
            </a:stretch>
          </p:blipFill>
          <p:spPr>
            <a:xfrm>
              <a:off x="2347115" y="2777547"/>
              <a:ext cx="4289330" cy="320191"/>
            </a:xfrm>
            <a:prstGeom prst="rect">
              <a:avLst/>
            </a:prstGeom>
            <a:ln w="12700" cap="flat">
              <a:noFill/>
              <a:miter lim="400000"/>
            </a:ln>
            <a:effectLst/>
          </p:spPr>
        </p:pic>
        <p:pic>
          <p:nvPicPr>
            <p:cNvPr id="11" name="image38.png" descr="image38.png">
              <a:extLst>
                <a:ext uri="{FF2B5EF4-FFF2-40B4-BE49-F238E27FC236}">
                  <a16:creationId xmlns:a16="http://schemas.microsoft.com/office/drawing/2014/main" id="{68F71CB5-EE07-A7CB-8BCC-0F53CB5CFAF7}"/>
                </a:ext>
              </a:extLst>
            </p:cNvPr>
            <p:cNvPicPr>
              <a:picLocks noChangeAspect="1"/>
            </p:cNvPicPr>
            <p:nvPr/>
          </p:nvPicPr>
          <p:blipFill>
            <a:blip r:embed="rId9"/>
            <a:stretch>
              <a:fillRect/>
            </a:stretch>
          </p:blipFill>
          <p:spPr>
            <a:xfrm>
              <a:off x="2305967" y="3290622"/>
              <a:ext cx="4266287" cy="320190"/>
            </a:xfrm>
            <a:prstGeom prst="rect">
              <a:avLst/>
            </a:prstGeom>
            <a:ln w="12700" cap="flat">
              <a:noFill/>
              <a:miter lim="400000"/>
            </a:ln>
            <a:effectLst/>
          </p:spPr>
        </p:pic>
        <p:pic>
          <p:nvPicPr>
            <p:cNvPr id="12" name="image39.png" descr="image39.png">
              <a:extLst>
                <a:ext uri="{FF2B5EF4-FFF2-40B4-BE49-F238E27FC236}">
                  <a16:creationId xmlns:a16="http://schemas.microsoft.com/office/drawing/2014/main" id="{DA21D997-C9DB-D893-ACB4-C38AB3D509E5}"/>
                </a:ext>
              </a:extLst>
            </p:cNvPr>
            <p:cNvPicPr>
              <a:picLocks noChangeAspect="1"/>
            </p:cNvPicPr>
            <p:nvPr/>
          </p:nvPicPr>
          <p:blipFill>
            <a:blip r:embed="rId10"/>
            <a:stretch>
              <a:fillRect/>
            </a:stretch>
          </p:blipFill>
          <p:spPr>
            <a:xfrm>
              <a:off x="2307613" y="3795981"/>
              <a:ext cx="4328832" cy="320191"/>
            </a:xfrm>
            <a:prstGeom prst="rect">
              <a:avLst/>
            </a:prstGeom>
            <a:ln w="12700" cap="flat">
              <a:noFill/>
              <a:miter lim="400000"/>
            </a:ln>
            <a:effectLst/>
          </p:spPr>
        </p:pic>
        <p:pic>
          <p:nvPicPr>
            <p:cNvPr id="13" name="image40.png" descr="image40.png">
              <a:extLst>
                <a:ext uri="{FF2B5EF4-FFF2-40B4-BE49-F238E27FC236}">
                  <a16:creationId xmlns:a16="http://schemas.microsoft.com/office/drawing/2014/main" id="{F068EE0B-B79E-0E3E-2AAA-3E39CC16715A}"/>
                </a:ext>
              </a:extLst>
            </p:cNvPr>
            <p:cNvPicPr>
              <a:picLocks noChangeAspect="1"/>
            </p:cNvPicPr>
            <p:nvPr/>
          </p:nvPicPr>
          <p:blipFill>
            <a:blip r:embed="rId11"/>
            <a:stretch>
              <a:fillRect/>
            </a:stretch>
          </p:blipFill>
          <p:spPr>
            <a:xfrm>
              <a:off x="2291153" y="4351490"/>
              <a:ext cx="4393025" cy="320191"/>
            </a:xfrm>
            <a:prstGeom prst="rect">
              <a:avLst/>
            </a:prstGeom>
            <a:ln w="12700" cap="flat">
              <a:noFill/>
              <a:miter lim="400000"/>
            </a:ln>
            <a:effectLst/>
          </p:spPr>
        </p:pic>
        <p:pic>
          <p:nvPicPr>
            <p:cNvPr id="14" name="image41.png" descr="image41.png">
              <a:extLst>
                <a:ext uri="{FF2B5EF4-FFF2-40B4-BE49-F238E27FC236}">
                  <a16:creationId xmlns:a16="http://schemas.microsoft.com/office/drawing/2014/main" id="{ACEF8FF0-435B-57E7-D7D6-C8389854E6F3}"/>
                </a:ext>
              </a:extLst>
            </p:cNvPr>
            <p:cNvPicPr>
              <a:picLocks noChangeAspect="1"/>
            </p:cNvPicPr>
            <p:nvPr/>
          </p:nvPicPr>
          <p:blipFill>
            <a:blip r:embed="rId12"/>
            <a:stretch>
              <a:fillRect/>
            </a:stretch>
          </p:blipFill>
          <p:spPr>
            <a:xfrm>
              <a:off x="2305967" y="4864566"/>
              <a:ext cx="4343645" cy="320190"/>
            </a:xfrm>
            <a:prstGeom prst="rect">
              <a:avLst/>
            </a:prstGeom>
            <a:ln w="12700" cap="flat">
              <a:noFill/>
              <a:miter lim="400000"/>
            </a:ln>
            <a:effectLst/>
          </p:spPr>
        </p:pic>
        <p:pic>
          <p:nvPicPr>
            <p:cNvPr id="15" name="image42.pdf" descr="image42.pdf">
              <a:extLst>
                <a:ext uri="{FF2B5EF4-FFF2-40B4-BE49-F238E27FC236}">
                  <a16:creationId xmlns:a16="http://schemas.microsoft.com/office/drawing/2014/main" id="{EA8952FB-A51C-CE24-1373-7F69F973021A}"/>
                </a:ext>
              </a:extLst>
            </p:cNvPr>
            <p:cNvPicPr>
              <a:picLocks noChangeAspect="1"/>
            </p:cNvPicPr>
            <p:nvPr/>
          </p:nvPicPr>
          <p:blipFill>
            <a:blip r:embed="rId13"/>
            <a:stretch>
              <a:fillRect/>
            </a:stretch>
          </p:blipFill>
          <p:spPr>
            <a:xfrm>
              <a:off x="4518115" y="5369925"/>
              <a:ext cx="62547" cy="331764"/>
            </a:xfrm>
            <a:prstGeom prst="rect">
              <a:avLst/>
            </a:prstGeom>
            <a:ln w="12700" cap="flat">
              <a:noFill/>
              <a:miter lim="400000"/>
            </a:ln>
            <a:effectLst/>
          </p:spPr>
        </p:pic>
        <p:pic>
          <p:nvPicPr>
            <p:cNvPr id="16" name="image43.png" descr="image43.png">
              <a:extLst>
                <a:ext uri="{FF2B5EF4-FFF2-40B4-BE49-F238E27FC236}">
                  <a16:creationId xmlns:a16="http://schemas.microsoft.com/office/drawing/2014/main" id="{6FA6DA4C-F67A-1950-AF23-4DCCE9E5DC3A}"/>
                </a:ext>
              </a:extLst>
            </p:cNvPr>
            <p:cNvPicPr>
              <a:picLocks noChangeAspect="1"/>
            </p:cNvPicPr>
            <p:nvPr/>
          </p:nvPicPr>
          <p:blipFill>
            <a:blip r:embed="rId14"/>
            <a:stretch>
              <a:fillRect/>
            </a:stretch>
          </p:blipFill>
          <p:spPr>
            <a:xfrm>
              <a:off x="2345470" y="5832850"/>
              <a:ext cx="4264640" cy="320190"/>
            </a:xfrm>
            <a:prstGeom prst="rect">
              <a:avLst/>
            </a:prstGeom>
            <a:ln w="12700" cap="flat">
              <a:noFill/>
              <a:miter lim="400000"/>
            </a:ln>
            <a:effectLst/>
          </p:spPr>
        </p:pic>
        <p:pic>
          <p:nvPicPr>
            <p:cNvPr id="17" name="image44.png" descr="image44.png">
              <a:extLst>
                <a:ext uri="{FF2B5EF4-FFF2-40B4-BE49-F238E27FC236}">
                  <a16:creationId xmlns:a16="http://schemas.microsoft.com/office/drawing/2014/main" id="{16818E4C-B979-FD02-204A-7BABEB05818D}"/>
                </a:ext>
              </a:extLst>
            </p:cNvPr>
            <p:cNvPicPr>
              <a:picLocks noChangeAspect="1"/>
            </p:cNvPicPr>
            <p:nvPr/>
          </p:nvPicPr>
          <p:blipFill>
            <a:blip r:embed="rId15"/>
            <a:stretch>
              <a:fillRect/>
            </a:stretch>
          </p:blipFill>
          <p:spPr>
            <a:xfrm>
              <a:off x="2370158" y="6388359"/>
              <a:ext cx="4266287" cy="320190"/>
            </a:xfrm>
            <a:prstGeom prst="rect">
              <a:avLst/>
            </a:prstGeom>
            <a:ln w="12700" cap="flat">
              <a:noFill/>
              <a:miter lim="400000"/>
            </a:ln>
            <a:effectLst/>
          </p:spPr>
        </p:pic>
        <p:pic>
          <p:nvPicPr>
            <p:cNvPr id="18" name="image45.png" descr="image45.png">
              <a:extLst>
                <a:ext uri="{FF2B5EF4-FFF2-40B4-BE49-F238E27FC236}">
                  <a16:creationId xmlns:a16="http://schemas.microsoft.com/office/drawing/2014/main" id="{5337BEBD-CD65-BC71-FE49-5C1168895138}"/>
                </a:ext>
              </a:extLst>
            </p:cNvPr>
            <p:cNvPicPr>
              <a:picLocks noChangeAspect="1"/>
            </p:cNvPicPr>
            <p:nvPr/>
          </p:nvPicPr>
          <p:blipFill>
            <a:blip r:embed="rId16"/>
            <a:stretch>
              <a:fillRect/>
            </a:stretch>
          </p:blipFill>
          <p:spPr>
            <a:xfrm>
              <a:off x="1838519" y="0"/>
              <a:ext cx="5122178" cy="451352"/>
            </a:xfrm>
            <a:prstGeom prst="rect">
              <a:avLst/>
            </a:prstGeom>
            <a:ln w="12700" cap="flat">
              <a:noFill/>
              <a:miter lim="400000"/>
            </a:ln>
            <a:effectLst/>
          </p:spPr>
        </p:pic>
      </p:grpSp>
    </p:spTree>
    <p:extLst>
      <p:ext uri="{BB962C8B-B14F-4D97-AF65-F5344CB8AC3E}">
        <p14:creationId xmlns:p14="http://schemas.microsoft.com/office/powerpoint/2010/main" val="12618159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SANWDTRDTRTCWFLSLFO">
            <a:extLst>
              <a:ext uri="{FF2B5EF4-FFF2-40B4-BE49-F238E27FC236}">
                <a16:creationId xmlns:a16="http://schemas.microsoft.com/office/drawing/2014/main" id="{CB05C773-15F2-600A-AFAA-10400D5C0DCC}"/>
              </a:ext>
            </a:extLst>
          </p:cNvPr>
          <p:cNvSpPr txBox="1">
            <a:spLocks/>
          </p:cNvSpPr>
          <p:nvPr/>
        </p:nvSpPr>
        <p:spPr>
          <a:xfrm>
            <a:off x="894080" y="378384"/>
            <a:ext cx="11216640" cy="1413934"/>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400" dirty="0">
                <a:solidFill>
                  <a:srgbClr val="FFFFFF"/>
                </a:solidFill>
                <a:latin typeface="Arial" panose="020B0604020202020204" pitchFamily="34" charset="0"/>
                <a:cs typeface="Arial" panose="020B0604020202020204" pitchFamily="34" charset="0"/>
              </a:rPr>
              <a:t>Email: MAA: IMAP4: Modern Email Puller  </a:t>
            </a:r>
          </a:p>
        </p:txBody>
      </p:sp>
      <p:sp>
        <p:nvSpPr>
          <p:cNvPr id="23" name="Slide Number Placeholder 6">
            <a:extLst>
              <a:ext uri="{FF2B5EF4-FFF2-40B4-BE49-F238E27FC236}">
                <a16:creationId xmlns:a16="http://schemas.microsoft.com/office/drawing/2014/main" id="{31E36B64-19C9-EFFE-3A6E-B30A06BBBB73}"/>
              </a:ext>
            </a:extLst>
          </p:cNvPr>
          <p:cNvSpPr txBox="1">
            <a:spLocks/>
          </p:cNvSpPr>
          <p:nvPr/>
        </p:nvSpPr>
        <p:spPr>
          <a:xfrm>
            <a:off x="12495187" y="9275584"/>
            <a:ext cx="333425" cy="379591"/>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alpha val="95000"/>
                  </a:srgbClr>
                </a:solidFill>
                <a:effectLst/>
                <a:uFillTx/>
                <a:latin typeface="+mn-lt"/>
                <a:ea typeface="+mn-ea"/>
                <a:cs typeface="+mn-cs"/>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a:defRPr/>
            </a:pPr>
            <a:fld id="{86CB4B4D-7CA3-9044-876B-883B54F8677D}" type="slidenum">
              <a:rPr lang="en-CA" b="1" smtClean="0">
                <a:solidFill>
                  <a:srgbClr val="600C52">
                    <a:lumMod val="50000"/>
                    <a:alpha val="95000"/>
                  </a:srgbClr>
                </a:solidFill>
                <a:latin typeface="Palatino"/>
              </a:rPr>
              <a:pPr>
                <a:defRPr/>
              </a:pPr>
              <a:t>78</a:t>
            </a:fld>
            <a:endParaRPr lang="en-CA" b="1" dirty="0">
              <a:solidFill>
                <a:srgbClr val="600C52">
                  <a:lumMod val="50000"/>
                  <a:alpha val="95000"/>
                </a:srgbClr>
              </a:solidFill>
              <a:latin typeface="Palatino"/>
            </a:endParaRPr>
          </a:p>
        </p:txBody>
      </p:sp>
      <p:sp>
        <p:nvSpPr>
          <p:cNvPr id="4" name="Content Placeholder 3">
            <a:extLst>
              <a:ext uri="{FF2B5EF4-FFF2-40B4-BE49-F238E27FC236}">
                <a16:creationId xmlns:a16="http://schemas.microsoft.com/office/drawing/2014/main" id="{06534DC6-F876-60EF-7751-0B0495A413C6}"/>
              </a:ext>
            </a:extLst>
          </p:cNvPr>
          <p:cNvSpPr>
            <a:spLocks noGrp="1"/>
          </p:cNvSpPr>
          <p:nvPr>
            <p:ph sz="half" idx="1"/>
          </p:nvPr>
        </p:nvSpPr>
        <p:spPr/>
        <p:txBody>
          <a:bodyPr>
            <a:normAutofit/>
          </a:bodyPr>
          <a:lstStyle/>
          <a:p>
            <a:r>
              <a:rPr lang="en-CA" sz="3200" dirty="0">
                <a:highlight>
                  <a:srgbClr val="FFFF00"/>
                </a:highlight>
              </a:rPr>
              <a:t>Direct replacement for POP3</a:t>
            </a:r>
          </a:p>
          <a:p>
            <a:r>
              <a:rPr lang="en-CA" sz="3200" dirty="0"/>
              <a:t>Allows you to store the email on the server </a:t>
            </a:r>
          </a:p>
          <a:p>
            <a:r>
              <a:rPr lang="en-CA" sz="3200" dirty="0"/>
              <a:t>Allows you to view the email on multiple devices </a:t>
            </a:r>
          </a:p>
          <a:p>
            <a:r>
              <a:rPr lang="en-CA" sz="3200" dirty="0"/>
              <a:t>Allows you to organize the email on the server </a:t>
            </a:r>
          </a:p>
          <a:p>
            <a:r>
              <a:rPr lang="en-CA" sz="3200" dirty="0"/>
              <a:t>Allows you to create folders/inboxes on the server </a:t>
            </a:r>
          </a:p>
        </p:txBody>
      </p:sp>
      <p:pic>
        <p:nvPicPr>
          <p:cNvPr id="19" name="Image" descr="Image">
            <a:extLst>
              <a:ext uri="{FF2B5EF4-FFF2-40B4-BE49-F238E27FC236}">
                <a16:creationId xmlns:a16="http://schemas.microsoft.com/office/drawing/2014/main" id="{359C083E-56CF-AD9A-1525-3D448C31C818}"/>
              </a:ext>
            </a:extLst>
          </p:cNvPr>
          <p:cNvPicPr>
            <a:picLocks noChangeAspect="1"/>
          </p:cNvPicPr>
          <p:nvPr/>
        </p:nvPicPr>
        <p:blipFill>
          <a:blip r:embed="rId4"/>
          <a:stretch>
            <a:fillRect/>
          </a:stretch>
        </p:blipFill>
        <p:spPr>
          <a:xfrm>
            <a:off x="6769130" y="3948951"/>
            <a:ext cx="5755346" cy="3836898"/>
          </a:xfrm>
          <a:prstGeom prst="rect">
            <a:avLst/>
          </a:prstGeom>
          <a:ln w="12700">
            <a:miter lim="400000"/>
          </a:ln>
        </p:spPr>
      </p:pic>
    </p:spTree>
    <p:extLst>
      <p:ext uri="{BB962C8B-B14F-4D97-AF65-F5344CB8AC3E}">
        <p14:creationId xmlns:p14="http://schemas.microsoft.com/office/powerpoint/2010/main" val="30856634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64" name="image51.png" descr="image51.png"/>
          <p:cNvPicPr>
            <a:picLocks noChangeAspect="1"/>
          </p:cNvPicPr>
          <p:nvPr/>
        </p:nvPicPr>
        <p:blipFill>
          <a:blip r:embed="rId3"/>
          <a:stretch>
            <a:fillRect/>
          </a:stretch>
        </p:blipFill>
        <p:spPr>
          <a:xfrm>
            <a:off x="626637" y="2691665"/>
            <a:ext cx="11751525" cy="4126430"/>
          </a:xfrm>
          <a:prstGeom prst="rect">
            <a:avLst/>
          </a:prstGeom>
          <a:ln w="12700">
            <a:miter lim="400000"/>
          </a:ln>
        </p:spPr>
      </p:pic>
      <p:sp>
        <p:nvSpPr>
          <p:cNvPr id="2" name="Slide Number Placeholder 6">
            <a:extLst>
              <a:ext uri="{FF2B5EF4-FFF2-40B4-BE49-F238E27FC236}">
                <a16:creationId xmlns:a16="http://schemas.microsoft.com/office/drawing/2014/main" id="{65DBEC9C-71B2-8FA0-7328-F6631495C37A}"/>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79</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5" name="SSANWDTRDTRTCWFLSLFO">
            <a:extLst>
              <a:ext uri="{FF2B5EF4-FFF2-40B4-BE49-F238E27FC236}">
                <a16:creationId xmlns:a16="http://schemas.microsoft.com/office/drawing/2014/main" id="{9B22B372-F0C8-A404-DDC3-E07139869F05}"/>
              </a:ext>
            </a:extLst>
          </p:cNvPr>
          <p:cNvSpPr txBox="1">
            <a:spLocks/>
          </p:cNvSpPr>
          <p:nvPr/>
        </p:nvSpPr>
        <p:spPr>
          <a:xfrm>
            <a:off x="894080" y="378384"/>
            <a:ext cx="11216640" cy="1413934"/>
          </a:xfrm>
          <a:prstGeom prst="rect">
            <a:avLst/>
          </a:prstGeom>
          <a:blipFill>
            <a:blip r:embed="rId4"/>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400" dirty="0">
                <a:solidFill>
                  <a:srgbClr val="FFFFFF"/>
                </a:solidFill>
                <a:latin typeface="Arial" panose="020B0604020202020204" pitchFamily="34" charset="0"/>
                <a:cs typeface="Arial" panose="020B0604020202020204" pitchFamily="34" charset="0"/>
              </a:rPr>
              <a:t>Web Based Email </a:t>
            </a:r>
          </a:p>
        </p:txBody>
      </p:sp>
      <p:sp>
        <p:nvSpPr>
          <p:cNvPr id="6" name="TextBox 5">
            <a:extLst>
              <a:ext uri="{FF2B5EF4-FFF2-40B4-BE49-F238E27FC236}">
                <a16:creationId xmlns:a16="http://schemas.microsoft.com/office/drawing/2014/main" id="{4F6B5420-DF80-7982-4DCE-8E53B43A995E}"/>
              </a:ext>
            </a:extLst>
          </p:cNvPr>
          <p:cNvSpPr txBox="1"/>
          <p:nvPr/>
        </p:nvSpPr>
        <p:spPr>
          <a:xfrm>
            <a:off x="1813560" y="7150080"/>
            <a:ext cx="1004316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uFillTx/>
                <a:latin typeface="+mn-lt"/>
                <a:ea typeface="+mn-ea"/>
                <a:cs typeface="+mn-cs"/>
                <a:sym typeface="Palatino"/>
              </a:rPr>
              <a:t>This is the use case for most of us for email. We connect using HTTP to a web server. The web server uses SMTP and POP3/IMAP4 for us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9" name="There are 3 duties of the network layer…"/>
          <p:cNvSpPr txBox="1">
            <a:spLocks noGrp="1"/>
          </p:cNvSpPr>
          <p:nvPr>
            <p:ph type="body" sz="half" idx="1"/>
          </p:nvPr>
        </p:nvSpPr>
        <p:spPr>
          <a:xfrm>
            <a:off x="647700" y="2628900"/>
            <a:ext cx="6881716" cy="6477000"/>
          </a:xfrm>
          <a:prstGeom prst="rect">
            <a:avLst/>
          </a:prstGeom>
        </p:spPr>
        <p:txBody>
          <a:bodyPr anchor="t"/>
          <a:lstStyle/>
          <a:p>
            <a:pPr>
              <a:buBlip>
                <a:blip r:embed="rId3"/>
              </a:buBlip>
            </a:pPr>
            <a:r>
              <a:rPr dirty="0"/>
              <a:t>Packetizing </a:t>
            </a:r>
          </a:p>
          <a:p>
            <a:pPr>
              <a:buBlip>
                <a:blip r:embed="rId3"/>
              </a:buBlip>
            </a:pPr>
            <a:r>
              <a:rPr dirty="0">
                <a:highlight>
                  <a:srgbClr val="FFFF00"/>
                </a:highlight>
              </a:rPr>
              <a:t>Routing and forwarding</a:t>
            </a:r>
            <a:endParaRPr lang="en-CA" dirty="0">
              <a:highlight>
                <a:srgbClr val="FFFF00"/>
              </a:highlight>
            </a:endParaRPr>
          </a:p>
          <a:p>
            <a:r>
              <a:rPr lang="en-US" dirty="0"/>
              <a:t>Carry a payload from source to destination without changing the contents </a:t>
            </a:r>
          </a:p>
        </p:txBody>
      </p:sp>
      <p:pic>
        <p:nvPicPr>
          <p:cNvPr id="220" name="http://www.clipartbest.com/cliparts/4i9/kB4/4i9kB46iE.jpeg" descr="http://www.clipartbest.com/cliparts/4i9/kB4/4i9kB46iE.jpeg"/>
          <p:cNvPicPr>
            <a:picLocks noChangeAspect="1"/>
          </p:cNvPicPr>
          <p:nvPr/>
        </p:nvPicPr>
        <p:blipFill>
          <a:blip r:embed="rId4"/>
          <a:stretch>
            <a:fillRect/>
          </a:stretch>
        </p:blipFill>
        <p:spPr>
          <a:xfrm>
            <a:off x="7643348" y="5261634"/>
            <a:ext cx="4578774" cy="3820162"/>
          </a:xfrm>
          <a:prstGeom prst="rect">
            <a:avLst/>
          </a:prstGeom>
          <a:ln w="12700">
            <a:miter lim="400000"/>
          </a:ln>
        </p:spPr>
      </p:pic>
      <p:grpSp>
        <p:nvGrpSpPr>
          <p:cNvPr id="223" name="Group"/>
          <p:cNvGrpSpPr/>
          <p:nvPr/>
        </p:nvGrpSpPr>
        <p:grpSpPr>
          <a:xfrm>
            <a:off x="7556803" y="2484196"/>
            <a:ext cx="5355132" cy="3639001"/>
            <a:chOff x="0" y="0"/>
            <a:chExt cx="5355130" cy="3639000"/>
          </a:xfrm>
        </p:grpSpPr>
        <p:sp>
          <p:nvSpPr>
            <p:cNvPr id="221" name="Shape"/>
            <p:cNvSpPr/>
            <p:nvPr/>
          </p:nvSpPr>
          <p:spPr>
            <a:xfrm>
              <a:off x="0" y="0"/>
              <a:ext cx="5355131" cy="3639001"/>
            </a:xfrm>
            <a:custGeom>
              <a:avLst/>
              <a:gdLst/>
              <a:ahLst/>
              <a:cxnLst>
                <a:cxn ang="0">
                  <a:pos x="wd2" y="hd2"/>
                </a:cxn>
                <a:cxn ang="5400000">
                  <a:pos x="wd2" y="hd2"/>
                </a:cxn>
                <a:cxn ang="10800000">
                  <a:pos x="wd2" y="hd2"/>
                </a:cxn>
                <a:cxn ang="16200000">
                  <a:pos x="wd2" y="hd2"/>
                </a:cxn>
              </a:cxnLst>
              <a:rect l="0" t="0" r="r" b="b"/>
              <a:pathLst>
                <a:path w="21600" h="21600" extrusionOk="0">
                  <a:moveTo>
                    <a:pt x="0" y="2330"/>
                  </a:moveTo>
                  <a:cubicBezTo>
                    <a:pt x="0" y="1043"/>
                    <a:pt x="709" y="0"/>
                    <a:pt x="1583" y="0"/>
                  </a:cubicBezTo>
                  <a:lnTo>
                    <a:pt x="3600" y="0"/>
                  </a:lnTo>
                  <a:lnTo>
                    <a:pt x="20017" y="0"/>
                  </a:lnTo>
                  <a:cubicBezTo>
                    <a:pt x="20891" y="0"/>
                    <a:pt x="21600" y="1043"/>
                    <a:pt x="21600" y="2330"/>
                  </a:cubicBezTo>
                  <a:lnTo>
                    <a:pt x="21600" y="11651"/>
                  </a:lnTo>
                  <a:cubicBezTo>
                    <a:pt x="21600" y="12938"/>
                    <a:pt x="20891" y="13981"/>
                    <a:pt x="20017" y="13981"/>
                  </a:cubicBezTo>
                  <a:lnTo>
                    <a:pt x="9000" y="13981"/>
                  </a:lnTo>
                  <a:lnTo>
                    <a:pt x="2237" y="21600"/>
                  </a:lnTo>
                  <a:lnTo>
                    <a:pt x="3600" y="13981"/>
                  </a:lnTo>
                  <a:lnTo>
                    <a:pt x="1583" y="13981"/>
                  </a:lnTo>
                  <a:cubicBezTo>
                    <a:pt x="709" y="13981"/>
                    <a:pt x="0" y="12938"/>
                    <a:pt x="0" y="11651"/>
                  </a:cubicBezTo>
                  <a:lnTo>
                    <a:pt x="0" y="11651"/>
                  </a:lnTo>
                  <a:lnTo>
                    <a:pt x="0" y="8156"/>
                  </a:lnTo>
                  <a:close/>
                </a:path>
              </a:pathLst>
            </a:custGeom>
            <a:solidFill>
              <a:srgbClr val="FFFFFF"/>
            </a:solidFill>
            <a:ln w="25400" cap="flat">
              <a:solidFill>
                <a:srgbClr val="5D992B"/>
              </a:solidFill>
              <a:prstDash val="solid"/>
              <a:round/>
            </a:ln>
            <a:effectLst/>
          </p:spPr>
          <p:txBody>
            <a:bodyPr wrap="square" lIns="65023" tIns="65023" rIns="65023" bIns="65023" numCol="1" anchor="ctr">
              <a:noAutofit/>
            </a:bodyPr>
            <a:lstStyle/>
            <a:p>
              <a:pPr defTabSz="1300480">
                <a:defRPr sz="2400">
                  <a:solidFill>
                    <a:srgbClr val="000000"/>
                  </a:solidFill>
                  <a:latin typeface="Adobe Fangsong Std R"/>
                  <a:ea typeface="Adobe Fangsong Std R"/>
                  <a:cs typeface="Adobe Fangsong Std R"/>
                  <a:sym typeface="Adobe Fangsong Std R"/>
                </a:defRPr>
              </a:pPr>
              <a:endParaRPr/>
            </a:p>
          </p:txBody>
        </p:sp>
        <p:sp>
          <p:nvSpPr>
            <p:cNvPr id="222" name="I wrote a song about encapsulation……"/>
            <p:cNvSpPr txBox="1"/>
            <p:nvPr/>
          </p:nvSpPr>
          <p:spPr>
            <a:xfrm>
              <a:off x="114983" y="71307"/>
              <a:ext cx="5125164" cy="22128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p>
              <a:pPr defTabSz="1300480">
                <a:defRPr sz="3400">
                  <a:solidFill>
                    <a:srgbClr val="000000"/>
                  </a:solidFill>
                  <a:latin typeface="Adobe Fangsong Std R"/>
                  <a:ea typeface="Adobe Fangsong Std R"/>
                  <a:cs typeface="Adobe Fangsong Std R"/>
                  <a:sym typeface="Adobe Fangsong Std R"/>
                </a:defRPr>
              </a:pPr>
              <a:r>
                <a:rPr dirty="0"/>
                <a:t>I wrote a song about encapsulation…  </a:t>
              </a:r>
              <a:endParaRPr dirty="0">
                <a:solidFill>
                  <a:srgbClr val="FFFFFF"/>
                </a:solidFill>
              </a:endParaRPr>
            </a:p>
            <a:p>
              <a:pPr defTabSz="1300480">
                <a:defRPr sz="3400">
                  <a:solidFill>
                    <a:srgbClr val="000000"/>
                  </a:solidFill>
                  <a:latin typeface="Adobe Fangsong Std R"/>
                  <a:ea typeface="Adobe Fangsong Std R"/>
                  <a:cs typeface="Adobe Fangsong Std R"/>
                  <a:sym typeface="Adobe Fangsong Std R"/>
                </a:defRPr>
              </a:pPr>
              <a:r>
                <a:rPr dirty="0"/>
                <a:t>Its actually more of a wrap. </a:t>
              </a:r>
            </a:p>
          </p:txBody>
        </p:sp>
      </p:grpSp>
      <p:sp>
        <p:nvSpPr>
          <p:cNvPr id="2" name="Slide Number Placeholder 6">
            <a:extLst>
              <a:ext uri="{FF2B5EF4-FFF2-40B4-BE49-F238E27FC236}">
                <a16:creationId xmlns:a16="http://schemas.microsoft.com/office/drawing/2014/main" id="{4687EB7E-A4ED-8FE1-38ED-0E5F1814FA05}"/>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8</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5" name="SSANWDTRDTRTCWFLSLFO">
            <a:extLst>
              <a:ext uri="{FF2B5EF4-FFF2-40B4-BE49-F238E27FC236}">
                <a16:creationId xmlns:a16="http://schemas.microsoft.com/office/drawing/2014/main" id="{DA4BDA8D-54BA-20D3-B77C-3B12BFFBF7CA}"/>
              </a:ext>
            </a:extLst>
          </p:cNvPr>
          <p:cNvSpPr txBox="1">
            <a:spLocks/>
          </p:cNvSpPr>
          <p:nvPr/>
        </p:nvSpPr>
        <p:spPr>
          <a:xfrm>
            <a:off x="647700" y="626382"/>
            <a:ext cx="11709400" cy="1325563"/>
          </a:xfrm>
          <a:prstGeom prst="rect">
            <a:avLst/>
          </a:prstGeom>
          <a:blipFill>
            <a:blip r:embed="rId5"/>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Duties of the Network Layer</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65DBEC9C-71B2-8FA0-7328-F6631495C37A}"/>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80</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5" name="SSANWDTRDTRTCWFLSLFO">
            <a:extLst>
              <a:ext uri="{FF2B5EF4-FFF2-40B4-BE49-F238E27FC236}">
                <a16:creationId xmlns:a16="http://schemas.microsoft.com/office/drawing/2014/main" id="{9B22B372-F0C8-A404-DDC3-E07139869F05}"/>
              </a:ext>
            </a:extLst>
          </p:cNvPr>
          <p:cNvSpPr txBox="1">
            <a:spLocks/>
          </p:cNvSpPr>
          <p:nvPr/>
        </p:nvSpPr>
        <p:spPr>
          <a:xfrm>
            <a:off x="894080" y="378384"/>
            <a:ext cx="11216640" cy="1413934"/>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400" dirty="0">
                <a:solidFill>
                  <a:srgbClr val="FFFFFF"/>
                </a:solidFill>
                <a:latin typeface="Arial" panose="020B0604020202020204" pitchFamily="34" charset="0"/>
                <a:cs typeface="Arial" panose="020B0604020202020204" pitchFamily="34" charset="0"/>
              </a:rPr>
              <a:t>Telnet – Remote Access </a:t>
            </a:r>
          </a:p>
        </p:txBody>
      </p:sp>
      <p:sp>
        <p:nvSpPr>
          <p:cNvPr id="3" name="TextBox 2">
            <a:extLst>
              <a:ext uri="{FF2B5EF4-FFF2-40B4-BE49-F238E27FC236}">
                <a16:creationId xmlns:a16="http://schemas.microsoft.com/office/drawing/2014/main" id="{8D07D5C1-5F00-8A38-EADC-0081F0668F29}"/>
              </a:ext>
            </a:extLst>
          </p:cNvPr>
          <p:cNvSpPr txBox="1"/>
          <p:nvPr/>
        </p:nvSpPr>
        <p:spPr>
          <a:xfrm>
            <a:off x="894080" y="2209800"/>
            <a:ext cx="6329680" cy="40421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CA" sz="3200" b="0" i="0" u="none" strike="noStrike" cap="none" spc="0" normalizeH="0" baseline="0" dirty="0" err="1">
                <a:ln>
                  <a:noFill/>
                </a:ln>
                <a:solidFill>
                  <a:srgbClr val="546056"/>
                </a:solidFill>
                <a:effectLst/>
                <a:highlight>
                  <a:srgbClr val="00FFFF"/>
                </a:highlight>
                <a:uFillTx/>
                <a:latin typeface="+mn-lt"/>
                <a:ea typeface="+mn-ea"/>
                <a:cs typeface="+mn-cs"/>
                <a:sym typeface="Palatino"/>
              </a:rPr>
              <a:t>TE</a:t>
            </a:r>
            <a:r>
              <a:rPr kumimoji="0" lang="en-CA" sz="3200" b="0" i="0" u="none" strike="noStrike" cap="none" spc="0" normalizeH="0" baseline="0" dirty="0" err="1">
                <a:ln>
                  <a:noFill/>
                </a:ln>
                <a:solidFill>
                  <a:srgbClr val="546056"/>
                </a:solidFill>
                <a:effectLst/>
                <a:uFillTx/>
                <a:latin typeface="+mn-lt"/>
                <a:ea typeface="+mn-ea"/>
                <a:cs typeface="+mn-cs"/>
                <a:sym typeface="Palatino"/>
              </a:rPr>
              <a:t>rmina</a:t>
            </a:r>
            <a:r>
              <a:rPr lang="en-CA" dirty="0" err="1">
                <a:highlight>
                  <a:srgbClr val="00FFFF"/>
                </a:highlight>
              </a:rPr>
              <a:t>L</a:t>
            </a:r>
            <a:r>
              <a:rPr kumimoji="0" lang="en-CA" sz="3200" b="0" i="0" u="none" strike="noStrike" cap="none" spc="0" normalizeH="0" baseline="0" dirty="0">
                <a:ln>
                  <a:noFill/>
                </a:ln>
                <a:solidFill>
                  <a:srgbClr val="546056"/>
                </a:solidFill>
                <a:effectLst/>
                <a:highlight>
                  <a:srgbClr val="00FFFF"/>
                </a:highlight>
                <a:uFillTx/>
                <a:latin typeface="+mn-lt"/>
                <a:ea typeface="+mn-ea"/>
                <a:cs typeface="+mn-cs"/>
                <a:sym typeface="Palatino"/>
              </a:rPr>
              <a:t> </a:t>
            </a:r>
            <a:r>
              <a:rPr kumimoji="0" lang="en-CA" sz="3200" b="0" i="0" u="none" strike="noStrike" cap="none" spc="0" normalizeH="0" baseline="0" dirty="0" err="1">
                <a:ln>
                  <a:noFill/>
                </a:ln>
                <a:solidFill>
                  <a:srgbClr val="546056"/>
                </a:solidFill>
                <a:effectLst/>
                <a:highlight>
                  <a:srgbClr val="00FFFF"/>
                </a:highlight>
                <a:uFillTx/>
                <a:latin typeface="+mn-lt"/>
                <a:ea typeface="+mn-ea"/>
                <a:cs typeface="+mn-cs"/>
                <a:sym typeface="Palatino"/>
              </a:rPr>
              <a:t>NET</a:t>
            </a:r>
            <a:r>
              <a:rPr kumimoji="0" lang="en-CA" sz="3200" b="0" i="0" u="none" strike="noStrike" cap="none" spc="0" normalizeH="0" baseline="0" dirty="0" err="1">
                <a:ln>
                  <a:noFill/>
                </a:ln>
                <a:solidFill>
                  <a:srgbClr val="546056"/>
                </a:solidFill>
                <a:effectLst/>
                <a:uFillTx/>
                <a:latin typeface="+mn-lt"/>
                <a:ea typeface="+mn-ea"/>
                <a:cs typeface="+mn-cs"/>
                <a:sym typeface="Palatino"/>
              </a:rPr>
              <a:t>work</a:t>
            </a:r>
            <a:r>
              <a:rPr kumimoji="0" lang="en-CA" sz="3200" b="0" i="0" u="none" strike="noStrike" cap="none" spc="0" normalizeH="0" baseline="0" dirty="0">
                <a:ln>
                  <a:noFill/>
                </a:ln>
                <a:solidFill>
                  <a:srgbClr val="546056"/>
                </a:solidFill>
                <a:effectLst/>
                <a:uFillTx/>
                <a:latin typeface="+mn-lt"/>
                <a:ea typeface="+mn-ea"/>
                <a:cs typeface="+mn-cs"/>
                <a:sym typeface="Palatino"/>
              </a:rPr>
              <a:t> is a remote access application (</a:t>
            </a: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think of </a:t>
            </a:r>
            <a:r>
              <a:rPr kumimoji="0" lang="en-CA" sz="3200" b="0" i="0" u="none" strike="noStrike" cap="none" spc="0" normalizeH="0" baseline="0" dirty="0" err="1">
                <a:ln>
                  <a:noFill/>
                </a:ln>
                <a:solidFill>
                  <a:srgbClr val="546056"/>
                </a:solidFill>
                <a:effectLst/>
                <a:highlight>
                  <a:srgbClr val="FFFF00"/>
                </a:highlight>
                <a:uFillTx/>
                <a:latin typeface="+mn-lt"/>
                <a:ea typeface="+mn-ea"/>
                <a:cs typeface="+mn-cs"/>
                <a:sym typeface="Palatino"/>
              </a:rPr>
              <a:t>teamviewer</a:t>
            </a: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a:t>
            </a:r>
            <a:r>
              <a:rPr kumimoji="0" lang="en-CA" sz="3200" b="0" i="0" u="none" strike="noStrike" cap="none" spc="0" normalizeH="0" baseline="0" dirty="0">
                <a:ln>
                  <a:noFill/>
                </a:ln>
                <a:solidFill>
                  <a:srgbClr val="546056"/>
                </a:solidFill>
                <a:effectLst/>
                <a:uFillTx/>
                <a:latin typeface="+mn-lt"/>
                <a:ea typeface="+mn-ea"/>
                <a:cs typeface="+mn-cs"/>
                <a:sym typeface="Palatino"/>
              </a:rPr>
              <a:t> </a:t>
            </a:r>
          </a:p>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CA" dirty="0"/>
              <a:t>Text based </a:t>
            </a:r>
          </a:p>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CA" sz="3200" b="0" i="0" u="none" strike="noStrike" cap="none" spc="0" normalizeH="0" baseline="0" dirty="0">
                <a:ln>
                  <a:noFill/>
                </a:ln>
                <a:solidFill>
                  <a:srgbClr val="546056"/>
                </a:solidFill>
                <a:effectLst/>
                <a:uFillTx/>
                <a:latin typeface="+mn-lt"/>
                <a:ea typeface="+mn-ea"/>
                <a:cs typeface="+mn-cs"/>
                <a:sym typeface="Palatino"/>
              </a:rPr>
              <a:t>Unfortunately sends the username and password in </a:t>
            </a: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plaintext</a:t>
            </a:r>
          </a:p>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CA" dirty="0">
                <a:highlight>
                  <a:srgbClr val="FFFF00"/>
                </a:highlight>
              </a:rPr>
              <a:t>Replaced by SSH</a:t>
            </a:r>
            <a:endPar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endParaRPr>
          </a:p>
        </p:txBody>
      </p:sp>
      <p:pic>
        <p:nvPicPr>
          <p:cNvPr id="4" name="image60.png" descr="image60.png">
            <a:extLst>
              <a:ext uri="{FF2B5EF4-FFF2-40B4-BE49-F238E27FC236}">
                <a16:creationId xmlns:a16="http://schemas.microsoft.com/office/drawing/2014/main" id="{F6B14AE8-DC05-02E0-588B-5AA22C1BD5D4}"/>
              </a:ext>
            </a:extLst>
          </p:cNvPr>
          <p:cNvPicPr>
            <a:picLocks noChangeAspect="1"/>
          </p:cNvPicPr>
          <p:nvPr/>
        </p:nvPicPr>
        <p:blipFill>
          <a:blip r:embed="rId4"/>
          <a:stretch>
            <a:fillRect/>
          </a:stretch>
        </p:blipFill>
        <p:spPr>
          <a:xfrm>
            <a:off x="3383280" y="6120421"/>
            <a:ext cx="8285480" cy="3344958"/>
          </a:xfrm>
          <a:prstGeom prst="rect">
            <a:avLst/>
          </a:prstGeom>
          <a:ln w="12700">
            <a:miter lim="400000"/>
          </a:ln>
        </p:spPr>
      </p:pic>
      <p:pic>
        <p:nvPicPr>
          <p:cNvPr id="7" name="image59.png" descr="image59.png">
            <a:extLst>
              <a:ext uri="{FF2B5EF4-FFF2-40B4-BE49-F238E27FC236}">
                <a16:creationId xmlns:a16="http://schemas.microsoft.com/office/drawing/2014/main" id="{99ABCFAD-E493-8E0B-180D-8E7BC01BD77A}"/>
              </a:ext>
            </a:extLst>
          </p:cNvPr>
          <p:cNvPicPr>
            <a:picLocks noChangeAspect="1"/>
          </p:cNvPicPr>
          <p:nvPr/>
        </p:nvPicPr>
        <p:blipFill>
          <a:blip r:embed="rId5"/>
          <a:stretch>
            <a:fillRect/>
          </a:stretch>
        </p:blipFill>
        <p:spPr>
          <a:xfrm>
            <a:off x="7093937" y="2234278"/>
            <a:ext cx="5016783" cy="2801904"/>
          </a:xfrm>
          <a:prstGeom prst="rect">
            <a:avLst/>
          </a:prstGeom>
          <a:ln w="12700">
            <a:miter lim="400000"/>
          </a:ln>
        </p:spPr>
      </p:pic>
    </p:spTree>
    <p:extLst>
      <p:ext uri="{BB962C8B-B14F-4D97-AF65-F5344CB8AC3E}">
        <p14:creationId xmlns:p14="http://schemas.microsoft.com/office/powerpoint/2010/main" val="25047996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65DBEC9C-71B2-8FA0-7328-F6631495C37A}"/>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81</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5" name="SSANWDTRDTRTCWFLSLFO">
            <a:extLst>
              <a:ext uri="{FF2B5EF4-FFF2-40B4-BE49-F238E27FC236}">
                <a16:creationId xmlns:a16="http://schemas.microsoft.com/office/drawing/2014/main" id="{9B22B372-F0C8-A404-DDC3-E07139869F05}"/>
              </a:ext>
            </a:extLst>
          </p:cNvPr>
          <p:cNvSpPr txBox="1">
            <a:spLocks/>
          </p:cNvSpPr>
          <p:nvPr/>
        </p:nvSpPr>
        <p:spPr>
          <a:xfrm>
            <a:off x="894080" y="378384"/>
            <a:ext cx="11216640" cy="1413934"/>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400" dirty="0">
                <a:solidFill>
                  <a:srgbClr val="FFFFFF"/>
                </a:solidFill>
                <a:latin typeface="Arial" panose="020B0604020202020204" pitchFamily="34" charset="0"/>
                <a:cs typeface="Arial" panose="020B0604020202020204" pitchFamily="34" charset="0"/>
              </a:rPr>
              <a:t>SSH: Secure Shell: Remote Logging</a:t>
            </a:r>
          </a:p>
        </p:txBody>
      </p:sp>
      <p:sp>
        <p:nvSpPr>
          <p:cNvPr id="3" name="TextBox 2">
            <a:extLst>
              <a:ext uri="{FF2B5EF4-FFF2-40B4-BE49-F238E27FC236}">
                <a16:creationId xmlns:a16="http://schemas.microsoft.com/office/drawing/2014/main" id="{8D07D5C1-5F00-8A38-EADC-0081F0668F29}"/>
              </a:ext>
            </a:extLst>
          </p:cNvPr>
          <p:cNvSpPr txBox="1"/>
          <p:nvPr/>
        </p:nvSpPr>
        <p:spPr>
          <a:xfrm>
            <a:off x="894080" y="2209800"/>
            <a:ext cx="8509676" cy="30572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CA" sz="3200" b="0" i="0" u="none" strike="noStrike" cap="none" spc="0" normalizeH="0" baseline="0" dirty="0">
                <a:ln>
                  <a:noFill/>
                </a:ln>
                <a:solidFill>
                  <a:srgbClr val="546056"/>
                </a:solidFill>
                <a:effectLst/>
                <a:uFillTx/>
                <a:latin typeface="+mn-lt"/>
                <a:ea typeface="+mn-ea"/>
                <a:cs typeface="+mn-cs"/>
                <a:sym typeface="Palatino"/>
              </a:rPr>
              <a:t>SSH is considere</a:t>
            </a:r>
            <a:r>
              <a:rPr lang="en-CA" dirty="0"/>
              <a:t>d the replacement for telnet </a:t>
            </a:r>
          </a:p>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CA" sz="3200" b="0" i="0" u="none" strike="noStrike" cap="none" spc="0" normalizeH="0" baseline="0" dirty="0">
                <a:ln>
                  <a:noFill/>
                </a:ln>
                <a:solidFill>
                  <a:srgbClr val="546056"/>
                </a:solidFill>
                <a:effectLst/>
                <a:uFillTx/>
                <a:latin typeface="+mn-lt"/>
                <a:ea typeface="+mn-ea"/>
                <a:cs typeface="+mn-cs"/>
                <a:sym typeface="Palatino"/>
              </a:rPr>
              <a:t>One of the main applications is </a:t>
            </a: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port forwarding: </a:t>
            </a:r>
            <a:r>
              <a:rPr kumimoji="0" lang="en-CA" sz="3200" b="0" i="0" u="none" strike="noStrike" cap="none" spc="0" normalizeH="0" baseline="0" dirty="0">
                <a:ln>
                  <a:noFill/>
                </a:ln>
                <a:solidFill>
                  <a:srgbClr val="546056"/>
                </a:solidFill>
                <a:effectLst/>
                <a:uFillTx/>
                <a:latin typeface="+mn-lt"/>
                <a:ea typeface="+mn-ea"/>
                <a:cs typeface="+mn-cs"/>
                <a:sym typeface="Palatino"/>
              </a:rPr>
              <a:t>SSH makes a secure tunnel that other insecure protocols – like FTP, or HTTP can use!  </a:t>
            </a:r>
            <a:endPar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endParaRPr>
          </a:p>
        </p:txBody>
      </p:sp>
      <p:grpSp>
        <p:nvGrpSpPr>
          <p:cNvPr id="21" name="Group 20">
            <a:extLst>
              <a:ext uri="{FF2B5EF4-FFF2-40B4-BE49-F238E27FC236}">
                <a16:creationId xmlns:a16="http://schemas.microsoft.com/office/drawing/2014/main" id="{456A456A-7F69-CA33-C014-B9145142C804}"/>
              </a:ext>
            </a:extLst>
          </p:cNvPr>
          <p:cNvGrpSpPr/>
          <p:nvPr/>
        </p:nvGrpSpPr>
        <p:grpSpPr>
          <a:xfrm>
            <a:off x="9311057" y="1960700"/>
            <a:ext cx="2544059" cy="3344958"/>
            <a:chOff x="4113415" y="2718283"/>
            <a:chExt cx="4777971" cy="6298234"/>
          </a:xfrm>
        </p:grpSpPr>
        <p:pic>
          <p:nvPicPr>
            <p:cNvPr id="6" name="C:\Users\John\AppData\Local\Microsoft\Windows\Temporary Internet Files\Content.IE5\JLYODOLB\MC900438053[1].png" descr="C:\Users\John\AppData\Local\Microsoft\Windows\Temporary Internet Files\Content.IE5\JLYODOLB\MC900438053[1].png">
              <a:extLst>
                <a:ext uri="{FF2B5EF4-FFF2-40B4-BE49-F238E27FC236}">
                  <a16:creationId xmlns:a16="http://schemas.microsoft.com/office/drawing/2014/main" id="{0F329396-77F0-B178-018C-F068CD818596}"/>
                </a:ext>
              </a:extLst>
            </p:cNvPr>
            <p:cNvPicPr>
              <a:picLocks noChangeAspect="1"/>
            </p:cNvPicPr>
            <p:nvPr/>
          </p:nvPicPr>
          <p:blipFill>
            <a:blip r:embed="rId4"/>
            <a:stretch>
              <a:fillRect/>
            </a:stretch>
          </p:blipFill>
          <p:spPr>
            <a:xfrm>
              <a:off x="4373681" y="4021366"/>
              <a:ext cx="3901442" cy="3901441"/>
            </a:xfrm>
            <a:prstGeom prst="rect">
              <a:avLst/>
            </a:prstGeom>
            <a:ln w="12700">
              <a:miter lim="400000"/>
            </a:ln>
          </p:spPr>
        </p:pic>
        <p:sp>
          <p:nvSpPr>
            <p:cNvPr id="8" name="Line">
              <a:extLst>
                <a:ext uri="{FF2B5EF4-FFF2-40B4-BE49-F238E27FC236}">
                  <a16:creationId xmlns:a16="http://schemas.microsoft.com/office/drawing/2014/main" id="{09E4B96D-65ED-8382-46DE-66574CEB9B3E}"/>
                </a:ext>
              </a:extLst>
            </p:cNvPr>
            <p:cNvSpPr/>
            <p:nvPr/>
          </p:nvSpPr>
          <p:spPr>
            <a:xfrm flipH="1">
              <a:off x="4330595" y="4021366"/>
              <a:ext cx="1" cy="3901441"/>
            </a:xfrm>
            <a:prstGeom prst="line">
              <a:avLst/>
            </a:prstGeom>
            <a:ln w="101600">
              <a:solidFill>
                <a:srgbClr val="808080"/>
              </a:solidFill>
            </a:ln>
          </p:spPr>
          <p:txBody>
            <a:bodyPr lIns="65023" tIns="65023" rIns="65023" bIns="65023"/>
            <a:lstStyle/>
            <a:p>
              <a:pPr algn="l" defTabSz="1300480">
                <a:defRPr sz="2400">
                  <a:solidFill>
                    <a:srgbClr val="000000"/>
                  </a:solidFill>
                  <a:latin typeface="Adobe Ming Std L"/>
                  <a:ea typeface="Adobe Ming Std L"/>
                  <a:cs typeface="Adobe Ming Std L"/>
                  <a:sym typeface="Adobe Ming Std L"/>
                </a:defRPr>
              </a:pPr>
              <a:endParaRPr/>
            </a:p>
          </p:txBody>
        </p:sp>
        <p:sp>
          <p:nvSpPr>
            <p:cNvPr id="9" name="Line">
              <a:extLst>
                <a:ext uri="{FF2B5EF4-FFF2-40B4-BE49-F238E27FC236}">
                  <a16:creationId xmlns:a16="http://schemas.microsoft.com/office/drawing/2014/main" id="{402892AF-AA46-063B-443D-6422F237119D}"/>
                </a:ext>
              </a:extLst>
            </p:cNvPr>
            <p:cNvSpPr/>
            <p:nvPr/>
          </p:nvSpPr>
          <p:spPr>
            <a:xfrm flipH="1">
              <a:off x="4982136" y="4021366"/>
              <a:ext cx="1" cy="3901441"/>
            </a:xfrm>
            <a:prstGeom prst="line">
              <a:avLst/>
            </a:prstGeom>
            <a:ln w="101600">
              <a:solidFill>
                <a:srgbClr val="808080"/>
              </a:solidFill>
            </a:ln>
          </p:spPr>
          <p:txBody>
            <a:bodyPr lIns="65023" tIns="65023" rIns="65023" bIns="65023"/>
            <a:lstStyle/>
            <a:p>
              <a:pPr algn="l" defTabSz="1300480">
                <a:defRPr sz="2400">
                  <a:solidFill>
                    <a:srgbClr val="000000"/>
                  </a:solidFill>
                  <a:latin typeface="Adobe Ming Std L"/>
                  <a:ea typeface="Adobe Ming Std L"/>
                  <a:cs typeface="Adobe Ming Std L"/>
                  <a:sym typeface="Adobe Ming Std L"/>
                </a:defRPr>
              </a:pPr>
              <a:endParaRPr/>
            </a:p>
          </p:txBody>
        </p:sp>
        <p:sp>
          <p:nvSpPr>
            <p:cNvPr id="10" name="Line">
              <a:extLst>
                <a:ext uri="{FF2B5EF4-FFF2-40B4-BE49-F238E27FC236}">
                  <a16:creationId xmlns:a16="http://schemas.microsoft.com/office/drawing/2014/main" id="{ACE76AF6-3F13-3A84-280C-44117D0B4EED}"/>
                </a:ext>
              </a:extLst>
            </p:cNvPr>
            <p:cNvSpPr/>
            <p:nvPr/>
          </p:nvSpPr>
          <p:spPr>
            <a:xfrm flipH="1">
              <a:off x="5633678" y="4021366"/>
              <a:ext cx="1" cy="3901441"/>
            </a:xfrm>
            <a:prstGeom prst="line">
              <a:avLst/>
            </a:prstGeom>
            <a:ln w="101600">
              <a:solidFill>
                <a:srgbClr val="808080"/>
              </a:solidFill>
            </a:ln>
          </p:spPr>
          <p:txBody>
            <a:bodyPr lIns="65023" tIns="65023" rIns="65023" bIns="65023"/>
            <a:lstStyle/>
            <a:p>
              <a:pPr algn="l" defTabSz="1300480">
                <a:defRPr sz="2400">
                  <a:solidFill>
                    <a:srgbClr val="000000"/>
                  </a:solidFill>
                  <a:latin typeface="Adobe Ming Std L"/>
                  <a:ea typeface="Adobe Ming Std L"/>
                  <a:cs typeface="Adobe Ming Std L"/>
                  <a:sym typeface="Adobe Ming Std L"/>
                </a:defRPr>
              </a:pPr>
              <a:endParaRPr/>
            </a:p>
          </p:txBody>
        </p:sp>
        <p:sp>
          <p:nvSpPr>
            <p:cNvPr id="11" name="Line">
              <a:extLst>
                <a:ext uri="{FF2B5EF4-FFF2-40B4-BE49-F238E27FC236}">
                  <a16:creationId xmlns:a16="http://schemas.microsoft.com/office/drawing/2014/main" id="{E248473A-3C65-777F-54B4-9D75D27113C8}"/>
                </a:ext>
              </a:extLst>
            </p:cNvPr>
            <p:cNvSpPr/>
            <p:nvPr/>
          </p:nvSpPr>
          <p:spPr>
            <a:xfrm flipH="1">
              <a:off x="6285219" y="4021366"/>
              <a:ext cx="1" cy="3901441"/>
            </a:xfrm>
            <a:prstGeom prst="line">
              <a:avLst/>
            </a:prstGeom>
            <a:ln w="101600">
              <a:solidFill>
                <a:srgbClr val="808080"/>
              </a:solidFill>
            </a:ln>
          </p:spPr>
          <p:txBody>
            <a:bodyPr lIns="65023" tIns="65023" rIns="65023" bIns="65023"/>
            <a:lstStyle/>
            <a:p>
              <a:pPr algn="l" defTabSz="1300480">
                <a:defRPr sz="2400">
                  <a:solidFill>
                    <a:srgbClr val="000000"/>
                  </a:solidFill>
                  <a:latin typeface="Adobe Ming Std L"/>
                  <a:ea typeface="Adobe Ming Std L"/>
                  <a:cs typeface="Adobe Ming Std L"/>
                  <a:sym typeface="Adobe Ming Std L"/>
                </a:defRPr>
              </a:pPr>
              <a:endParaRPr/>
            </a:p>
          </p:txBody>
        </p:sp>
        <p:sp>
          <p:nvSpPr>
            <p:cNvPr id="12" name="Line">
              <a:extLst>
                <a:ext uri="{FF2B5EF4-FFF2-40B4-BE49-F238E27FC236}">
                  <a16:creationId xmlns:a16="http://schemas.microsoft.com/office/drawing/2014/main" id="{07FD7D65-F1BC-03BB-2AE3-656129344E11}"/>
                </a:ext>
              </a:extLst>
            </p:cNvPr>
            <p:cNvSpPr/>
            <p:nvPr/>
          </p:nvSpPr>
          <p:spPr>
            <a:xfrm>
              <a:off x="6936761" y="4021366"/>
              <a:ext cx="1" cy="3901441"/>
            </a:xfrm>
            <a:prstGeom prst="line">
              <a:avLst/>
            </a:prstGeom>
            <a:ln w="101600">
              <a:solidFill>
                <a:srgbClr val="808080"/>
              </a:solidFill>
            </a:ln>
          </p:spPr>
          <p:txBody>
            <a:bodyPr lIns="65023" tIns="65023" rIns="65023" bIns="65023"/>
            <a:lstStyle/>
            <a:p>
              <a:pPr algn="l" defTabSz="1300480">
                <a:defRPr sz="2400">
                  <a:solidFill>
                    <a:srgbClr val="000000"/>
                  </a:solidFill>
                  <a:latin typeface="Adobe Ming Std L"/>
                  <a:ea typeface="Adobe Ming Std L"/>
                  <a:cs typeface="Adobe Ming Std L"/>
                  <a:sym typeface="Adobe Ming Std L"/>
                </a:defRPr>
              </a:pPr>
              <a:endParaRPr/>
            </a:p>
          </p:txBody>
        </p:sp>
        <p:sp>
          <p:nvSpPr>
            <p:cNvPr id="13" name="Line">
              <a:extLst>
                <a:ext uri="{FF2B5EF4-FFF2-40B4-BE49-F238E27FC236}">
                  <a16:creationId xmlns:a16="http://schemas.microsoft.com/office/drawing/2014/main" id="{02ABFBBD-E3BF-B109-5D8E-C26E11A59A19}"/>
                </a:ext>
              </a:extLst>
            </p:cNvPr>
            <p:cNvSpPr/>
            <p:nvPr/>
          </p:nvSpPr>
          <p:spPr>
            <a:xfrm>
              <a:off x="7496712" y="4021366"/>
              <a:ext cx="1" cy="3901441"/>
            </a:xfrm>
            <a:prstGeom prst="line">
              <a:avLst/>
            </a:prstGeom>
            <a:ln w="101600">
              <a:solidFill>
                <a:srgbClr val="808080"/>
              </a:solidFill>
            </a:ln>
          </p:spPr>
          <p:txBody>
            <a:bodyPr lIns="65023" tIns="65023" rIns="65023" bIns="65023"/>
            <a:lstStyle/>
            <a:p>
              <a:pPr algn="l" defTabSz="1300480">
                <a:defRPr sz="2400">
                  <a:solidFill>
                    <a:srgbClr val="000000"/>
                  </a:solidFill>
                  <a:latin typeface="Adobe Ming Std L"/>
                  <a:ea typeface="Adobe Ming Std L"/>
                  <a:cs typeface="Adobe Ming Std L"/>
                  <a:sym typeface="Adobe Ming Std L"/>
                </a:defRPr>
              </a:pPr>
              <a:endParaRPr/>
            </a:p>
          </p:txBody>
        </p:sp>
        <p:sp>
          <p:nvSpPr>
            <p:cNvPr id="14" name="Line">
              <a:extLst>
                <a:ext uri="{FF2B5EF4-FFF2-40B4-BE49-F238E27FC236}">
                  <a16:creationId xmlns:a16="http://schemas.microsoft.com/office/drawing/2014/main" id="{44084F89-56DB-0809-4133-CB8A4270D0A6}"/>
                </a:ext>
              </a:extLst>
            </p:cNvPr>
            <p:cNvSpPr/>
            <p:nvPr/>
          </p:nvSpPr>
          <p:spPr>
            <a:xfrm>
              <a:off x="8239843" y="4021366"/>
              <a:ext cx="1" cy="3901441"/>
            </a:xfrm>
            <a:prstGeom prst="line">
              <a:avLst/>
            </a:prstGeom>
            <a:ln w="101600">
              <a:solidFill>
                <a:srgbClr val="808080"/>
              </a:solidFill>
            </a:ln>
          </p:spPr>
          <p:txBody>
            <a:bodyPr lIns="65023" tIns="65023" rIns="65023" bIns="65023"/>
            <a:lstStyle/>
            <a:p>
              <a:pPr algn="l" defTabSz="1300480">
                <a:defRPr sz="2400">
                  <a:solidFill>
                    <a:srgbClr val="000000"/>
                  </a:solidFill>
                  <a:latin typeface="Adobe Ming Std L"/>
                  <a:ea typeface="Adobe Ming Std L"/>
                  <a:cs typeface="Adobe Ming Std L"/>
                  <a:sym typeface="Adobe Ming Std L"/>
                </a:defRPr>
              </a:pPr>
              <a:endParaRPr/>
            </a:p>
          </p:txBody>
        </p:sp>
        <p:sp>
          <p:nvSpPr>
            <p:cNvPr id="15" name="Line">
              <a:extLst>
                <a:ext uri="{FF2B5EF4-FFF2-40B4-BE49-F238E27FC236}">
                  <a16:creationId xmlns:a16="http://schemas.microsoft.com/office/drawing/2014/main" id="{24C4F086-6E90-A15D-16B4-D157920B9838}"/>
                </a:ext>
              </a:extLst>
            </p:cNvPr>
            <p:cNvSpPr/>
            <p:nvPr/>
          </p:nvSpPr>
          <p:spPr>
            <a:xfrm>
              <a:off x="8666396" y="4021366"/>
              <a:ext cx="1" cy="3901441"/>
            </a:xfrm>
            <a:prstGeom prst="line">
              <a:avLst/>
            </a:prstGeom>
            <a:ln w="101600">
              <a:solidFill>
                <a:srgbClr val="808080"/>
              </a:solidFill>
            </a:ln>
          </p:spPr>
          <p:txBody>
            <a:bodyPr lIns="65023" tIns="65023" rIns="65023" bIns="65023"/>
            <a:lstStyle/>
            <a:p>
              <a:pPr algn="l" defTabSz="1300480">
                <a:defRPr sz="2400">
                  <a:solidFill>
                    <a:srgbClr val="000000"/>
                  </a:solidFill>
                  <a:latin typeface="Adobe Ming Std L"/>
                  <a:ea typeface="Adobe Ming Std L"/>
                  <a:cs typeface="Adobe Ming Std L"/>
                  <a:sym typeface="Adobe Ming Std L"/>
                </a:defRPr>
              </a:pPr>
              <a:endParaRPr/>
            </a:p>
          </p:txBody>
        </p:sp>
        <p:sp>
          <p:nvSpPr>
            <p:cNvPr id="16" name="Rectangle">
              <a:extLst>
                <a:ext uri="{FF2B5EF4-FFF2-40B4-BE49-F238E27FC236}">
                  <a16:creationId xmlns:a16="http://schemas.microsoft.com/office/drawing/2014/main" id="{73736A51-0C87-7F05-8605-E013ADFF90D0}"/>
                </a:ext>
              </a:extLst>
            </p:cNvPr>
            <p:cNvSpPr/>
            <p:nvPr/>
          </p:nvSpPr>
          <p:spPr>
            <a:xfrm>
              <a:off x="4113415" y="7922806"/>
              <a:ext cx="4777969" cy="1093711"/>
            </a:xfrm>
            <a:prstGeom prst="rect">
              <a:avLst/>
            </a:prstGeom>
            <a:solidFill>
              <a:srgbClr val="808080"/>
            </a:solidFill>
            <a:ln w="25400">
              <a:solidFill>
                <a:srgbClr val="000000"/>
              </a:solidFill>
            </a:ln>
          </p:spPr>
          <p:txBody>
            <a:bodyPr lIns="65023" tIns="65023" rIns="65023" bIns="65023" anchor="ctr"/>
            <a:lstStyle/>
            <a:p>
              <a:pPr defTabSz="1300480">
                <a:defRPr sz="2400">
                  <a:solidFill>
                    <a:srgbClr val="FFFFFF"/>
                  </a:solidFill>
                  <a:latin typeface="Adobe Ming Std L"/>
                  <a:ea typeface="Adobe Ming Std L"/>
                  <a:cs typeface="Adobe Ming Std L"/>
                  <a:sym typeface="Adobe Ming Std L"/>
                </a:defRPr>
              </a:pPr>
              <a:endParaRPr/>
            </a:p>
          </p:txBody>
        </p:sp>
        <p:sp>
          <p:nvSpPr>
            <p:cNvPr id="17" name="Triangle">
              <a:extLst>
                <a:ext uri="{FF2B5EF4-FFF2-40B4-BE49-F238E27FC236}">
                  <a16:creationId xmlns:a16="http://schemas.microsoft.com/office/drawing/2014/main" id="{9F96B359-D320-C8C2-F5C1-68246A13EBE0}"/>
                </a:ext>
              </a:extLst>
            </p:cNvPr>
            <p:cNvSpPr/>
            <p:nvPr/>
          </p:nvSpPr>
          <p:spPr>
            <a:xfrm>
              <a:off x="4113415" y="2718283"/>
              <a:ext cx="4777971" cy="1303084"/>
            </a:xfrm>
            <a:prstGeom prst="triangle">
              <a:avLst/>
            </a:prstGeom>
            <a:solidFill>
              <a:srgbClr val="9BBB59"/>
            </a:solidFill>
            <a:ln w="25400">
              <a:solidFill>
                <a:srgbClr val="3D679B"/>
              </a:solidFill>
            </a:ln>
          </p:spPr>
          <p:txBody>
            <a:bodyPr lIns="65023" tIns="65023" rIns="65023" bIns="65023" anchor="ctr"/>
            <a:lstStyle/>
            <a:p>
              <a:pPr defTabSz="1300480">
                <a:defRPr sz="2400">
                  <a:solidFill>
                    <a:srgbClr val="FFFFFF"/>
                  </a:solidFill>
                  <a:latin typeface="Adobe Ming Std L"/>
                  <a:ea typeface="Adobe Ming Std L"/>
                  <a:cs typeface="Adobe Ming Std L"/>
                  <a:sym typeface="Adobe Ming Std L"/>
                </a:defRPr>
              </a:pPr>
              <a:endParaRPr/>
            </a:p>
          </p:txBody>
        </p:sp>
        <p:grpSp>
          <p:nvGrpSpPr>
            <p:cNvPr id="18" name="Group">
              <a:extLst>
                <a:ext uri="{FF2B5EF4-FFF2-40B4-BE49-F238E27FC236}">
                  <a16:creationId xmlns:a16="http://schemas.microsoft.com/office/drawing/2014/main" id="{AC3B8A0E-8C2B-88C8-1EAA-393460EC4CB5}"/>
                </a:ext>
              </a:extLst>
            </p:cNvPr>
            <p:cNvGrpSpPr/>
            <p:nvPr/>
          </p:nvGrpSpPr>
          <p:grpSpPr>
            <a:xfrm>
              <a:off x="7878117" y="6410950"/>
              <a:ext cx="893521" cy="926778"/>
              <a:chOff x="0" y="0"/>
              <a:chExt cx="893520" cy="926777"/>
            </a:xfrm>
          </p:grpSpPr>
          <p:sp>
            <p:nvSpPr>
              <p:cNvPr id="19" name="Shape">
                <a:extLst>
                  <a:ext uri="{FF2B5EF4-FFF2-40B4-BE49-F238E27FC236}">
                    <a16:creationId xmlns:a16="http://schemas.microsoft.com/office/drawing/2014/main" id="{0BF392F9-3EF1-B1E9-337E-E547EF5658BC}"/>
                  </a:ext>
                </a:extLst>
              </p:cNvPr>
              <p:cNvSpPr/>
              <p:nvPr/>
            </p:nvSpPr>
            <p:spPr>
              <a:xfrm>
                <a:off x="0" y="0"/>
                <a:ext cx="893521" cy="926778"/>
              </a:xfrm>
              <a:custGeom>
                <a:avLst/>
                <a:gdLst/>
                <a:ahLst/>
                <a:cxnLst>
                  <a:cxn ang="0">
                    <a:pos x="wd2" y="hd2"/>
                  </a:cxn>
                  <a:cxn ang="5400000">
                    <a:pos x="wd2" y="hd2"/>
                  </a:cxn>
                  <a:cxn ang="10800000">
                    <a:pos x="wd2" y="hd2"/>
                  </a:cxn>
                  <a:cxn ang="16200000">
                    <a:pos x="wd2" y="hd2"/>
                  </a:cxn>
                </a:cxnLst>
                <a:rect l="0" t="0" r="r" b="b"/>
                <a:pathLst>
                  <a:path w="21600" h="21600" extrusionOk="0">
                    <a:moveTo>
                      <a:pt x="0" y="9565"/>
                    </a:moveTo>
                    <a:lnTo>
                      <a:pt x="1963" y="9565"/>
                    </a:lnTo>
                    <a:lnTo>
                      <a:pt x="1963" y="4686"/>
                    </a:lnTo>
                    <a:lnTo>
                      <a:pt x="2337" y="3793"/>
                    </a:lnTo>
                    <a:lnTo>
                      <a:pt x="2898" y="3006"/>
                    </a:lnTo>
                    <a:lnTo>
                      <a:pt x="3459" y="2425"/>
                    </a:lnTo>
                    <a:lnTo>
                      <a:pt x="3880" y="1979"/>
                    </a:lnTo>
                    <a:lnTo>
                      <a:pt x="4418" y="1563"/>
                    </a:lnTo>
                    <a:lnTo>
                      <a:pt x="5072" y="1221"/>
                    </a:lnTo>
                    <a:lnTo>
                      <a:pt x="5844" y="864"/>
                    </a:lnTo>
                    <a:lnTo>
                      <a:pt x="6522" y="625"/>
                    </a:lnTo>
                    <a:lnTo>
                      <a:pt x="7457" y="357"/>
                    </a:lnTo>
                    <a:lnTo>
                      <a:pt x="8368" y="193"/>
                    </a:lnTo>
                    <a:lnTo>
                      <a:pt x="9444" y="45"/>
                    </a:lnTo>
                    <a:lnTo>
                      <a:pt x="10590" y="0"/>
                    </a:lnTo>
                    <a:lnTo>
                      <a:pt x="11571" y="45"/>
                    </a:lnTo>
                    <a:lnTo>
                      <a:pt x="12342" y="105"/>
                    </a:lnTo>
                    <a:lnTo>
                      <a:pt x="12997" y="238"/>
                    </a:lnTo>
                    <a:lnTo>
                      <a:pt x="13745" y="402"/>
                    </a:lnTo>
                    <a:lnTo>
                      <a:pt x="14469" y="595"/>
                    </a:lnTo>
                    <a:lnTo>
                      <a:pt x="14703" y="670"/>
                    </a:lnTo>
                    <a:lnTo>
                      <a:pt x="14960" y="774"/>
                    </a:lnTo>
                    <a:lnTo>
                      <a:pt x="15147" y="849"/>
                    </a:lnTo>
                    <a:lnTo>
                      <a:pt x="15358" y="937"/>
                    </a:lnTo>
                    <a:lnTo>
                      <a:pt x="15404" y="952"/>
                    </a:lnTo>
                    <a:lnTo>
                      <a:pt x="15568" y="1042"/>
                    </a:lnTo>
                    <a:lnTo>
                      <a:pt x="15732" y="1131"/>
                    </a:lnTo>
                    <a:lnTo>
                      <a:pt x="15895" y="1250"/>
                    </a:lnTo>
                    <a:lnTo>
                      <a:pt x="16082" y="1354"/>
                    </a:lnTo>
                    <a:lnTo>
                      <a:pt x="16644" y="1711"/>
                    </a:lnTo>
                    <a:lnTo>
                      <a:pt x="16994" y="1979"/>
                    </a:lnTo>
                    <a:lnTo>
                      <a:pt x="17462" y="2336"/>
                    </a:lnTo>
                    <a:lnTo>
                      <a:pt x="17836" y="2782"/>
                    </a:lnTo>
                    <a:lnTo>
                      <a:pt x="18163" y="3169"/>
                    </a:lnTo>
                    <a:lnTo>
                      <a:pt x="18514" y="3615"/>
                    </a:lnTo>
                    <a:lnTo>
                      <a:pt x="18794" y="4107"/>
                    </a:lnTo>
                    <a:lnTo>
                      <a:pt x="19075" y="4686"/>
                    </a:lnTo>
                    <a:lnTo>
                      <a:pt x="19262" y="5163"/>
                    </a:lnTo>
                    <a:lnTo>
                      <a:pt x="19285" y="9565"/>
                    </a:lnTo>
                    <a:lnTo>
                      <a:pt x="21600" y="9565"/>
                    </a:lnTo>
                    <a:lnTo>
                      <a:pt x="21600" y="16230"/>
                    </a:lnTo>
                    <a:lnTo>
                      <a:pt x="21412" y="17122"/>
                    </a:lnTo>
                    <a:lnTo>
                      <a:pt x="21039" y="17836"/>
                    </a:lnTo>
                    <a:lnTo>
                      <a:pt x="20664" y="18312"/>
                    </a:lnTo>
                    <a:lnTo>
                      <a:pt x="20338" y="18789"/>
                    </a:lnTo>
                    <a:lnTo>
                      <a:pt x="19917" y="19264"/>
                    </a:lnTo>
                    <a:lnTo>
                      <a:pt x="19378" y="19740"/>
                    </a:lnTo>
                    <a:lnTo>
                      <a:pt x="18794" y="20172"/>
                    </a:lnTo>
                    <a:lnTo>
                      <a:pt x="18047" y="20514"/>
                    </a:lnTo>
                    <a:lnTo>
                      <a:pt x="17251" y="20811"/>
                    </a:lnTo>
                    <a:lnTo>
                      <a:pt x="16503" y="21109"/>
                    </a:lnTo>
                    <a:lnTo>
                      <a:pt x="15522" y="21347"/>
                    </a:lnTo>
                    <a:lnTo>
                      <a:pt x="14774" y="21466"/>
                    </a:lnTo>
                    <a:lnTo>
                      <a:pt x="13628" y="21600"/>
                    </a:lnTo>
                    <a:lnTo>
                      <a:pt x="8322" y="21585"/>
                    </a:lnTo>
                    <a:lnTo>
                      <a:pt x="7106" y="21466"/>
                    </a:lnTo>
                    <a:lnTo>
                      <a:pt x="6031" y="21258"/>
                    </a:lnTo>
                    <a:lnTo>
                      <a:pt x="4978" y="21020"/>
                    </a:lnTo>
                    <a:lnTo>
                      <a:pt x="3927" y="20693"/>
                    </a:lnTo>
                    <a:lnTo>
                      <a:pt x="3179" y="20321"/>
                    </a:lnTo>
                    <a:lnTo>
                      <a:pt x="2688" y="20053"/>
                    </a:lnTo>
                    <a:lnTo>
                      <a:pt x="2197" y="19651"/>
                    </a:lnTo>
                    <a:lnTo>
                      <a:pt x="1777" y="19339"/>
                    </a:lnTo>
                    <a:lnTo>
                      <a:pt x="1402" y="19012"/>
                    </a:lnTo>
                    <a:lnTo>
                      <a:pt x="981" y="18610"/>
                    </a:lnTo>
                    <a:lnTo>
                      <a:pt x="654" y="18193"/>
                    </a:lnTo>
                    <a:lnTo>
                      <a:pt x="233" y="17598"/>
                    </a:lnTo>
                    <a:lnTo>
                      <a:pt x="69" y="16974"/>
                    </a:lnTo>
                    <a:lnTo>
                      <a:pt x="0" y="16408"/>
                    </a:lnTo>
                    <a:lnTo>
                      <a:pt x="0" y="9565"/>
                    </a:lnTo>
                    <a:close/>
                    <a:moveTo>
                      <a:pt x="6031" y="9550"/>
                    </a:moveTo>
                    <a:lnTo>
                      <a:pt x="6031" y="5192"/>
                    </a:lnTo>
                    <a:lnTo>
                      <a:pt x="6124" y="4879"/>
                    </a:lnTo>
                    <a:lnTo>
                      <a:pt x="6241" y="4612"/>
                    </a:lnTo>
                    <a:lnTo>
                      <a:pt x="6452" y="4344"/>
                    </a:lnTo>
                    <a:lnTo>
                      <a:pt x="6615" y="4062"/>
                    </a:lnTo>
                    <a:lnTo>
                      <a:pt x="6825" y="3853"/>
                    </a:lnTo>
                    <a:lnTo>
                      <a:pt x="7246" y="3496"/>
                    </a:lnTo>
                    <a:lnTo>
                      <a:pt x="7784" y="3258"/>
                    </a:lnTo>
                    <a:lnTo>
                      <a:pt x="8345" y="2991"/>
                    </a:lnTo>
                    <a:lnTo>
                      <a:pt x="8977" y="2812"/>
                    </a:lnTo>
                    <a:lnTo>
                      <a:pt x="9607" y="2679"/>
                    </a:lnTo>
                    <a:lnTo>
                      <a:pt x="10449" y="2604"/>
                    </a:lnTo>
                    <a:lnTo>
                      <a:pt x="11080" y="2634"/>
                    </a:lnTo>
                    <a:lnTo>
                      <a:pt x="11945" y="2767"/>
                    </a:lnTo>
                    <a:lnTo>
                      <a:pt x="12483" y="2871"/>
                    </a:lnTo>
                    <a:lnTo>
                      <a:pt x="12974" y="3006"/>
                    </a:lnTo>
                    <a:lnTo>
                      <a:pt x="13254" y="3169"/>
                    </a:lnTo>
                    <a:lnTo>
                      <a:pt x="13675" y="3348"/>
                    </a:lnTo>
                    <a:lnTo>
                      <a:pt x="13839" y="3481"/>
                    </a:lnTo>
                    <a:lnTo>
                      <a:pt x="14025" y="3615"/>
                    </a:lnTo>
                    <a:lnTo>
                      <a:pt x="14259" y="3764"/>
                    </a:lnTo>
                    <a:lnTo>
                      <a:pt x="14400" y="3928"/>
                    </a:lnTo>
                    <a:lnTo>
                      <a:pt x="14587" y="4077"/>
                    </a:lnTo>
                    <a:lnTo>
                      <a:pt x="14797" y="4285"/>
                    </a:lnTo>
                    <a:lnTo>
                      <a:pt x="14890" y="4507"/>
                    </a:lnTo>
                    <a:lnTo>
                      <a:pt x="15008" y="4746"/>
                    </a:lnTo>
                    <a:lnTo>
                      <a:pt x="15147" y="4999"/>
                    </a:lnTo>
                    <a:lnTo>
                      <a:pt x="15218" y="5192"/>
                    </a:lnTo>
                    <a:lnTo>
                      <a:pt x="15218" y="9550"/>
                    </a:lnTo>
                    <a:lnTo>
                      <a:pt x="6031" y="9550"/>
                    </a:lnTo>
                    <a:close/>
                  </a:path>
                </a:pathLst>
              </a:custGeom>
              <a:solidFill>
                <a:srgbClr val="C0C0C0"/>
              </a:solidFill>
              <a:ln w="50800" cap="flat">
                <a:solidFill>
                  <a:srgbClr val="000000"/>
                </a:solidFill>
                <a:prstDash val="solid"/>
                <a:miter lim="800000"/>
              </a:ln>
              <a:effectLst/>
            </p:spPr>
            <p:txBody>
              <a:bodyPr wrap="square" lIns="65023" tIns="65023" rIns="65023" bIns="65023" numCol="1" anchor="t">
                <a:noAutofit/>
              </a:bodyPr>
              <a:lstStyle/>
              <a:p>
                <a:pPr algn="l" defTabSz="1300480">
                  <a:defRPr sz="2400">
                    <a:solidFill>
                      <a:srgbClr val="000000"/>
                    </a:solidFill>
                    <a:latin typeface="Adobe Ming Std L"/>
                    <a:ea typeface="Adobe Ming Std L"/>
                    <a:cs typeface="Adobe Ming Std L"/>
                    <a:sym typeface="Adobe Ming Std L"/>
                  </a:defRPr>
                </a:pPr>
                <a:endParaRPr/>
              </a:p>
            </p:txBody>
          </p:sp>
          <p:sp>
            <p:nvSpPr>
              <p:cNvPr id="20" name="Shape">
                <a:extLst>
                  <a:ext uri="{FF2B5EF4-FFF2-40B4-BE49-F238E27FC236}">
                    <a16:creationId xmlns:a16="http://schemas.microsoft.com/office/drawing/2014/main" id="{E9D2CD89-19DC-325E-30E2-55242113EEE8}"/>
                  </a:ext>
                </a:extLst>
              </p:cNvPr>
              <p:cNvSpPr/>
              <p:nvPr/>
            </p:nvSpPr>
            <p:spPr>
              <a:xfrm>
                <a:off x="0" y="410417"/>
                <a:ext cx="893521" cy="4155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lose/>
                    <a:moveTo>
                      <a:pt x="11641" y="16689"/>
                    </a:moveTo>
                    <a:lnTo>
                      <a:pt x="12226" y="21600"/>
                    </a:lnTo>
                    <a:lnTo>
                      <a:pt x="9607" y="21600"/>
                    </a:lnTo>
                    <a:lnTo>
                      <a:pt x="10238" y="16722"/>
                    </a:lnTo>
                    <a:lnTo>
                      <a:pt x="9958" y="16391"/>
                    </a:lnTo>
                    <a:lnTo>
                      <a:pt x="9748" y="15828"/>
                    </a:lnTo>
                    <a:lnTo>
                      <a:pt x="9701" y="15130"/>
                    </a:lnTo>
                    <a:lnTo>
                      <a:pt x="9771" y="14600"/>
                    </a:lnTo>
                    <a:lnTo>
                      <a:pt x="9958" y="14235"/>
                    </a:lnTo>
                    <a:lnTo>
                      <a:pt x="10098" y="13935"/>
                    </a:lnTo>
                    <a:lnTo>
                      <a:pt x="10332" y="13737"/>
                    </a:lnTo>
                    <a:lnTo>
                      <a:pt x="10613" y="13537"/>
                    </a:lnTo>
                    <a:lnTo>
                      <a:pt x="10963" y="13504"/>
                    </a:lnTo>
                    <a:lnTo>
                      <a:pt x="11243" y="13604"/>
                    </a:lnTo>
                    <a:lnTo>
                      <a:pt x="11571" y="13737"/>
                    </a:lnTo>
                    <a:lnTo>
                      <a:pt x="11851" y="14102"/>
                    </a:lnTo>
                    <a:lnTo>
                      <a:pt x="11992" y="14400"/>
                    </a:lnTo>
                    <a:lnTo>
                      <a:pt x="12132" y="14731"/>
                    </a:lnTo>
                    <a:lnTo>
                      <a:pt x="12155" y="15130"/>
                    </a:lnTo>
                    <a:lnTo>
                      <a:pt x="12062" y="15828"/>
                    </a:lnTo>
                    <a:lnTo>
                      <a:pt x="11945" y="16126"/>
                    </a:lnTo>
                    <a:lnTo>
                      <a:pt x="11805" y="16391"/>
                    </a:lnTo>
                    <a:lnTo>
                      <a:pt x="11641" y="16689"/>
                    </a:lnTo>
                  </a:path>
                </a:pathLst>
              </a:custGeom>
              <a:noFill/>
              <a:ln w="50800" cap="flat">
                <a:solidFill>
                  <a:srgbClr val="000000"/>
                </a:solidFill>
                <a:prstDash val="solid"/>
                <a:miter lim="800000"/>
              </a:ln>
              <a:effectLst/>
            </p:spPr>
            <p:txBody>
              <a:bodyPr wrap="square" lIns="65023" tIns="65023" rIns="65023" bIns="65023" numCol="1" anchor="t">
                <a:noAutofit/>
              </a:bodyPr>
              <a:lstStyle/>
              <a:p>
                <a:pPr algn="l" defTabSz="1300480">
                  <a:defRPr sz="2400">
                    <a:solidFill>
                      <a:srgbClr val="000000"/>
                    </a:solidFill>
                    <a:latin typeface="Adobe Ming Std L"/>
                    <a:ea typeface="Adobe Ming Std L"/>
                    <a:cs typeface="Adobe Ming Std L"/>
                    <a:sym typeface="Adobe Ming Std L"/>
                  </a:defRPr>
                </a:pPr>
                <a:endParaRPr/>
              </a:p>
            </p:txBody>
          </p:sp>
        </p:grpSp>
      </p:grpSp>
      <p:pic>
        <p:nvPicPr>
          <p:cNvPr id="22" name="image62.png" descr="image62.png">
            <a:extLst>
              <a:ext uri="{FF2B5EF4-FFF2-40B4-BE49-F238E27FC236}">
                <a16:creationId xmlns:a16="http://schemas.microsoft.com/office/drawing/2014/main" id="{D7392F54-9913-36EC-39E0-9733A30A4A78}"/>
              </a:ext>
            </a:extLst>
          </p:cNvPr>
          <p:cNvPicPr>
            <a:picLocks noChangeAspect="1"/>
          </p:cNvPicPr>
          <p:nvPr/>
        </p:nvPicPr>
        <p:blipFill>
          <a:blip r:embed="rId5"/>
          <a:stretch>
            <a:fillRect/>
          </a:stretch>
        </p:blipFill>
        <p:spPr>
          <a:xfrm>
            <a:off x="8573566" y="7100840"/>
            <a:ext cx="4130223" cy="1803953"/>
          </a:xfrm>
          <a:prstGeom prst="rect">
            <a:avLst/>
          </a:prstGeom>
          <a:ln w="12700">
            <a:miter lim="400000"/>
          </a:ln>
        </p:spPr>
      </p:pic>
      <p:grpSp>
        <p:nvGrpSpPr>
          <p:cNvPr id="23" name="Group">
            <a:extLst>
              <a:ext uri="{FF2B5EF4-FFF2-40B4-BE49-F238E27FC236}">
                <a16:creationId xmlns:a16="http://schemas.microsoft.com/office/drawing/2014/main" id="{3B12AEA7-80F1-5BE2-38D6-AC2FB3103DF8}"/>
              </a:ext>
            </a:extLst>
          </p:cNvPr>
          <p:cNvGrpSpPr/>
          <p:nvPr/>
        </p:nvGrpSpPr>
        <p:grpSpPr>
          <a:xfrm>
            <a:off x="301012" y="6935221"/>
            <a:ext cx="8023326" cy="2206329"/>
            <a:chOff x="0" y="0"/>
            <a:chExt cx="11510564" cy="3909248"/>
          </a:xfrm>
        </p:grpSpPr>
        <p:pic>
          <p:nvPicPr>
            <p:cNvPr id="24" name="image63.png" descr="image63.png">
              <a:extLst>
                <a:ext uri="{FF2B5EF4-FFF2-40B4-BE49-F238E27FC236}">
                  <a16:creationId xmlns:a16="http://schemas.microsoft.com/office/drawing/2014/main" id="{8487CE95-118F-FB62-0465-4BA40902FD81}"/>
                </a:ext>
              </a:extLst>
            </p:cNvPr>
            <p:cNvPicPr>
              <a:picLocks noChangeAspect="1"/>
            </p:cNvPicPr>
            <p:nvPr/>
          </p:nvPicPr>
          <p:blipFill>
            <a:blip r:embed="rId6"/>
            <a:stretch>
              <a:fillRect/>
            </a:stretch>
          </p:blipFill>
          <p:spPr>
            <a:xfrm>
              <a:off x="-1" y="-1"/>
              <a:ext cx="1696295" cy="3909250"/>
            </a:xfrm>
            <a:prstGeom prst="rect">
              <a:avLst/>
            </a:prstGeom>
            <a:ln w="12700" cap="flat">
              <a:noFill/>
              <a:miter lim="400000"/>
            </a:ln>
            <a:effectLst/>
          </p:spPr>
        </p:pic>
        <p:pic>
          <p:nvPicPr>
            <p:cNvPr id="25" name="image64.png" descr="image64.png">
              <a:extLst>
                <a:ext uri="{FF2B5EF4-FFF2-40B4-BE49-F238E27FC236}">
                  <a16:creationId xmlns:a16="http://schemas.microsoft.com/office/drawing/2014/main" id="{EA84FA62-E57C-3557-8F0F-619374F79D3C}"/>
                </a:ext>
              </a:extLst>
            </p:cNvPr>
            <p:cNvPicPr>
              <a:picLocks noChangeAspect="1"/>
            </p:cNvPicPr>
            <p:nvPr/>
          </p:nvPicPr>
          <p:blipFill>
            <a:blip r:embed="rId7"/>
            <a:stretch>
              <a:fillRect/>
            </a:stretch>
          </p:blipFill>
          <p:spPr>
            <a:xfrm>
              <a:off x="9525341" y="-1"/>
              <a:ext cx="1985223" cy="3909250"/>
            </a:xfrm>
            <a:prstGeom prst="rect">
              <a:avLst/>
            </a:prstGeom>
            <a:ln w="12700" cap="flat">
              <a:noFill/>
              <a:miter lim="400000"/>
            </a:ln>
            <a:effectLst/>
          </p:spPr>
        </p:pic>
        <p:pic>
          <p:nvPicPr>
            <p:cNvPr id="26" name="image65.png" descr="image65.png">
              <a:extLst>
                <a:ext uri="{FF2B5EF4-FFF2-40B4-BE49-F238E27FC236}">
                  <a16:creationId xmlns:a16="http://schemas.microsoft.com/office/drawing/2014/main" id="{8D5D5403-DE88-EED8-D6FA-21DC307A373A}"/>
                </a:ext>
              </a:extLst>
            </p:cNvPr>
            <p:cNvPicPr>
              <a:picLocks noChangeAspect="1"/>
            </p:cNvPicPr>
            <p:nvPr/>
          </p:nvPicPr>
          <p:blipFill>
            <a:blip r:embed="rId8"/>
            <a:stretch>
              <a:fillRect/>
            </a:stretch>
          </p:blipFill>
          <p:spPr>
            <a:xfrm>
              <a:off x="1768526" y="1225248"/>
              <a:ext cx="7759147" cy="1797703"/>
            </a:xfrm>
            <a:prstGeom prst="rect">
              <a:avLst/>
            </a:prstGeom>
            <a:ln w="12700" cap="flat">
              <a:noFill/>
              <a:miter lim="400000"/>
            </a:ln>
            <a:effectLst/>
          </p:spPr>
        </p:pic>
      </p:grpSp>
    </p:spTree>
    <p:extLst>
      <p:ext uri="{BB962C8B-B14F-4D97-AF65-F5344CB8AC3E}">
        <p14:creationId xmlns:p14="http://schemas.microsoft.com/office/powerpoint/2010/main" val="35742207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7E838E4E-555B-0D83-2FB9-FF266A876FEF}"/>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82</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pic>
        <p:nvPicPr>
          <p:cNvPr id="3" name="Picture 2" descr="A two-part diagram shows the position of the N V T character set and N V T character format.">
            <a:extLst>
              <a:ext uri="{FF2B5EF4-FFF2-40B4-BE49-F238E27FC236}">
                <a16:creationId xmlns:a16="http://schemas.microsoft.com/office/drawing/2014/main" id="{CD7F85A7-9274-CBEB-B6F0-1FBE7570F90B}"/>
              </a:ext>
            </a:extLst>
          </p:cNvPr>
          <p:cNvPicPr>
            <a:picLocks noChangeAspect="1" noChangeArrowheads="1"/>
          </p:cNvPicPr>
          <p:nvPr/>
        </p:nvPicPr>
        <p:blipFill>
          <a:blip r:embed="rId3"/>
          <a:stretch>
            <a:fillRect/>
          </a:stretch>
        </p:blipFill>
        <p:spPr bwMode="auto">
          <a:xfrm>
            <a:off x="1131061" y="2759896"/>
            <a:ext cx="10742678" cy="4651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SANWDTRDTRTCWFLSLFO">
            <a:extLst>
              <a:ext uri="{FF2B5EF4-FFF2-40B4-BE49-F238E27FC236}">
                <a16:creationId xmlns:a16="http://schemas.microsoft.com/office/drawing/2014/main" id="{6DFB799E-CE8D-C2DD-097D-1CB24D023100}"/>
              </a:ext>
            </a:extLst>
          </p:cNvPr>
          <p:cNvSpPr txBox="1">
            <a:spLocks/>
          </p:cNvSpPr>
          <p:nvPr/>
        </p:nvSpPr>
        <p:spPr>
          <a:xfrm>
            <a:off x="894080" y="378384"/>
            <a:ext cx="11216640" cy="1413934"/>
          </a:xfrm>
          <a:prstGeom prst="rect">
            <a:avLst/>
          </a:prstGeom>
          <a:blipFill>
            <a:blip r:embed="rId4"/>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400" dirty="0">
                <a:solidFill>
                  <a:srgbClr val="FFFFFF"/>
                </a:solidFill>
                <a:latin typeface="Arial" panose="020B0604020202020204" pitchFamily="34" charset="0"/>
                <a:cs typeface="Arial" panose="020B0604020202020204" pitchFamily="34" charset="0"/>
              </a:rPr>
              <a:t>NVT: Network Virtual Terminal</a:t>
            </a:r>
          </a:p>
        </p:txBody>
      </p:sp>
      <p:sp>
        <p:nvSpPr>
          <p:cNvPr id="5" name="TextBox 4">
            <a:extLst>
              <a:ext uri="{FF2B5EF4-FFF2-40B4-BE49-F238E27FC236}">
                <a16:creationId xmlns:a16="http://schemas.microsoft.com/office/drawing/2014/main" id="{C3741FF8-7025-6100-06F9-18482F69B183}"/>
              </a:ext>
            </a:extLst>
          </p:cNvPr>
          <p:cNvSpPr txBox="1"/>
          <p:nvPr/>
        </p:nvSpPr>
        <p:spPr>
          <a:xfrm>
            <a:off x="1636295" y="7964166"/>
            <a:ext cx="997818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What do you think the purpose of the NVT is?</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1" name="MIME:…"/>
          <p:cNvSpPr txBox="1">
            <a:spLocks noGrp="1"/>
          </p:cNvSpPr>
          <p:nvPr>
            <p:ph type="title"/>
          </p:nvPr>
        </p:nvSpPr>
        <p:spPr>
          <a:prstGeom prst="rect">
            <a:avLst/>
          </a:prstGeom>
        </p:spPr>
        <p:txBody>
          <a:bodyPr/>
          <a:lstStyle/>
          <a:p>
            <a:pPr defTabSz="443991">
              <a:defRPr sz="5320">
                <a:solidFill>
                  <a:srgbClr val="FFFFFF"/>
                </a:solidFill>
              </a:defRPr>
            </a:pPr>
            <a:r>
              <a:rPr dirty="0"/>
              <a:t>MIME: </a:t>
            </a:r>
          </a:p>
          <a:p>
            <a:pPr defTabSz="443991">
              <a:defRPr sz="5320">
                <a:solidFill>
                  <a:srgbClr val="FFFFFF"/>
                </a:solidFill>
              </a:defRPr>
            </a:pPr>
            <a:r>
              <a:rPr dirty="0"/>
              <a:t>Multipurpose Internet Mail Extensions </a:t>
            </a:r>
          </a:p>
        </p:txBody>
      </p:sp>
      <p:sp>
        <p:nvSpPr>
          <p:cNvPr id="2" name="Slide Number Placeholder 6">
            <a:extLst>
              <a:ext uri="{FF2B5EF4-FFF2-40B4-BE49-F238E27FC236}">
                <a16:creationId xmlns:a16="http://schemas.microsoft.com/office/drawing/2014/main" id="{05F20C97-D45C-A952-F468-F464A4E10E21}"/>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83</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5" name="SSANWDTRDTRTCWFLSLFO">
            <a:extLst>
              <a:ext uri="{FF2B5EF4-FFF2-40B4-BE49-F238E27FC236}">
                <a16:creationId xmlns:a16="http://schemas.microsoft.com/office/drawing/2014/main" id="{A7F65071-FCA1-AC78-A82F-DC9B82BEC617}"/>
              </a:ext>
            </a:extLst>
          </p:cNvPr>
          <p:cNvSpPr txBox="1">
            <a:spLocks/>
          </p:cNvSpPr>
          <p:nvPr/>
        </p:nvSpPr>
        <p:spPr>
          <a:xfrm>
            <a:off x="894080" y="378384"/>
            <a:ext cx="11216640" cy="1413934"/>
          </a:xfrm>
          <a:prstGeom prst="rect">
            <a:avLst/>
          </a:prstGeom>
          <a:blipFill>
            <a:blip r:embed="rId3"/>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hangingPunct="1"/>
            <a:r>
              <a:rPr lang="en-US" sz="4400" dirty="0">
                <a:solidFill>
                  <a:srgbClr val="FFFFFF"/>
                </a:solidFill>
                <a:latin typeface="Arial" panose="020B0604020202020204" pitchFamily="34" charset="0"/>
                <a:cs typeface="Arial" panose="020B0604020202020204" pitchFamily="34" charset="0"/>
              </a:rPr>
              <a:t>Email: MIME</a:t>
            </a:r>
          </a:p>
        </p:txBody>
      </p:sp>
      <p:pic>
        <p:nvPicPr>
          <p:cNvPr id="6" name="Picture 2" descr="A diagram shows the role of MIME in the mail transfer system.">
            <a:extLst>
              <a:ext uri="{FF2B5EF4-FFF2-40B4-BE49-F238E27FC236}">
                <a16:creationId xmlns:a16="http://schemas.microsoft.com/office/drawing/2014/main" id="{C8F37829-712C-0C4A-0948-5A17AF7AE724}"/>
              </a:ext>
            </a:extLst>
          </p:cNvPr>
          <p:cNvPicPr>
            <a:picLocks noChangeAspect="1" noChangeArrowheads="1"/>
          </p:cNvPicPr>
          <p:nvPr/>
        </p:nvPicPr>
        <p:blipFill>
          <a:blip r:embed="rId4"/>
          <a:stretch>
            <a:fillRect/>
          </a:stretch>
        </p:blipFill>
        <p:spPr bwMode="auto">
          <a:xfrm>
            <a:off x="1024491" y="2957094"/>
            <a:ext cx="10955818" cy="2497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1F05134E-8B20-E5AA-56AE-83B8B534FC2A}"/>
              </a:ext>
            </a:extLst>
          </p:cNvPr>
          <p:cNvSpPr txBox="1"/>
          <p:nvPr/>
        </p:nvSpPr>
        <p:spPr>
          <a:xfrm>
            <a:off x="1524001" y="6226887"/>
            <a:ext cx="9176084"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NVT is the translator and MIME is what enables you to send non ASCII characters over email. </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132" name="network_wires-1920x1200.jpg" descr="network_wires-1920x1200.jpg"/>
          <p:cNvPicPr>
            <a:picLocks noGrp="1"/>
          </p:cNvPicPr>
          <p:nvPr>
            <p:ph type="pic" idx="14"/>
          </p:nvPr>
        </p:nvPicPr>
        <p:blipFill>
          <a:blip r:embed="rId3"/>
          <a:stretch>
            <a:fillRect/>
          </a:stretch>
        </p:blipFill>
        <p:spPr>
          <a:xfrm>
            <a:off x="8547100" y="342900"/>
            <a:ext cx="4114800" cy="6070600"/>
          </a:xfrm>
          <a:prstGeom prst="rect">
            <a:avLst/>
          </a:prstGeom>
        </p:spPr>
      </p:pic>
      <p:sp>
        <p:nvSpPr>
          <p:cNvPr id="6" name="SSANWDTRDTRTCWFLSLFO">
            <a:extLst>
              <a:ext uri="{FF2B5EF4-FFF2-40B4-BE49-F238E27FC236}">
                <a16:creationId xmlns:a16="http://schemas.microsoft.com/office/drawing/2014/main" id="{5A223905-1092-7108-472E-39E1124628A7}"/>
              </a:ext>
            </a:extLst>
          </p:cNvPr>
          <p:cNvSpPr txBox="1">
            <a:spLocks noGrp="1"/>
          </p:cNvSpPr>
          <p:nvPr>
            <p:ph type="title"/>
          </p:nvPr>
        </p:nvSpPr>
        <p:spPr>
          <a:xfrm>
            <a:off x="342900" y="6961868"/>
            <a:ext cx="12319000" cy="2018846"/>
          </a:xfrm>
          <a:prstGeom prst="rect">
            <a:avLst/>
          </a:prstGeom>
          <a:blipFill>
            <a:blip r:embed="rId4"/>
            <a:stretch>
              <a:fillRect/>
            </a:stretch>
          </a:blipFill>
        </p:spPr>
        <p:txBody>
          <a:bodyPr>
            <a:noAutofit/>
          </a:bodyPr>
          <a:lstStyle>
            <a:lvl1pPr>
              <a:defRPr>
                <a:latin typeface="PT Serif"/>
                <a:ea typeface="PT Serif"/>
                <a:cs typeface="PT Serif"/>
                <a:sym typeface="PT Serif"/>
              </a:defRPr>
            </a:lvl1pPr>
          </a:lstStyle>
          <a:p>
            <a:r>
              <a:rPr lang="en-CA" sz="4800" dirty="0">
                <a:solidFill>
                  <a:srgbClr val="FFFFFF"/>
                </a:solidFill>
                <a:latin typeface="Arial" panose="020B0604020202020204" pitchFamily="34" charset="0"/>
                <a:cs typeface="Arial" panose="020B0604020202020204" pitchFamily="34" charset="0"/>
              </a:rPr>
              <a:t>Week 12 </a:t>
            </a:r>
            <a:br>
              <a:rPr lang="en-CA" sz="4800" dirty="0">
                <a:solidFill>
                  <a:srgbClr val="FFFFFF"/>
                </a:solidFill>
                <a:latin typeface="Arial" panose="020B0604020202020204" pitchFamily="34" charset="0"/>
                <a:cs typeface="Arial" panose="020B0604020202020204" pitchFamily="34" charset="0"/>
              </a:rPr>
            </a:br>
            <a:r>
              <a:rPr lang="en-CA" sz="4800" dirty="0">
                <a:solidFill>
                  <a:srgbClr val="FFFFFF"/>
                </a:solidFill>
                <a:latin typeface="Arial" panose="020B0604020202020204" pitchFamily="34" charset="0"/>
                <a:cs typeface="Arial" panose="020B0604020202020204" pitchFamily="34" charset="0"/>
              </a:rPr>
              <a:t>Wireless LANs + Review</a:t>
            </a:r>
            <a:endParaRPr sz="4800" dirty="0">
              <a:solidFill>
                <a:srgbClr val="FFFFFF"/>
              </a:solidFill>
              <a:latin typeface="Arial" panose="020B0604020202020204" pitchFamily="34" charset="0"/>
              <a:cs typeface="Arial" panose="020B0604020202020204" pitchFamily="34" charset="0"/>
            </a:endParaRPr>
          </a:p>
        </p:txBody>
      </p:sp>
      <p:sp>
        <p:nvSpPr>
          <p:cNvPr id="2" name="Slide Number Placeholder 6">
            <a:extLst>
              <a:ext uri="{FF2B5EF4-FFF2-40B4-BE49-F238E27FC236}">
                <a16:creationId xmlns:a16="http://schemas.microsoft.com/office/drawing/2014/main" id="{B7E82EF5-778E-3A2D-9840-67EC1591EB46}"/>
              </a:ext>
            </a:extLst>
          </p:cNvPr>
          <p:cNvSpPr>
            <a:spLocks noGrp="1"/>
          </p:cNvSpPr>
          <p:nvPr>
            <p:ph type="sldNum" sz="quarter" idx="2"/>
          </p:nvPr>
        </p:nvSpPr>
        <p:spPr>
          <a:xfrm>
            <a:off x="12495187" y="93136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84</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pic>
        <p:nvPicPr>
          <p:cNvPr id="9" name="Picture Placeholder 8" descr="A picture containing light&#10;&#10;Description automatically generated">
            <a:extLst>
              <a:ext uri="{FF2B5EF4-FFF2-40B4-BE49-F238E27FC236}">
                <a16:creationId xmlns:a16="http://schemas.microsoft.com/office/drawing/2014/main" id="{324A0873-AB28-6489-B245-F21C6F901393}"/>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l="27692" r="27692"/>
          <a:stretch>
            <a:fillRect/>
          </a:stretch>
        </p:blipFill>
        <p:spPr/>
      </p:pic>
      <p:pic>
        <p:nvPicPr>
          <p:cNvPr id="13" name="Picture Placeholder 12" descr="A picture containing text, bubble, compact disk, cloud&#10;&#10;Description automatically generated">
            <a:extLst>
              <a:ext uri="{FF2B5EF4-FFF2-40B4-BE49-F238E27FC236}">
                <a16:creationId xmlns:a16="http://schemas.microsoft.com/office/drawing/2014/main" id="{CF5B8F6D-9F12-AC15-4728-6C08DB53A183}"/>
              </a:ext>
            </a:extLst>
          </p:cNvPr>
          <p:cNvPicPr>
            <a:picLocks noGrp="1" noChangeAspect="1"/>
          </p:cNvPicPr>
          <p:nvPr>
            <p:ph type="pic" sz="half" idx="13"/>
          </p:nvPr>
        </p:nvPicPr>
        <p:blipFill>
          <a:blip r:embed="rId6">
            <a:extLst>
              <a:ext uri="{28A0092B-C50C-407E-A947-70E740481C1C}">
                <a14:useLocalDpi xmlns:a14="http://schemas.microsoft.com/office/drawing/2010/main" val="0"/>
              </a:ext>
            </a:extLst>
          </a:blip>
          <a:srcRect l="32051" r="32051"/>
          <a:stretch>
            <a:fillRect/>
          </a:stretch>
        </p:blipFill>
        <p:spPr/>
      </p:pic>
    </p:spTree>
    <p:extLst>
      <p:ext uri="{BB962C8B-B14F-4D97-AF65-F5344CB8AC3E}">
        <p14:creationId xmlns:p14="http://schemas.microsoft.com/office/powerpoint/2010/main" val="3287954252"/>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139" name="Please fill in:…"/>
          <p:cNvSpPr txBox="1">
            <a:spLocks noGrp="1"/>
          </p:cNvSpPr>
          <p:nvPr>
            <p:ph type="body" sz="half" idx="4294967295"/>
          </p:nvPr>
        </p:nvSpPr>
        <p:spPr>
          <a:xfrm>
            <a:off x="647700" y="2269136"/>
            <a:ext cx="5552114" cy="6477001"/>
          </a:xfrm>
          <a:prstGeom prst="rect">
            <a:avLst/>
          </a:prstGeom>
        </p:spPr>
        <p:txBody>
          <a:bodyPr anchor="t"/>
          <a:lstStyle/>
          <a:p>
            <a:pPr marL="0" indent="0">
              <a:spcBef>
                <a:spcPts val="0"/>
              </a:spcBef>
              <a:buSzTx/>
              <a:buNone/>
              <a:defRPr sz="3200"/>
            </a:pPr>
            <a:r>
              <a:rPr lang="en-CA" dirty="0"/>
              <a:t>Every week I will have a silly question (usually) as a way to get to know everyone. </a:t>
            </a:r>
          </a:p>
          <a:p>
            <a:pPr marL="0" indent="0">
              <a:spcBef>
                <a:spcPts val="0"/>
              </a:spcBef>
              <a:buSzTx/>
              <a:buNone/>
              <a:defRPr sz="3200"/>
            </a:pPr>
            <a:endParaRPr lang="en-CA" dirty="0"/>
          </a:p>
          <a:p>
            <a:pPr marL="0" indent="0">
              <a:spcBef>
                <a:spcPts val="0"/>
              </a:spcBef>
              <a:buSzTx/>
              <a:buNone/>
              <a:defRPr sz="3200"/>
            </a:pPr>
            <a:r>
              <a:rPr lang="en-CA" dirty="0"/>
              <a:t>These are not for marks </a:t>
            </a:r>
            <a:r>
              <a:rPr dirty="0"/>
              <a:t> </a:t>
            </a:r>
            <a:r>
              <a:rPr lang="en-CA" dirty="0"/>
              <a:t>but instead a way for me to get to know everyone! </a:t>
            </a:r>
          </a:p>
          <a:p>
            <a:pPr marL="0" indent="0">
              <a:spcBef>
                <a:spcPts val="0"/>
              </a:spcBef>
              <a:buSzTx/>
              <a:buNone/>
              <a:defRPr sz="3200"/>
            </a:pPr>
            <a:endParaRPr lang="en-CA" dirty="0"/>
          </a:p>
          <a:p>
            <a:pPr marL="0" indent="0">
              <a:spcBef>
                <a:spcPts val="0"/>
              </a:spcBef>
              <a:buSzTx/>
              <a:buNone/>
              <a:defRPr sz="3200"/>
            </a:pPr>
            <a:r>
              <a:rPr lang="en-CA" dirty="0"/>
              <a:t>If you have a different name that you prefer I use, or if I pronounce your name incorrectly – let me know! </a:t>
            </a:r>
            <a:endParaRPr dirty="0"/>
          </a:p>
        </p:txBody>
      </p:sp>
      <p:sp>
        <p:nvSpPr>
          <p:cNvPr id="5" name="SSANWDTRDTRTCWFLSLFO">
            <a:extLst>
              <a:ext uri="{FF2B5EF4-FFF2-40B4-BE49-F238E27FC236}">
                <a16:creationId xmlns:a16="http://schemas.microsoft.com/office/drawing/2014/main" id="{370C4371-777F-E5FA-0267-3ED7428BD5C2}"/>
              </a:ext>
            </a:extLst>
          </p:cNvPr>
          <p:cNvSpPr txBox="1">
            <a:spLocks/>
          </p:cNvSpPr>
          <p:nvPr/>
        </p:nvSpPr>
        <p:spPr>
          <a:xfrm>
            <a:off x="647700" y="626382"/>
            <a:ext cx="11709400" cy="1325563"/>
          </a:xfrm>
          <a:prstGeom prst="rect">
            <a:avLst/>
          </a:prstGeom>
          <a:blipFill>
            <a:blip r:embed="rId3"/>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Attendance Question</a:t>
            </a:r>
          </a:p>
        </p:txBody>
      </p:sp>
      <p:sp>
        <p:nvSpPr>
          <p:cNvPr id="2" name="TextBox 1">
            <a:extLst>
              <a:ext uri="{FF2B5EF4-FFF2-40B4-BE49-F238E27FC236}">
                <a16:creationId xmlns:a16="http://schemas.microsoft.com/office/drawing/2014/main" id="{5D9FA06F-FFDF-1961-54AB-37D089D699F5}"/>
              </a:ext>
            </a:extLst>
          </p:cNvPr>
          <p:cNvSpPr txBox="1"/>
          <p:nvPr/>
        </p:nvSpPr>
        <p:spPr>
          <a:xfrm>
            <a:off x="6502400" y="3163512"/>
            <a:ext cx="5854700" cy="34265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CA" sz="5400" b="1" i="0" u="sng" strike="noStrike" kern="0" cap="none" spc="0" normalizeH="0" baseline="0" noProof="0" dirty="0">
                <a:ln>
                  <a:noFill/>
                </a:ln>
                <a:solidFill>
                  <a:srgbClr val="546056"/>
                </a:solidFill>
                <a:effectLst/>
                <a:uLnTx/>
                <a:uFillTx/>
                <a:latin typeface="Palatino"/>
                <a:ea typeface="+mn-ea"/>
                <a:cs typeface="+mn-cs"/>
                <a:sym typeface="Palatino"/>
              </a:rPr>
              <a:t>Week 1</a:t>
            </a:r>
            <a:r>
              <a:rPr lang="en-CA" sz="5400" b="1" u="sng" dirty="0">
                <a:latin typeface="Palatino"/>
              </a:rPr>
              <a:t>2</a:t>
            </a:r>
            <a:r>
              <a:rPr kumimoji="0" lang="en-CA" sz="5400" b="1" i="0" u="sng" strike="noStrike" kern="0" cap="none" spc="0" normalizeH="0" baseline="0" noProof="0" dirty="0">
                <a:ln>
                  <a:noFill/>
                </a:ln>
                <a:solidFill>
                  <a:srgbClr val="546056"/>
                </a:solidFill>
                <a:effectLst/>
                <a:uLnTx/>
                <a:uFillTx/>
                <a:latin typeface="Palatino"/>
                <a:ea typeface="+mn-ea"/>
                <a:cs typeface="+mn-cs"/>
                <a:sym typeface="Palatino"/>
              </a:rPr>
              <a:t>:</a:t>
            </a:r>
            <a:r>
              <a:rPr kumimoji="0" lang="en-CA" sz="5400" b="1" i="0" u="none" strike="noStrike" kern="0" cap="none" spc="0" normalizeH="0" baseline="0" noProof="0" dirty="0">
                <a:ln>
                  <a:noFill/>
                </a:ln>
                <a:solidFill>
                  <a:srgbClr val="546056"/>
                </a:solidFill>
                <a:effectLst/>
                <a:uLnTx/>
                <a:uFillTx/>
                <a:latin typeface="Palatino"/>
                <a:ea typeface="+mn-ea"/>
                <a:cs typeface="+mn-cs"/>
                <a:sym typeface="Palatino"/>
              </a:rPr>
              <a:t> </a:t>
            </a:r>
            <a:r>
              <a:rPr kumimoji="0" lang="en-CA" sz="5400" b="0" i="0" u="none" strike="noStrike" kern="0" cap="none" spc="0" normalizeH="0" baseline="0" noProof="0" dirty="0">
                <a:ln>
                  <a:noFill/>
                </a:ln>
                <a:solidFill>
                  <a:srgbClr val="546056"/>
                </a:solidFill>
                <a:effectLst/>
                <a:uLnTx/>
                <a:uFillTx/>
                <a:latin typeface="Palatino"/>
                <a:ea typeface="+mn-ea"/>
                <a:cs typeface="+mn-cs"/>
                <a:sym typeface="Palatino"/>
              </a:rPr>
              <a:t>If you could have any wish granted, what would it be</a:t>
            </a:r>
          </a:p>
        </p:txBody>
      </p:sp>
      <p:sp>
        <p:nvSpPr>
          <p:cNvPr id="3" name="Slide Number Placeholder 6">
            <a:extLst>
              <a:ext uri="{FF2B5EF4-FFF2-40B4-BE49-F238E27FC236}">
                <a16:creationId xmlns:a16="http://schemas.microsoft.com/office/drawing/2014/main" id="{B33E5C1B-A0B1-7BEB-C0DC-5A3FC4B3EC27}"/>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85</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Tree>
    <p:extLst>
      <p:ext uri="{BB962C8B-B14F-4D97-AF65-F5344CB8AC3E}">
        <p14:creationId xmlns:p14="http://schemas.microsoft.com/office/powerpoint/2010/main" val="4284994061"/>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4" name="Wireless Network"/>
          <p:cNvSpPr txBox="1">
            <a:spLocks noGrp="1"/>
          </p:cNvSpPr>
          <p:nvPr>
            <p:ph type="body" sz="quarter" idx="1"/>
          </p:nvPr>
        </p:nvSpPr>
        <p:spPr>
          <a:xfrm>
            <a:off x="650239" y="2183271"/>
            <a:ext cx="5746046" cy="909885"/>
          </a:xfrm>
          <a:prstGeom prst="rect">
            <a:avLst/>
          </a:prstGeom>
        </p:spPr>
        <p:txBody>
          <a:bodyPr/>
          <a:lstStyle>
            <a:lvl1pPr>
              <a:spcBef>
                <a:spcPts val="1000"/>
              </a:spcBef>
              <a:defRPr sz="4400">
                <a:solidFill>
                  <a:srgbClr val="0070C0"/>
                </a:solidFill>
              </a:defRPr>
            </a:lvl1pPr>
          </a:lstStyle>
          <a:p>
            <a:r>
              <a:t>Wireless Network</a:t>
            </a:r>
          </a:p>
        </p:txBody>
      </p:sp>
      <p:pic>
        <p:nvPicPr>
          <p:cNvPr id="295" name="image3.jpg" descr="image3.jpg"/>
          <p:cNvPicPr>
            <a:picLocks noChangeAspect="1"/>
          </p:cNvPicPr>
          <p:nvPr/>
        </p:nvPicPr>
        <p:blipFill>
          <a:blip r:embed="rId3"/>
          <a:stretch>
            <a:fillRect/>
          </a:stretch>
        </p:blipFill>
        <p:spPr>
          <a:xfrm>
            <a:off x="641516" y="3834014"/>
            <a:ext cx="4876801" cy="3251201"/>
          </a:xfrm>
          <a:prstGeom prst="rect">
            <a:avLst/>
          </a:prstGeom>
          <a:ln w="12700">
            <a:miter lim="400000"/>
          </a:ln>
        </p:spPr>
      </p:pic>
      <p:sp>
        <p:nvSpPr>
          <p:cNvPr id="296" name="Wired Network"/>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defTabSz="1300480">
              <a:spcBef>
                <a:spcPts val="1000"/>
              </a:spcBef>
              <a:buSzTx/>
              <a:buNone/>
              <a:defRPr sz="4400" b="1">
                <a:solidFill>
                  <a:srgbClr val="0070C0"/>
                </a:solidFill>
                <a:latin typeface="Adobe Ming Std L"/>
                <a:ea typeface="Adobe Ming Std L"/>
                <a:cs typeface="Adobe Ming Std L"/>
                <a:sym typeface="Adobe Ming Std L"/>
              </a:defRPr>
            </a:lvl1pPr>
          </a:lstStyle>
          <a:p>
            <a:r>
              <a:t>Wired Network</a:t>
            </a:r>
          </a:p>
        </p:txBody>
      </p:sp>
      <p:pic>
        <p:nvPicPr>
          <p:cNvPr id="297" name="image4.jpg" descr="image4.jpg"/>
          <p:cNvPicPr>
            <a:picLocks noChangeAspect="1"/>
          </p:cNvPicPr>
          <p:nvPr/>
        </p:nvPicPr>
        <p:blipFill>
          <a:blip r:embed="rId4"/>
          <a:stretch>
            <a:fillRect/>
          </a:stretch>
        </p:blipFill>
        <p:spPr>
          <a:xfrm>
            <a:off x="6852560" y="3260231"/>
            <a:ext cx="5748304" cy="3648825"/>
          </a:xfrm>
          <a:prstGeom prst="rect">
            <a:avLst/>
          </a:prstGeom>
          <a:ln w="12700">
            <a:miter lim="400000"/>
          </a:ln>
        </p:spPr>
      </p:pic>
      <p:sp>
        <p:nvSpPr>
          <p:cNvPr id="2" name="Slide Number Placeholder 6">
            <a:extLst>
              <a:ext uri="{FF2B5EF4-FFF2-40B4-BE49-F238E27FC236}">
                <a16:creationId xmlns:a16="http://schemas.microsoft.com/office/drawing/2014/main" id="{4F10827B-2BC2-92D9-F594-CBB2A27C55EF}"/>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86</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5" name="SSANWDTRDTRTCWFLSLFO">
            <a:extLst>
              <a:ext uri="{FF2B5EF4-FFF2-40B4-BE49-F238E27FC236}">
                <a16:creationId xmlns:a16="http://schemas.microsoft.com/office/drawing/2014/main" id="{12BD3DBE-ADE3-59B7-8B98-75EF8E3952DD}"/>
              </a:ext>
            </a:extLst>
          </p:cNvPr>
          <p:cNvSpPr txBox="1">
            <a:spLocks/>
          </p:cNvSpPr>
          <p:nvPr/>
        </p:nvSpPr>
        <p:spPr>
          <a:xfrm>
            <a:off x="647700" y="626382"/>
            <a:ext cx="11709400" cy="1325563"/>
          </a:xfrm>
          <a:prstGeom prst="rect">
            <a:avLst/>
          </a:prstGeom>
          <a:blipFill>
            <a:blip r:embed="rId5"/>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Differences in Architecture</a:t>
            </a:r>
          </a:p>
        </p:txBody>
      </p:sp>
      <p:sp>
        <p:nvSpPr>
          <p:cNvPr id="6" name="TextBox 5">
            <a:extLst>
              <a:ext uri="{FF2B5EF4-FFF2-40B4-BE49-F238E27FC236}">
                <a16:creationId xmlns:a16="http://schemas.microsoft.com/office/drawing/2014/main" id="{6D418395-1A7C-9F52-2529-E0DBC9A71F2B}"/>
              </a:ext>
            </a:extLst>
          </p:cNvPr>
          <p:cNvSpPr txBox="1"/>
          <p:nvPr/>
        </p:nvSpPr>
        <p:spPr>
          <a:xfrm>
            <a:off x="901247" y="7181161"/>
            <a:ext cx="10990076" cy="20723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584200" rtl="0" fontAlgn="auto" latinLnBrk="0" hangingPunct="0">
              <a:lnSpc>
                <a:spcPct val="100000"/>
              </a:lnSpc>
              <a:spcBef>
                <a:spcPts val="0"/>
              </a:spcBef>
              <a:spcAft>
                <a:spcPts val="0"/>
              </a:spcAft>
              <a:buClrTx/>
              <a:buSzTx/>
              <a:buFont typeface="+mj-lt"/>
              <a:buAutoNum type="arabicPeriod"/>
              <a:tabLst/>
            </a:pP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What do you need to change to move from a wired network to wireless network?</a:t>
            </a:r>
          </a:p>
          <a:p>
            <a:pPr marL="514350" marR="0" indent="-514350" algn="l" defTabSz="584200" rtl="0" fontAlgn="auto" latinLnBrk="0" hangingPunct="0">
              <a:lnSpc>
                <a:spcPct val="100000"/>
              </a:lnSpc>
              <a:spcBef>
                <a:spcPts val="0"/>
              </a:spcBef>
              <a:spcAft>
                <a:spcPts val="0"/>
              </a:spcAft>
              <a:buClrTx/>
              <a:buSzTx/>
              <a:buFont typeface="+mj-lt"/>
              <a:buAutoNum type="arabicPeriod"/>
              <a:tabLst/>
            </a:pPr>
            <a:r>
              <a:rPr lang="en-CA" dirty="0">
                <a:highlight>
                  <a:srgbClr val="FFFF00"/>
                </a:highlight>
              </a:rPr>
              <a:t>What are some of the differences between a wired and wireless network?</a:t>
            </a:r>
            <a:endPar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endParaRP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5BC38425-0E3D-6BE3-B6C1-23D85C470F9E}"/>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87</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5" name="SSANWDTRDTRTCWFLSLFO">
            <a:extLst>
              <a:ext uri="{FF2B5EF4-FFF2-40B4-BE49-F238E27FC236}">
                <a16:creationId xmlns:a16="http://schemas.microsoft.com/office/drawing/2014/main" id="{51EE8486-5EAD-031E-F7E8-7F21CDBAB736}"/>
              </a:ext>
            </a:extLst>
          </p:cNvPr>
          <p:cNvSpPr txBox="1">
            <a:spLocks/>
          </p:cNvSpPr>
          <p:nvPr/>
        </p:nvSpPr>
        <p:spPr>
          <a:xfrm>
            <a:off x="647700" y="626382"/>
            <a:ext cx="11709400" cy="1325563"/>
          </a:xfrm>
          <a:prstGeom prst="rect">
            <a:avLst/>
          </a:prstGeom>
          <a:blipFill>
            <a:blip r:embed="rId3"/>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IEEE 802.11 – Versions</a:t>
            </a:r>
          </a:p>
        </p:txBody>
      </p:sp>
      <p:pic>
        <p:nvPicPr>
          <p:cNvPr id="12" name="Picture 11">
            <a:extLst>
              <a:ext uri="{FF2B5EF4-FFF2-40B4-BE49-F238E27FC236}">
                <a16:creationId xmlns:a16="http://schemas.microsoft.com/office/drawing/2014/main" id="{7D61DABC-7792-7FBB-4950-7BF802F1BE7D}"/>
              </a:ext>
            </a:extLst>
          </p:cNvPr>
          <p:cNvPicPr>
            <a:picLocks noChangeAspect="1"/>
          </p:cNvPicPr>
          <p:nvPr/>
        </p:nvPicPr>
        <p:blipFill>
          <a:blip r:embed="rId4"/>
          <a:stretch>
            <a:fillRect/>
          </a:stretch>
        </p:blipFill>
        <p:spPr>
          <a:xfrm>
            <a:off x="2839794" y="2209852"/>
            <a:ext cx="7325211" cy="6270823"/>
          </a:xfrm>
          <a:prstGeom prst="rect">
            <a:avLst/>
          </a:prstGeom>
        </p:spPr>
      </p:pic>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4F10827B-2BC2-92D9-F594-CBB2A27C55EF}"/>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88</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5" name="SSANWDTRDTRTCWFLSLFO">
            <a:extLst>
              <a:ext uri="{FF2B5EF4-FFF2-40B4-BE49-F238E27FC236}">
                <a16:creationId xmlns:a16="http://schemas.microsoft.com/office/drawing/2014/main" id="{12BD3DBE-ADE3-59B7-8B98-75EF8E3952DD}"/>
              </a:ext>
            </a:extLst>
          </p:cNvPr>
          <p:cNvSpPr txBox="1">
            <a:spLocks/>
          </p:cNvSpPr>
          <p:nvPr/>
        </p:nvSpPr>
        <p:spPr>
          <a:xfrm>
            <a:off x="647700" y="626382"/>
            <a:ext cx="11709400" cy="1325563"/>
          </a:xfrm>
          <a:prstGeom prst="rect">
            <a:avLst/>
          </a:prstGeom>
          <a:blipFill>
            <a:blip r:embed="rId3"/>
            <a:stretch>
              <a:fillRect/>
            </a:stretch>
          </a:blipFill>
        </p:spPr>
        <p:txBody>
          <a:bodyPr anchor="ctr">
            <a:normAutofit fontScale="77500" lnSpcReduction="20000"/>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Basic Service Set: </a:t>
            </a:r>
            <a:r>
              <a:rPr kumimoji="0" lang="en-CA" sz="6600" b="0" i="0" u="none" strike="noStrike" kern="0" cap="none" spc="0" normalizeH="0" baseline="0" noProof="0" dirty="0">
                <a:ln>
                  <a:noFill/>
                </a:ln>
                <a:solidFill>
                  <a:schemeClr val="bg2">
                    <a:lumMod val="10000"/>
                  </a:schemeClr>
                </a:solidFill>
                <a:effectLst/>
                <a:highlight>
                  <a:srgbClr val="FFFF00"/>
                </a:highlight>
                <a:uLnTx/>
                <a:uFillTx/>
                <a:latin typeface="Arial" panose="020B0604020202020204" pitchFamily="34" charset="0"/>
                <a:cs typeface="Arial" panose="020B0604020202020204" pitchFamily="34" charset="0"/>
                <a:sym typeface="PT Serif"/>
              </a:rPr>
              <a:t>e.g. home network </a:t>
            </a:r>
          </a:p>
        </p:txBody>
      </p:sp>
      <p:pic>
        <p:nvPicPr>
          <p:cNvPr id="9" name="Picture 2" descr="An illustration of basic service sets (B S S ).">
            <a:extLst>
              <a:ext uri="{FF2B5EF4-FFF2-40B4-BE49-F238E27FC236}">
                <a16:creationId xmlns:a16="http://schemas.microsoft.com/office/drawing/2014/main" id="{14058C62-819A-AF98-793B-8A4B744CE153}"/>
              </a:ext>
            </a:extLst>
          </p:cNvPr>
          <p:cNvPicPr>
            <a:picLocks noChangeAspect="1" noChangeArrowheads="1"/>
          </p:cNvPicPr>
          <p:nvPr/>
        </p:nvPicPr>
        <p:blipFill>
          <a:blip r:embed="rId4"/>
          <a:stretch>
            <a:fillRect/>
          </a:stretch>
        </p:blipFill>
        <p:spPr bwMode="auto">
          <a:xfrm>
            <a:off x="862399" y="2327168"/>
            <a:ext cx="11280002" cy="4386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DD9E9636-F1FE-F38A-188B-D8620E478A71}"/>
              </a:ext>
            </a:extLst>
          </p:cNvPr>
          <p:cNvSpPr txBox="1"/>
          <p:nvPr/>
        </p:nvSpPr>
        <p:spPr>
          <a:xfrm>
            <a:off x="670169" y="6659483"/>
            <a:ext cx="5332046"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CA" dirty="0"/>
              <a:t>IEE defined two structures in 802.11</a:t>
            </a:r>
          </a:p>
          <a:p>
            <a:pPr marL="0" marR="0" indent="0" algn="l" defTabSz="584200" rtl="0" fontAlgn="auto" latinLnBrk="0" hangingPunct="0">
              <a:lnSpc>
                <a:spcPct val="100000"/>
              </a:lnSpc>
              <a:spcBef>
                <a:spcPts val="0"/>
              </a:spcBef>
              <a:spcAft>
                <a:spcPts val="0"/>
              </a:spcAft>
              <a:buClrTx/>
              <a:buSzTx/>
              <a:buFontTx/>
              <a:buNone/>
              <a:tabLst/>
            </a:pPr>
            <a:endParaRPr kumimoji="0" lang="en-CA" sz="3200" b="0" i="0" u="none" strike="noStrike" cap="none" spc="0" normalizeH="0" baseline="0" dirty="0">
              <a:ln>
                <a:noFill/>
              </a:ln>
              <a:solidFill>
                <a:srgbClr val="546056"/>
              </a:solidFill>
              <a:effectLst/>
              <a:uFillTx/>
              <a:latin typeface="+mn-lt"/>
              <a:ea typeface="+mn-ea"/>
              <a:cs typeface="+mn-cs"/>
              <a:sym typeface="Palatino"/>
            </a:endParaRPr>
          </a:p>
          <a:p>
            <a:pPr marL="0" marR="0" indent="0" algn="l"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uFillTx/>
                <a:latin typeface="+mn-lt"/>
                <a:ea typeface="+mn-ea"/>
                <a:cs typeface="+mn-cs"/>
                <a:sym typeface="Palatino"/>
              </a:rPr>
              <a:t>The f</a:t>
            </a:r>
            <a:r>
              <a:rPr lang="en-CA" dirty="0"/>
              <a:t>irst is called a BSS and has an optional access point</a:t>
            </a:r>
            <a:endParaRPr kumimoji="0" lang="en-CA" sz="3200" b="0" i="0" u="none" strike="noStrike" cap="none" spc="0" normalizeH="0" baseline="0" dirty="0">
              <a:ln>
                <a:noFill/>
              </a:ln>
              <a:solidFill>
                <a:srgbClr val="546056"/>
              </a:solidFill>
              <a:effectLst/>
              <a:uFillTx/>
              <a:latin typeface="+mn-lt"/>
              <a:ea typeface="+mn-ea"/>
              <a:cs typeface="+mn-cs"/>
              <a:sym typeface="Palatino"/>
            </a:endParaRPr>
          </a:p>
        </p:txBody>
      </p:sp>
      <p:sp>
        <p:nvSpPr>
          <p:cNvPr id="11" name="TextBox 10">
            <a:extLst>
              <a:ext uri="{FF2B5EF4-FFF2-40B4-BE49-F238E27FC236}">
                <a16:creationId xmlns:a16="http://schemas.microsoft.com/office/drawing/2014/main" id="{FD68F407-DEA2-DD13-A52B-403D3ACD56EC}"/>
              </a:ext>
            </a:extLst>
          </p:cNvPr>
          <p:cNvSpPr txBox="1"/>
          <p:nvPr/>
        </p:nvSpPr>
        <p:spPr>
          <a:xfrm>
            <a:off x="6502400" y="6917733"/>
            <a:ext cx="5832231"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584200" rtl="0" fontAlgn="auto" latinLnBrk="0" hangingPunct="0">
              <a:lnSpc>
                <a:spcPct val="100000"/>
              </a:lnSpc>
              <a:spcBef>
                <a:spcPts val="0"/>
              </a:spcBef>
              <a:spcAft>
                <a:spcPts val="0"/>
              </a:spcAft>
              <a:buClrTx/>
              <a:buSzTx/>
              <a:buFont typeface="+mj-lt"/>
              <a:buAutoNum type="arabicPeriod"/>
              <a:tabLst/>
            </a:pP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What is Ad hoc? </a:t>
            </a:r>
            <a:endParaRPr lang="en-CA" dirty="0">
              <a:highlight>
                <a:srgbClr val="FFFF00"/>
              </a:highlight>
            </a:endParaRPr>
          </a:p>
          <a:p>
            <a:pPr marL="514350" marR="0" indent="-514350" algn="l" defTabSz="584200" rtl="0" fontAlgn="auto" latinLnBrk="0" hangingPunct="0">
              <a:lnSpc>
                <a:spcPct val="100000"/>
              </a:lnSpc>
              <a:spcBef>
                <a:spcPts val="0"/>
              </a:spcBef>
              <a:spcAft>
                <a:spcPts val="0"/>
              </a:spcAft>
              <a:buClrTx/>
              <a:buSzTx/>
              <a:buFont typeface="+mj-lt"/>
              <a:buAutoNum type="arabicPeriod"/>
              <a:tabLst/>
            </a:pP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What is an access point?</a:t>
            </a:r>
          </a:p>
          <a:p>
            <a:pPr marL="514350" marR="0" indent="-514350" algn="l" defTabSz="584200" rtl="0" fontAlgn="auto" latinLnBrk="0" hangingPunct="0">
              <a:lnSpc>
                <a:spcPct val="100000"/>
              </a:lnSpc>
              <a:spcBef>
                <a:spcPts val="0"/>
              </a:spcBef>
              <a:spcAft>
                <a:spcPts val="0"/>
              </a:spcAft>
              <a:buClrTx/>
              <a:buSzTx/>
              <a:buFont typeface="+mj-lt"/>
              <a:buAutoNum type="arabicPeriod"/>
              <a:tabLst/>
            </a:pPr>
            <a:r>
              <a:rPr lang="en-CA" dirty="0">
                <a:highlight>
                  <a:srgbClr val="FFFF00"/>
                </a:highlight>
              </a:rPr>
              <a:t>There are two access points in the room, can you see them?</a:t>
            </a:r>
            <a:endPar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endParaRPr>
          </a:p>
        </p:txBody>
      </p:sp>
    </p:spTree>
    <p:extLst>
      <p:ext uri="{BB962C8B-B14F-4D97-AF65-F5344CB8AC3E}">
        <p14:creationId xmlns:p14="http://schemas.microsoft.com/office/powerpoint/2010/main" val="3735158667"/>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4F10827B-2BC2-92D9-F594-CBB2A27C55EF}"/>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89</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5" name="SSANWDTRDTRTCWFLSLFO">
            <a:extLst>
              <a:ext uri="{FF2B5EF4-FFF2-40B4-BE49-F238E27FC236}">
                <a16:creationId xmlns:a16="http://schemas.microsoft.com/office/drawing/2014/main" id="{12BD3DBE-ADE3-59B7-8B98-75EF8E3952DD}"/>
              </a:ext>
            </a:extLst>
          </p:cNvPr>
          <p:cNvSpPr txBox="1">
            <a:spLocks/>
          </p:cNvSpPr>
          <p:nvPr/>
        </p:nvSpPr>
        <p:spPr>
          <a:xfrm>
            <a:off x="647700" y="626382"/>
            <a:ext cx="11709400" cy="1325563"/>
          </a:xfrm>
          <a:prstGeom prst="rect">
            <a:avLst/>
          </a:prstGeom>
          <a:blipFill>
            <a:blip r:embed="rId3"/>
            <a:stretch>
              <a:fillRect/>
            </a:stretch>
          </a:blipFill>
        </p:spPr>
        <p:txBody>
          <a:bodyPr anchor="ctr">
            <a:normAutofit fontScale="77500" lnSpcReduction="20000"/>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Basic Service Set: Infrastructure Mode</a:t>
            </a:r>
          </a:p>
        </p:txBody>
      </p:sp>
      <p:sp>
        <p:nvSpPr>
          <p:cNvPr id="10" name="TextBox 9">
            <a:extLst>
              <a:ext uri="{FF2B5EF4-FFF2-40B4-BE49-F238E27FC236}">
                <a16:creationId xmlns:a16="http://schemas.microsoft.com/office/drawing/2014/main" id="{DD9E9636-F1FE-F38A-188B-D8620E478A71}"/>
              </a:ext>
            </a:extLst>
          </p:cNvPr>
          <p:cNvSpPr txBox="1"/>
          <p:nvPr/>
        </p:nvSpPr>
        <p:spPr>
          <a:xfrm>
            <a:off x="670169" y="7151925"/>
            <a:ext cx="11076354"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CA" dirty="0"/>
              <a:t>We can make a Wi-Fi network be accessible/have access to the internet by connecting the access point to the router. This is then called </a:t>
            </a:r>
            <a:r>
              <a:rPr lang="en-CA" dirty="0">
                <a:highlight>
                  <a:srgbClr val="FFFF00"/>
                </a:highlight>
              </a:rPr>
              <a:t>infrastructure mode</a:t>
            </a:r>
            <a:endPar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endParaRPr>
          </a:p>
        </p:txBody>
      </p:sp>
      <p:pic>
        <p:nvPicPr>
          <p:cNvPr id="3" name="image8.png" descr="image8.png">
            <a:extLst>
              <a:ext uri="{FF2B5EF4-FFF2-40B4-BE49-F238E27FC236}">
                <a16:creationId xmlns:a16="http://schemas.microsoft.com/office/drawing/2014/main" id="{FB9D1B09-4AAA-DE00-7571-16BBFD58B1A4}"/>
              </a:ext>
            </a:extLst>
          </p:cNvPr>
          <p:cNvPicPr>
            <a:picLocks noChangeAspect="1"/>
          </p:cNvPicPr>
          <p:nvPr/>
        </p:nvPicPr>
        <p:blipFill>
          <a:blip r:embed="rId4"/>
          <a:stretch>
            <a:fillRect/>
          </a:stretch>
        </p:blipFill>
        <p:spPr>
          <a:xfrm>
            <a:off x="1906091" y="2440285"/>
            <a:ext cx="9192617" cy="4219198"/>
          </a:xfrm>
          <a:prstGeom prst="rect">
            <a:avLst/>
          </a:prstGeom>
          <a:ln w="12700">
            <a:miter lim="400000"/>
          </a:ln>
        </p:spPr>
      </p:pic>
    </p:spTree>
    <p:extLst>
      <p:ext uri="{BB962C8B-B14F-4D97-AF65-F5344CB8AC3E}">
        <p14:creationId xmlns:p14="http://schemas.microsoft.com/office/powerpoint/2010/main" val="347424093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7" name="What happens if the router receives a message destined for subnet B?"/>
          <p:cNvSpPr txBox="1"/>
          <p:nvPr/>
        </p:nvSpPr>
        <p:spPr>
          <a:xfrm>
            <a:off x="647700" y="1989716"/>
            <a:ext cx="11709400"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r>
              <a:rPr lang="en-CA" dirty="0">
                <a:highlight>
                  <a:srgbClr val="FFFF00"/>
                </a:highlight>
              </a:rPr>
              <a:t>Routing is using a routing protocol in order to find the “best” path. Once discovered that information is entered in the routing table</a:t>
            </a:r>
            <a:endParaRPr dirty="0">
              <a:highlight>
                <a:srgbClr val="FFFF00"/>
              </a:highlight>
            </a:endParaRPr>
          </a:p>
        </p:txBody>
      </p:sp>
      <p:sp>
        <p:nvSpPr>
          <p:cNvPr id="2" name="Slide Number Placeholder 6">
            <a:extLst>
              <a:ext uri="{FF2B5EF4-FFF2-40B4-BE49-F238E27FC236}">
                <a16:creationId xmlns:a16="http://schemas.microsoft.com/office/drawing/2014/main" id="{87D25150-DE21-30B3-9913-D8B8438FBE1B}"/>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9</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3" name="SSANWDTRDTRTCWFLSLFO">
            <a:extLst>
              <a:ext uri="{FF2B5EF4-FFF2-40B4-BE49-F238E27FC236}">
                <a16:creationId xmlns:a16="http://schemas.microsoft.com/office/drawing/2014/main" id="{177A86B2-A971-E421-8936-AC4438B56CAA}"/>
              </a:ext>
            </a:extLst>
          </p:cNvPr>
          <p:cNvSpPr txBox="1">
            <a:spLocks/>
          </p:cNvSpPr>
          <p:nvPr/>
        </p:nvSpPr>
        <p:spPr>
          <a:xfrm>
            <a:off x="647700" y="626382"/>
            <a:ext cx="11709400" cy="1325563"/>
          </a:xfrm>
          <a:prstGeom prst="rect">
            <a:avLst/>
          </a:prstGeom>
          <a:blipFill>
            <a:blip r:embed="rId3"/>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What is R</a:t>
            </a:r>
            <a:r>
              <a:rPr lang="en-CA" sz="6600" dirty="0">
                <a:solidFill>
                  <a:srgbClr val="FFFFFF"/>
                </a:solidFill>
                <a:latin typeface="Arial" panose="020B0604020202020204" pitchFamily="34" charset="0"/>
                <a:cs typeface="Arial" panose="020B0604020202020204" pitchFamily="34" charset="0"/>
              </a:rPr>
              <a:t>outing? – RIP</a:t>
            </a:r>
            <a:endPar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endParaRPr>
          </a:p>
        </p:txBody>
      </p:sp>
      <p:pic>
        <p:nvPicPr>
          <p:cNvPr id="7" name="Picture 6">
            <a:extLst>
              <a:ext uri="{FF2B5EF4-FFF2-40B4-BE49-F238E27FC236}">
                <a16:creationId xmlns:a16="http://schemas.microsoft.com/office/drawing/2014/main" id="{D21D22B9-50E1-7FF0-6647-EB0F251859EA}"/>
              </a:ext>
            </a:extLst>
          </p:cNvPr>
          <p:cNvPicPr>
            <a:picLocks noChangeAspect="1"/>
          </p:cNvPicPr>
          <p:nvPr/>
        </p:nvPicPr>
        <p:blipFill>
          <a:blip r:embed="rId4"/>
          <a:stretch>
            <a:fillRect/>
          </a:stretch>
        </p:blipFill>
        <p:spPr>
          <a:xfrm>
            <a:off x="647700" y="3648442"/>
            <a:ext cx="11525249" cy="5775124"/>
          </a:xfrm>
          <a:prstGeom prst="rect">
            <a:avLst/>
          </a:prstGeom>
        </p:spPr>
      </p:pic>
      <p:cxnSp>
        <p:nvCxnSpPr>
          <p:cNvPr id="9" name="Straight Arrow Connector 8">
            <a:extLst>
              <a:ext uri="{FF2B5EF4-FFF2-40B4-BE49-F238E27FC236}">
                <a16:creationId xmlns:a16="http://schemas.microsoft.com/office/drawing/2014/main" id="{60C73634-5FC3-7C91-3CFC-6D1E0FF79C08}"/>
              </a:ext>
            </a:extLst>
          </p:cNvPr>
          <p:cNvCxnSpPr>
            <a:cxnSpLocks/>
          </p:cNvCxnSpPr>
          <p:nvPr/>
        </p:nvCxnSpPr>
        <p:spPr>
          <a:xfrm flipV="1">
            <a:off x="1924050" y="4267200"/>
            <a:ext cx="2762250" cy="1543050"/>
          </a:xfrm>
          <a:prstGeom prst="straightConnector1">
            <a:avLst/>
          </a:prstGeom>
          <a:noFill/>
          <a:ln w="76200" cap="flat">
            <a:solidFill>
              <a:srgbClr val="717D75"/>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A2A051B9-5AEF-6AED-8859-44A5BB00750E}"/>
              </a:ext>
            </a:extLst>
          </p:cNvPr>
          <p:cNvSpPr txBox="1"/>
          <p:nvPr/>
        </p:nvSpPr>
        <p:spPr>
          <a:xfrm>
            <a:off x="0" y="4058687"/>
            <a:ext cx="4448175"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2800" b="0" i="0" u="none" strike="noStrike" cap="none" spc="0" normalizeH="0" baseline="0" dirty="0">
                <a:ln>
                  <a:noFill/>
                </a:ln>
                <a:solidFill>
                  <a:srgbClr val="546056"/>
                </a:solidFill>
                <a:effectLst/>
                <a:uFillTx/>
                <a:latin typeface="+mn-lt"/>
                <a:ea typeface="+mn-ea"/>
                <a:cs typeface="+mn-cs"/>
                <a:sym typeface="Palatino"/>
              </a:rPr>
              <a:t>How many hops?</a:t>
            </a:r>
          </a:p>
        </p:txBody>
      </p:sp>
      <p:cxnSp>
        <p:nvCxnSpPr>
          <p:cNvPr id="11" name="Straight Arrow Connector 10">
            <a:extLst>
              <a:ext uri="{FF2B5EF4-FFF2-40B4-BE49-F238E27FC236}">
                <a16:creationId xmlns:a16="http://schemas.microsoft.com/office/drawing/2014/main" id="{F844E350-43C6-6C3D-3B33-7CEC85EAB163}"/>
              </a:ext>
            </a:extLst>
          </p:cNvPr>
          <p:cNvCxnSpPr>
            <a:cxnSpLocks/>
          </p:cNvCxnSpPr>
          <p:nvPr/>
        </p:nvCxnSpPr>
        <p:spPr>
          <a:xfrm>
            <a:off x="2552700" y="6496526"/>
            <a:ext cx="1600200" cy="39478"/>
          </a:xfrm>
          <a:prstGeom prst="straightConnector1">
            <a:avLst/>
          </a:prstGeom>
          <a:noFill/>
          <a:ln w="76200" cap="flat">
            <a:solidFill>
              <a:srgbClr val="717D75"/>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2" name="TextBox 11">
            <a:extLst>
              <a:ext uri="{FF2B5EF4-FFF2-40B4-BE49-F238E27FC236}">
                <a16:creationId xmlns:a16="http://schemas.microsoft.com/office/drawing/2014/main" id="{17B46160-F409-AFFE-F911-BBAA1D4ECFDA}"/>
              </a:ext>
            </a:extLst>
          </p:cNvPr>
          <p:cNvSpPr txBox="1"/>
          <p:nvPr/>
        </p:nvSpPr>
        <p:spPr>
          <a:xfrm>
            <a:off x="1580368" y="5528586"/>
            <a:ext cx="4448175"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2800" b="0" i="0" u="none" strike="noStrike" cap="none" spc="0" normalizeH="0" baseline="0" dirty="0">
                <a:ln>
                  <a:noFill/>
                </a:ln>
                <a:solidFill>
                  <a:srgbClr val="546056"/>
                </a:solidFill>
                <a:effectLst/>
                <a:uFillTx/>
                <a:latin typeface="+mn-lt"/>
                <a:ea typeface="+mn-ea"/>
                <a:cs typeface="+mn-cs"/>
                <a:sym typeface="Palatino"/>
              </a:rPr>
              <a:t>How many hops?</a:t>
            </a:r>
          </a:p>
        </p:txBody>
      </p:sp>
      <p:cxnSp>
        <p:nvCxnSpPr>
          <p:cNvPr id="15" name="Straight Arrow Connector 14">
            <a:extLst>
              <a:ext uri="{FF2B5EF4-FFF2-40B4-BE49-F238E27FC236}">
                <a16:creationId xmlns:a16="http://schemas.microsoft.com/office/drawing/2014/main" id="{1D95262A-51BE-37B1-15E0-A09B51B85CE8}"/>
              </a:ext>
            </a:extLst>
          </p:cNvPr>
          <p:cNvCxnSpPr>
            <a:cxnSpLocks/>
          </p:cNvCxnSpPr>
          <p:nvPr/>
        </p:nvCxnSpPr>
        <p:spPr>
          <a:xfrm>
            <a:off x="1601812" y="7350168"/>
            <a:ext cx="1350938" cy="1261150"/>
          </a:xfrm>
          <a:prstGeom prst="straightConnector1">
            <a:avLst/>
          </a:prstGeom>
          <a:noFill/>
          <a:ln w="76200" cap="flat">
            <a:solidFill>
              <a:srgbClr val="717D75"/>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F222BE6D-C8DF-970C-CE8C-36E33376DFD6}"/>
              </a:ext>
            </a:extLst>
          </p:cNvPr>
          <p:cNvSpPr txBox="1"/>
          <p:nvPr/>
        </p:nvSpPr>
        <p:spPr>
          <a:xfrm>
            <a:off x="-533400" y="8890087"/>
            <a:ext cx="4448175"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CA" sz="2800" b="0" i="0" u="none" strike="noStrike" cap="none" spc="0" normalizeH="0" baseline="0" dirty="0">
                <a:ln>
                  <a:noFill/>
                </a:ln>
                <a:solidFill>
                  <a:srgbClr val="546056"/>
                </a:solidFill>
                <a:effectLst/>
                <a:uFillTx/>
                <a:latin typeface="+mn-lt"/>
                <a:ea typeface="+mn-ea"/>
                <a:cs typeface="+mn-cs"/>
                <a:sym typeface="Palatino"/>
              </a:rPr>
              <a:t>How many hops?</a:t>
            </a:r>
          </a:p>
        </p:txBody>
      </p:sp>
      <p:sp>
        <p:nvSpPr>
          <p:cNvPr id="21" name="Arrow: U-Turn 20">
            <a:extLst>
              <a:ext uri="{FF2B5EF4-FFF2-40B4-BE49-F238E27FC236}">
                <a16:creationId xmlns:a16="http://schemas.microsoft.com/office/drawing/2014/main" id="{4E67953B-76D7-CA9C-C75B-87B89AC92C31}"/>
              </a:ext>
            </a:extLst>
          </p:cNvPr>
          <p:cNvSpPr/>
          <p:nvPr/>
        </p:nvSpPr>
        <p:spPr>
          <a:xfrm>
            <a:off x="4994274" y="3525208"/>
            <a:ext cx="1416050" cy="533479"/>
          </a:xfrm>
          <a:prstGeom prst="uturnArrow">
            <a:avLst>
              <a:gd name="adj1" fmla="val 25000"/>
              <a:gd name="adj2" fmla="val 25000"/>
              <a:gd name="adj3" fmla="val 25000"/>
              <a:gd name="adj4" fmla="val 43750"/>
              <a:gd name="adj5" fmla="val 100000"/>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CA" sz="2800" b="1" i="0" u="none" strike="noStrike" cap="none" spc="0" normalizeH="0" baseline="0">
              <a:ln>
                <a:noFill/>
              </a:ln>
              <a:solidFill>
                <a:srgbClr val="F5F8EB"/>
              </a:solidFill>
              <a:effectLst/>
              <a:uFillTx/>
              <a:latin typeface="+mn-lt"/>
              <a:ea typeface="+mn-ea"/>
              <a:cs typeface="+mn-cs"/>
              <a:sym typeface="Palatino"/>
            </a:endParaRPr>
          </a:p>
        </p:txBody>
      </p:sp>
      <p:sp>
        <p:nvSpPr>
          <p:cNvPr id="22" name="Arrow: U-Turn 21">
            <a:extLst>
              <a:ext uri="{FF2B5EF4-FFF2-40B4-BE49-F238E27FC236}">
                <a16:creationId xmlns:a16="http://schemas.microsoft.com/office/drawing/2014/main" id="{0A62EBAD-9097-8D11-0CFC-5C98C6FC1A93}"/>
              </a:ext>
            </a:extLst>
          </p:cNvPr>
          <p:cNvSpPr/>
          <p:nvPr/>
        </p:nvSpPr>
        <p:spPr>
          <a:xfrm>
            <a:off x="3860799" y="6058616"/>
            <a:ext cx="1416050" cy="533479"/>
          </a:xfrm>
          <a:prstGeom prst="uturnArrow">
            <a:avLst>
              <a:gd name="adj1" fmla="val 25000"/>
              <a:gd name="adj2" fmla="val 25000"/>
              <a:gd name="adj3" fmla="val 25000"/>
              <a:gd name="adj4" fmla="val 43750"/>
              <a:gd name="adj5" fmla="val 100000"/>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CA" sz="2800" b="1" i="0" u="none" strike="noStrike" cap="none" spc="0" normalizeH="0" baseline="0">
              <a:ln>
                <a:noFill/>
              </a:ln>
              <a:solidFill>
                <a:srgbClr val="F5F8EB"/>
              </a:solidFill>
              <a:effectLst/>
              <a:uFillTx/>
              <a:latin typeface="+mn-lt"/>
              <a:ea typeface="+mn-ea"/>
              <a:cs typeface="+mn-cs"/>
              <a:sym typeface="Palatino"/>
            </a:endParaRPr>
          </a:p>
        </p:txBody>
      </p:sp>
      <p:sp>
        <p:nvSpPr>
          <p:cNvPr id="23" name="Arrow: U-Turn 22">
            <a:extLst>
              <a:ext uri="{FF2B5EF4-FFF2-40B4-BE49-F238E27FC236}">
                <a16:creationId xmlns:a16="http://schemas.microsoft.com/office/drawing/2014/main" id="{B00E89E8-7411-843D-32FD-DA9F45B562F6}"/>
              </a:ext>
            </a:extLst>
          </p:cNvPr>
          <p:cNvSpPr/>
          <p:nvPr/>
        </p:nvSpPr>
        <p:spPr>
          <a:xfrm>
            <a:off x="6245224" y="5982786"/>
            <a:ext cx="1416050" cy="533479"/>
          </a:xfrm>
          <a:prstGeom prst="uturnArrow">
            <a:avLst>
              <a:gd name="adj1" fmla="val 25000"/>
              <a:gd name="adj2" fmla="val 25000"/>
              <a:gd name="adj3" fmla="val 25000"/>
              <a:gd name="adj4" fmla="val 43750"/>
              <a:gd name="adj5" fmla="val 100000"/>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CA" sz="2800" b="1" i="0" u="none" strike="noStrike" cap="none" spc="0" normalizeH="0" baseline="0">
              <a:ln>
                <a:noFill/>
              </a:ln>
              <a:solidFill>
                <a:srgbClr val="F5F8EB"/>
              </a:solidFill>
              <a:effectLst/>
              <a:uFillTx/>
              <a:latin typeface="+mn-lt"/>
              <a:ea typeface="+mn-ea"/>
              <a:cs typeface="+mn-cs"/>
              <a:sym typeface="Palatino"/>
            </a:endParaRPr>
          </a:p>
        </p:txBody>
      </p:sp>
      <p:sp>
        <p:nvSpPr>
          <p:cNvPr id="24" name="Arrow: U-Turn 23">
            <a:extLst>
              <a:ext uri="{FF2B5EF4-FFF2-40B4-BE49-F238E27FC236}">
                <a16:creationId xmlns:a16="http://schemas.microsoft.com/office/drawing/2014/main" id="{64E269A5-DF47-C164-96F8-BA510E312505}"/>
              </a:ext>
            </a:extLst>
          </p:cNvPr>
          <p:cNvSpPr/>
          <p:nvPr/>
        </p:nvSpPr>
        <p:spPr>
          <a:xfrm>
            <a:off x="2597150" y="8021748"/>
            <a:ext cx="1416050" cy="533479"/>
          </a:xfrm>
          <a:prstGeom prst="uturnArrow">
            <a:avLst>
              <a:gd name="adj1" fmla="val 25000"/>
              <a:gd name="adj2" fmla="val 25000"/>
              <a:gd name="adj3" fmla="val 25000"/>
              <a:gd name="adj4" fmla="val 43750"/>
              <a:gd name="adj5" fmla="val 100000"/>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CA" sz="2800" b="1" i="0" u="none" strike="noStrike" cap="none" spc="0" normalizeH="0" baseline="0">
              <a:ln>
                <a:noFill/>
              </a:ln>
              <a:solidFill>
                <a:srgbClr val="F5F8EB"/>
              </a:solidFill>
              <a:effectLst/>
              <a:uFillTx/>
              <a:latin typeface="+mn-lt"/>
              <a:ea typeface="+mn-ea"/>
              <a:cs typeface="+mn-cs"/>
              <a:sym typeface="Palatino"/>
            </a:endParaRPr>
          </a:p>
        </p:txBody>
      </p:sp>
      <p:sp>
        <p:nvSpPr>
          <p:cNvPr id="25" name="Arrow: U-Turn 24">
            <a:extLst>
              <a:ext uri="{FF2B5EF4-FFF2-40B4-BE49-F238E27FC236}">
                <a16:creationId xmlns:a16="http://schemas.microsoft.com/office/drawing/2014/main" id="{03214CD6-0884-D7FD-7A7B-5F3B82C1A316}"/>
              </a:ext>
            </a:extLst>
          </p:cNvPr>
          <p:cNvSpPr/>
          <p:nvPr/>
        </p:nvSpPr>
        <p:spPr>
          <a:xfrm>
            <a:off x="4829174" y="7922304"/>
            <a:ext cx="1416050" cy="533479"/>
          </a:xfrm>
          <a:prstGeom prst="uturnArrow">
            <a:avLst>
              <a:gd name="adj1" fmla="val 25000"/>
              <a:gd name="adj2" fmla="val 25000"/>
              <a:gd name="adj3" fmla="val 25000"/>
              <a:gd name="adj4" fmla="val 43750"/>
              <a:gd name="adj5" fmla="val 100000"/>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CA" sz="2800" b="1" i="0" u="none" strike="noStrike" cap="none" spc="0" normalizeH="0" baseline="0">
              <a:ln>
                <a:noFill/>
              </a:ln>
              <a:solidFill>
                <a:srgbClr val="F5F8EB"/>
              </a:solidFill>
              <a:effectLst/>
              <a:uFillTx/>
              <a:latin typeface="+mn-lt"/>
              <a:ea typeface="+mn-ea"/>
              <a:cs typeface="+mn-cs"/>
              <a:sym typeface="Palatino"/>
            </a:endParaRPr>
          </a:p>
        </p:txBody>
      </p:sp>
      <p:sp>
        <p:nvSpPr>
          <p:cNvPr id="26" name="Arrow: U-Turn 25">
            <a:extLst>
              <a:ext uri="{FF2B5EF4-FFF2-40B4-BE49-F238E27FC236}">
                <a16:creationId xmlns:a16="http://schemas.microsoft.com/office/drawing/2014/main" id="{673AAAA3-DE61-8A1C-57F0-64033A04FF73}"/>
              </a:ext>
            </a:extLst>
          </p:cNvPr>
          <p:cNvSpPr/>
          <p:nvPr/>
        </p:nvSpPr>
        <p:spPr>
          <a:xfrm>
            <a:off x="7061198" y="7922303"/>
            <a:ext cx="1416050" cy="533479"/>
          </a:xfrm>
          <a:prstGeom prst="uturnArrow">
            <a:avLst>
              <a:gd name="adj1" fmla="val 25000"/>
              <a:gd name="adj2" fmla="val 25000"/>
              <a:gd name="adj3" fmla="val 25000"/>
              <a:gd name="adj4" fmla="val 43750"/>
              <a:gd name="adj5" fmla="val 100000"/>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CA" sz="2800" b="1" i="0" u="none" strike="noStrike" cap="none" spc="0" normalizeH="0" baseline="0">
              <a:ln>
                <a:noFill/>
              </a:ln>
              <a:solidFill>
                <a:srgbClr val="F5F8EB"/>
              </a:solidFill>
              <a:effectLst/>
              <a:uFillTx/>
              <a:latin typeface="+mn-lt"/>
              <a:ea typeface="+mn-ea"/>
              <a:cs typeface="+mn-cs"/>
              <a:sym typeface="Palatino"/>
            </a:endParaRPr>
          </a:p>
        </p:txBody>
      </p:sp>
      <p:sp>
        <p:nvSpPr>
          <p:cNvPr id="31" name="What happens if the router receives a message destined for subnet B?">
            <a:extLst>
              <a:ext uri="{FF2B5EF4-FFF2-40B4-BE49-F238E27FC236}">
                <a16:creationId xmlns:a16="http://schemas.microsoft.com/office/drawing/2014/main" id="{AB6BA484-6AC3-A221-ADF8-C4DE5C96338F}"/>
              </a:ext>
            </a:extLst>
          </p:cNvPr>
          <p:cNvSpPr txBox="1"/>
          <p:nvPr/>
        </p:nvSpPr>
        <p:spPr>
          <a:xfrm>
            <a:off x="7878030" y="3659190"/>
            <a:ext cx="5338739"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r>
              <a:rPr lang="en-CA" sz="2400" dirty="0"/>
              <a:t>RIP uses hop count (hops are the number of routers you pass through on the way to the destination) </a:t>
            </a:r>
          </a:p>
          <a:p>
            <a:pPr algn="l"/>
            <a:endParaRPr sz="2400" dirty="0"/>
          </a:p>
        </p:txBody>
      </p:sp>
    </p:spTree>
    <p:extLst>
      <p:ext uri="{BB962C8B-B14F-4D97-AF65-F5344CB8AC3E}">
        <p14:creationId xmlns:p14="http://schemas.microsoft.com/office/powerpoint/2010/main" val="12366444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5" presetClass="exit" presetSubtype="0" fill="hold" grpId="1" nodeType="clickEffect">
                                  <p:stCondLst>
                                    <p:cond delay="0"/>
                                  </p:stCondLst>
                                  <p:childTnLst>
                                    <p:animEffect transition="out" filter="fade">
                                      <p:cBhvr>
                                        <p:cTn id="16" dur="2000"/>
                                        <p:tgtEl>
                                          <p:spTgt spid="10"/>
                                        </p:tgtEl>
                                      </p:cBhvr>
                                    </p:animEffect>
                                    <p:anim calcmode="lin" valueType="num">
                                      <p:cBhvr>
                                        <p:cTn id="17" dur="2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2000"/>
                                        <p:tgtEl>
                                          <p:spTgt spid="10"/>
                                        </p:tgtEl>
                                        <p:attrNameLst>
                                          <p:attrName>ppt_h</p:attrName>
                                        </p:attrNameLst>
                                      </p:cBhvr>
                                      <p:tavLst>
                                        <p:tav tm="0">
                                          <p:val>
                                            <p:strVal val="ppt_h"/>
                                          </p:val>
                                        </p:tav>
                                        <p:tav tm="100000">
                                          <p:val>
                                            <p:strVal val="ppt_h"/>
                                          </p:val>
                                        </p:tav>
                                      </p:tavLst>
                                    </p:anim>
                                    <p:set>
                                      <p:cBhvr>
                                        <p:cTn id="19" dur="1" fill="hold">
                                          <p:stCondLst>
                                            <p:cond delay="1999"/>
                                          </p:stCondLst>
                                        </p:cTn>
                                        <p:tgtEl>
                                          <p:spTgt spid="10"/>
                                        </p:tgtEl>
                                        <p:attrNameLst>
                                          <p:attrName>style.visibility</p:attrName>
                                        </p:attrNameLst>
                                      </p:cBhvr>
                                      <p:to>
                                        <p:strVal val="hidden"/>
                                      </p:to>
                                    </p:set>
                                  </p:childTnLst>
                                </p:cTn>
                              </p:par>
                              <p:par>
                                <p:cTn id="20" presetID="45" presetClass="exit" presetSubtype="0" fill="hold" nodeType="withEffect">
                                  <p:stCondLst>
                                    <p:cond delay="0"/>
                                  </p:stCondLst>
                                  <p:childTnLst>
                                    <p:animEffect transition="out" filter="fade">
                                      <p:cBhvr>
                                        <p:cTn id="21" dur="2000"/>
                                        <p:tgtEl>
                                          <p:spTgt spid="9"/>
                                        </p:tgtEl>
                                      </p:cBhvr>
                                    </p:animEffect>
                                    <p:anim calcmode="lin" valueType="num">
                                      <p:cBhvr>
                                        <p:cTn id="22" dur="2000"/>
                                        <p:tgtEl>
                                          <p:spTgt spid="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3" dur="2000"/>
                                        <p:tgtEl>
                                          <p:spTgt spid="9"/>
                                        </p:tgtEl>
                                        <p:attrNameLst>
                                          <p:attrName>ppt_h</p:attrName>
                                        </p:attrNameLst>
                                      </p:cBhvr>
                                      <p:tavLst>
                                        <p:tav tm="0">
                                          <p:val>
                                            <p:strVal val="ppt_h"/>
                                          </p:val>
                                        </p:tav>
                                        <p:tav tm="100000">
                                          <p:val>
                                            <p:strVal val="ppt_h"/>
                                          </p:val>
                                        </p:tav>
                                      </p:tavLst>
                                    </p:anim>
                                    <p:set>
                                      <p:cBhvr>
                                        <p:cTn id="24" dur="1" fill="hold">
                                          <p:stCondLst>
                                            <p:cond delay="19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5" presetClass="exit" presetSubtype="0" fill="hold" grpId="1" nodeType="clickEffect">
                                  <p:stCondLst>
                                    <p:cond delay="0"/>
                                  </p:stCondLst>
                                  <p:childTnLst>
                                    <p:animEffect transition="out" filter="fade">
                                      <p:cBhvr>
                                        <p:cTn id="40" dur="2000"/>
                                        <p:tgtEl>
                                          <p:spTgt spid="12"/>
                                        </p:tgtEl>
                                      </p:cBhvr>
                                    </p:animEffect>
                                    <p:anim calcmode="lin" valueType="num">
                                      <p:cBhvr>
                                        <p:cTn id="41" dur="2000"/>
                                        <p:tgtEl>
                                          <p:spTgt spid="1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42" dur="2000"/>
                                        <p:tgtEl>
                                          <p:spTgt spid="12"/>
                                        </p:tgtEl>
                                        <p:attrNameLst>
                                          <p:attrName>ppt_h</p:attrName>
                                        </p:attrNameLst>
                                      </p:cBhvr>
                                      <p:tavLst>
                                        <p:tav tm="0">
                                          <p:val>
                                            <p:strVal val="ppt_h"/>
                                          </p:val>
                                        </p:tav>
                                        <p:tav tm="100000">
                                          <p:val>
                                            <p:strVal val="ppt_h"/>
                                          </p:val>
                                        </p:tav>
                                      </p:tavLst>
                                    </p:anim>
                                    <p:set>
                                      <p:cBhvr>
                                        <p:cTn id="43" dur="1" fill="hold">
                                          <p:stCondLst>
                                            <p:cond delay="1999"/>
                                          </p:stCondLst>
                                        </p:cTn>
                                        <p:tgtEl>
                                          <p:spTgt spid="12"/>
                                        </p:tgtEl>
                                        <p:attrNameLst>
                                          <p:attrName>style.visibility</p:attrName>
                                        </p:attrNameLst>
                                      </p:cBhvr>
                                      <p:to>
                                        <p:strVal val="hidden"/>
                                      </p:to>
                                    </p:set>
                                  </p:childTnLst>
                                </p:cTn>
                              </p:par>
                              <p:par>
                                <p:cTn id="44" presetID="45" presetClass="exit" presetSubtype="0" fill="hold" nodeType="withEffect">
                                  <p:stCondLst>
                                    <p:cond delay="0"/>
                                  </p:stCondLst>
                                  <p:childTnLst>
                                    <p:animEffect transition="out" filter="fade">
                                      <p:cBhvr>
                                        <p:cTn id="45" dur="2000"/>
                                        <p:tgtEl>
                                          <p:spTgt spid="11"/>
                                        </p:tgtEl>
                                      </p:cBhvr>
                                    </p:animEffect>
                                    <p:anim calcmode="lin" valueType="num">
                                      <p:cBhvr>
                                        <p:cTn id="46" dur="2000"/>
                                        <p:tgtEl>
                                          <p:spTgt spid="1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47" dur="2000"/>
                                        <p:tgtEl>
                                          <p:spTgt spid="11"/>
                                        </p:tgtEl>
                                        <p:attrNameLst>
                                          <p:attrName>ppt_h</p:attrName>
                                        </p:attrNameLst>
                                      </p:cBhvr>
                                      <p:tavLst>
                                        <p:tav tm="0">
                                          <p:val>
                                            <p:strVal val="ppt_h"/>
                                          </p:val>
                                        </p:tav>
                                        <p:tav tm="100000">
                                          <p:val>
                                            <p:strVal val="ppt_h"/>
                                          </p:val>
                                        </p:tav>
                                      </p:tavLst>
                                    </p:anim>
                                    <p:set>
                                      <p:cBhvr>
                                        <p:cTn id="48" dur="1" fill="hold">
                                          <p:stCondLst>
                                            <p:cond delay="1999"/>
                                          </p:stCondLst>
                                        </p:cTn>
                                        <p:tgtEl>
                                          <p:spTgt spid="11"/>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5" presetClass="exit" presetSubtype="0" fill="hold" grpId="1" nodeType="clickEffect">
                                  <p:stCondLst>
                                    <p:cond delay="0"/>
                                  </p:stCondLst>
                                  <p:childTnLst>
                                    <p:animEffect transition="out" filter="fade">
                                      <p:cBhvr>
                                        <p:cTn id="66" dur="2000"/>
                                        <p:tgtEl>
                                          <p:spTgt spid="16"/>
                                        </p:tgtEl>
                                      </p:cBhvr>
                                    </p:animEffect>
                                    <p:anim calcmode="lin" valueType="num">
                                      <p:cBhvr>
                                        <p:cTn id="67" dur="2000"/>
                                        <p:tgtEl>
                                          <p:spTgt spid="1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68" dur="2000"/>
                                        <p:tgtEl>
                                          <p:spTgt spid="16"/>
                                        </p:tgtEl>
                                        <p:attrNameLst>
                                          <p:attrName>ppt_h</p:attrName>
                                        </p:attrNameLst>
                                      </p:cBhvr>
                                      <p:tavLst>
                                        <p:tav tm="0">
                                          <p:val>
                                            <p:strVal val="ppt_h"/>
                                          </p:val>
                                        </p:tav>
                                        <p:tav tm="100000">
                                          <p:val>
                                            <p:strVal val="ppt_h"/>
                                          </p:val>
                                        </p:tav>
                                      </p:tavLst>
                                    </p:anim>
                                    <p:set>
                                      <p:cBhvr>
                                        <p:cTn id="69" dur="1" fill="hold">
                                          <p:stCondLst>
                                            <p:cond delay="1999"/>
                                          </p:stCondLst>
                                        </p:cTn>
                                        <p:tgtEl>
                                          <p:spTgt spid="16"/>
                                        </p:tgtEl>
                                        <p:attrNameLst>
                                          <p:attrName>style.visibility</p:attrName>
                                        </p:attrNameLst>
                                      </p:cBhvr>
                                      <p:to>
                                        <p:strVal val="hidden"/>
                                      </p:to>
                                    </p:set>
                                  </p:childTnLst>
                                </p:cTn>
                              </p:par>
                              <p:par>
                                <p:cTn id="70" presetID="45" presetClass="exit" presetSubtype="0" fill="hold" nodeType="withEffect">
                                  <p:stCondLst>
                                    <p:cond delay="0"/>
                                  </p:stCondLst>
                                  <p:childTnLst>
                                    <p:animEffect transition="out" filter="fade">
                                      <p:cBhvr>
                                        <p:cTn id="71" dur="2000"/>
                                        <p:tgtEl>
                                          <p:spTgt spid="15"/>
                                        </p:tgtEl>
                                      </p:cBhvr>
                                    </p:animEffect>
                                    <p:anim calcmode="lin" valueType="num">
                                      <p:cBhvr>
                                        <p:cTn id="72" dur="2000"/>
                                        <p:tgtEl>
                                          <p:spTgt spid="1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73" dur="2000"/>
                                        <p:tgtEl>
                                          <p:spTgt spid="15"/>
                                        </p:tgtEl>
                                        <p:attrNameLst>
                                          <p:attrName>ppt_h</p:attrName>
                                        </p:attrNameLst>
                                      </p:cBhvr>
                                      <p:tavLst>
                                        <p:tav tm="0">
                                          <p:val>
                                            <p:strVal val="ppt_h"/>
                                          </p:val>
                                        </p:tav>
                                        <p:tav tm="100000">
                                          <p:val>
                                            <p:strVal val="ppt_h"/>
                                          </p:val>
                                        </p:tav>
                                      </p:tavLst>
                                    </p:anim>
                                    <p:set>
                                      <p:cBhvr>
                                        <p:cTn id="74"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P spid="16" grpId="0"/>
      <p:bldP spid="16" grpId="1"/>
      <p:bldP spid="21" grpId="0" animBg="1"/>
      <p:bldP spid="22" grpId="0" animBg="1"/>
      <p:bldP spid="23" grpId="0" animBg="1"/>
      <p:bldP spid="24" grpId="0" animBg="1"/>
      <p:bldP spid="25" grpId="0" animBg="1"/>
      <p:bldP spid="2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descr="An illustration of extended service set (E S S).">
            <a:extLst>
              <a:ext uri="{FF2B5EF4-FFF2-40B4-BE49-F238E27FC236}">
                <a16:creationId xmlns:a16="http://schemas.microsoft.com/office/drawing/2014/main" id="{20A81628-AF20-F96E-BA7B-AC6BE7FBF9FB}"/>
              </a:ext>
            </a:extLst>
          </p:cNvPr>
          <p:cNvPicPr>
            <a:picLocks noChangeAspect="1" noChangeArrowheads="1"/>
          </p:cNvPicPr>
          <p:nvPr/>
        </p:nvPicPr>
        <p:blipFill>
          <a:blip r:embed="rId3"/>
          <a:stretch>
            <a:fillRect/>
          </a:stretch>
        </p:blipFill>
        <p:spPr bwMode="auto">
          <a:xfrm>
            <a:off x="2225253" y="2176487"/>
            <a:ext cx="7809701" cy="398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6">
            <a:extLst>
              <a:ext uri="{FF2B5EF4-FFF2-40B4-BE49-F238E27FC236}">
                <a16:creationId xmlns:a16="http://schemas.microsoft.com/office/drawing/2014/main" id="{4F10827B-2BC2-92D9-F594-CBB2A27C55EF}"/>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90</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5" name="SSANWDTRDTRTCWFLSLFO">
            <a:extLst>
              <a:ext uri="{FF2B5EF4-FFF2-40B4-BE49-F238E27FC236}">
                <a16:creationId xmlns:a16="http://schemas.microsoft.com/office/drawing/2014/main" id="{12BD3DBE-ADE3-59B7-8B98-75EF8E3952DD}"/>
              </a:ext>
            </a:extLst>
          </p:cNvPr>
          <p:cNvSpPr txBox="1">
            <a:spLocks/>
          </p:cNvSpPr>
          <p:nvPr/>
        </p:nvSpPr>
        <p:spPr>
          <a:xfrm>
            <a:off x="647700" y="626382"/>
            <a:ext cx="11709400" cy="1325563"/>
          </a:xfrm>
          <a:prstGeom prst="rect">
            <a:avLst/>
          </a:prstGeom>
          <a:blipFill>
            <a:blip r:embed="rId4"/>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Extended Service Set </a:t>
            </a:r>
          </a:p>
        </p:txBody>
      </p:sp>
      <p:sp>
        <p:nvSpPr>
          <p:cNvPr id="4" name="TextBox 3">
            <a:extLst>
              <a:ext uri="{FF2B5EF4-FFF2-40B4-BE49-F238E27FC236}">
                <a16:creationId xmlns:a16="http://schemas.microsoft.com/office/drawing/2014/main" id="{46CA3596-0C83-FA68-1FF3-88D01B0E2578}"/>
              </a:ext>
            </a:extLst>
          </p:cNvPr>
          <p:cNvSpPr txBox="1"/>
          <p:nvPr/>
        </p:nvSpPr>
        <p:spPr>
          <a:xfrm>
            <a:off x="670169" y="6144396"/>
            <a:ext cx="11686931"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584200" rtl="0" fontAlgn="auto" latinLnBrk="0" hangingPunct="0">
              <a:lnSpc>
                <a:spcPct val="100000"/>
              </a:lnSpc>
              <a:spcBef>
                <a:spcPts val="0"/>
              </a:spcBef>
              <a:spcAft>
                <a:spcPts val="0"/>
              </a:spcAft>
              <a:buClrTx/>
              <a:buSzTx/>
              <a:buFont typeface="+mj-lt"/>
              <a:buAutoNum type="arabicPeriod"/>
              <a:tabLst/>
            </a:pP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Consists of multiple access points all with the same SSID (Service Set Identifier) </a:t>
            </a:r>
          </a:p>
          <a:p>
            <a:pPr marL="514350" marR="0" indent="-514350" algn="l" defTabSz="584200" rtl="0" fontAlgn="auto" latinLnBrk="0" hangingPunct="0">
              <a:lnSpc>
                <a:spcPct val="100000"/>
              </a:lnSpc>
              <a:spcBef>
                <a:spcPts val="0"/>
              </a:spcBef>
              <a:spcAft>
                <a:spcPts val="0"/>
              </a:spcAft>
              <a:buClrTx/>
              <a:buSzTx/>
              <a:buFont typeface="+mj-lt"/>
              <a:buAutoNum type="arabicPeriod"/>
              <a:tabLst/>
            </a:pPr>
            <a:r>
              <a:rPr lang="en-CA" dirty="0">
                <a:highlight>
                  <a:srgbClr val="FFFF00"/>
                </a:highlight>
              </a:rPr>
              <a:t>What is the SSID used by Sheridan?</a:t>
            </a:r>
          </a:p>
          <a:p>
            <a:pPr marL="514350" marR="0" indent="-514350" algn="l" defTabSz="584200" rtl="0" fontAlgn="auto" latinLnBrk="0" hangingPunct="0">
              <a:lnSpc>
                <a:spcPct val="100000"/>
              </a:lnSpc>
              <a:spcBef>
                <a:spcPts val="0"/>
              </a:spcBef>
              <a:spcAft>
                <a:spcPts val="0"/>
              </a:spcAft>
              <a:buClrTx/>
              <a:buSzTx/>
              <a:buFont typeface="+mj-lt"/>
              <a:buAutoNum type="arabicPeriod"/>
              <a:tabLst/>
            </a:pP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Provide an example of an Extended Service Set </a:t>
            </a:r>
          </a:p>
          <a:p>
            <a:pPr marL="514350" marR="0" indent="-514350" algn="l" defTabSz="584200" rtl="0" fontAlgn="auto" latinLnBrk="0" hangingPunct="0">
              <a:lnSpc>
                <a:spcPct val="100000"/>
              </a:lnSpc>
              <a:spcBef>
                <a:spcPts val="0"/>
              </a:spcBef>
              <a:spcAft>
                <a:spcPts val="0"/>
              </a:spcAft>
              <a:buClrTx/>
              <a:buSzTx/>
              <a:buFont typeface="+mj-lt"/>
              <a:buAutoNum type="arabicPeriod"/>
              <a:tabLst/>
            </a:pPr>
            <a:r>
              <a:rPr lang="en-CA" dirty="0">
                <a:highlight>
                  <a:srgbClr val="FFFF00"/>
                </a:highlight>
              </a:rPr>
              <a:t>Why would you want multiple access points?</a:t>
            </a:r>
            <a:endPar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endParaRPr>
          </a:p>
        </p:txBody>
      </p:sp>
    </p:spTree>
    <p:extLst>
      <p:ext uri="{BB962C8B-B14F-4D97-AF65-F5344CB8AC3E}">
        <p14:creationId xmlns:p14="http://schemas.microsoft.com/office/powerpoint/2010/main" val="3317786618"/>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3" name="Attenuation…"/>
          <p:cNvSpPr txBox="1">
            <a:spLocks noGrp="1"/>
          </p:cNvSpPr>
          <p:nvPr>
            <p:ph type="body" idx="1"/>
          </p:nvPr>
        </p:nvSpPr>
        <p:spPr>
          <a:xfrm>
            <a:off x="647700" y="2628900"/>
            <a:ext cx="11709400" cy="3607777"/>
          </a:xfrm>
          <a:prstGeom prst="rect">
            <a:avLst/>
          </a:prstGeom>
        </p:spPr>
        <p:txBody>
          <a:bodyPr anchor="t"/>
          <a:lstStyle/>
          <a:p>
            <a:pPr marL="742950" indent="-742950">
              <a:spcBef>
                <a:spcPts val="0"/>
              </a:spcBef>
              <a:buSzPct val="100000"/>
              <a:buFont typeface="+mj-lt"/>
              <a:buAutoNum type="arabicPeriod"/>
              <a:defRPr>
                <a:solidFill>
                  <a:srgbClr val="61615E"/>
                </a:solidFill>
              </a:defRPr>
            </a:pPr>
            <a:r>
              <a:rPr lang="en-CA" dirty="0"/>
              <a:t>Attenuation</a:t>
            </a:r>
          </a:p>
          <a:p>
            <a:pPr marL="742950" indent="-742950">
              <a:spcBef>
                <a:spcPts val="0"/>
              </a:spcBef>
              <a:buSzPct val="100000"/>
              <a:buFont typeface="+mj-lt"/>
              <a:buAutoNum type="arabicPeriod"/>
              <a:defRPr>
                <a:solidFill>
                  <a:srgbClr val="61615E"/>
                </a:solidFill>
              </a:defRPr>
            </a:pPr>
            <a:r>
              <a:rPr lang="en-CA" dirty="0"/>
              <a:t>Mobility</a:t>
            </a:r>
          </a:p>
          <a:p>
            <a:pPr marL="742950" indent="-742950">
              <a:spcBef>
                <a:spcPts val="0"/>
              </a:spcBef>
              <a:buSzPct val="100000"/>
              <a:buFont typeface="+mj-lt"/>
              <a:buAutoNum type="arabicPeriod"/>
              <a:defRPr>
                <a:solidFill>
                  <a:srgbClr val="61615E"/>
                </a:solidFill>
              </a:defRPr>
            </a:pPr>
            <a:r>
              <a:rPr lang="en-CA" dirty="0"/>
              <a:t>Reach of Wireless </a:t>
            </a:r>
          </a:p>
          <a:p>
            <a:pPr marL="742950" indent="-742950">
              <a:spcBef>
                <a:spcPts val="0"/>
              </a:spcBef>
              <a:buSzPct val="100000"/>
              <a:buFont typeface="+mj-lt"/>
              <a:buAutoNum type="arabicPeriod"/>
              <a:defRPr>
                <a:solidFill>
                  <a:srgbClr val="61615E"/>
                </a:solidFill>
              </a:defRPr>
            </a:pPr>
            <a:r>
              <a:rPr lang="en-CA" dirty="0"/>
              <a:t>Collision Avoidance </a:t>
            </a:r>
          </a:p>
          <a:p>
            <a:pPr marL="742950" indent="-742950">
              <a:spcBef>
                <a:spcPts val="0"/>
              </a:spcBef>
              <a:buSzPct val="100000"/>
              <a:buFont typeface="+mj-lt"/>
              <a:buAutoNum type="arabicPeriod"/>
              <a:defRPr>
                <a:solidFill>
                  <a:srgbClr val="61615E"/>
                </a:solidFill>
              </a:defRPr>
            </a:pPr>
            <a:r>
              <a:rPr lang="en-CA" dirty="0"/>
              <a:t>Multipath Interference </a:t>
            </a:r>
            <a:endParaRPr dirty="0"/>
          </a:p>
        </p:txBody>
      </p:sp>
      <p:sp>
        <p:nvSpPr>
          <p:cNvPr id="2" name="Slide Number Placeholder 6">
            <a:extLst>
              <a:ext uri="{FF2B5EF4-FFF2-40B4-BE49-F238E27FC236}">
                <a16:creationId xmlns:a16="http://schemas.microsoft.com/office/drawing/2014/main" id="{B1557C75-8F0B-123B-5B35-FD3B7ED6DFC4}"/>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91</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5" name="SSANWDTRDTRTCWFLSLFO">
            <a:extLst>
              <a:ext uri="{FF2B5EF4-FFF2-40B4-BE49-F238E27FC236}">
                <a16:creationId xmlns:a16="http://schemas.microsoft.com/office/drawing/2014/main" id="{E64C365D-6F5E-014E-AAC6-8EAD034FE711}"/>
              </a:ext>
            </a:extLst>
          </p:cNvPr>
          <p:cNvSpPr txBox="1">
            <a:spLocks/>
          </p:cNvSpPr>
          <p:nvPr/>
        </p:nvSpPr>
        <p:spPr>
          <a:xfrm>
            <a:off x="647700" y="626382"/>
            <a:ext cx="11709400" cy="1325563"/>
          </a:xfrm>
          <a:prstGeom prst="rect">
            <a:avLst/>
          </a:prstGeom>
          <a:blipFill>
            <a:blip r:embed="rId3"/>
            <a:stretch>
              <a:fillRect/>
            </a:stretch>
          </a:blipFill>
        </p:spPr>
        <p:txBody>
          <a:bodyPr anchor="ctr">
            <a:normAutofit fontScale="85000" lnSpcReduction="10000"/>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Issues Impacting Wireless Signals </a:t>
            </a:r>
          </a:p>
        </p:txBody>
      </p:sp>
      <p:sp>
        <p:nvSpPr>
          <p:cNvPr id="6" name="TextBox 5">
            <a:extLst>
              <a:ext uri="{FF2B5EF4-FFF2-40B4-BE49-F238E27FC236}">
                <a16:creationId xmlns:a16="http://schemas.microsoft.com/office/drawing/2014/main" id="{CAA0242D-5173-E9E7-BCE7-04E8029CF30B}"/>
              </a:ext>
            </a:extLst>
          </p:cNvPr>
          <p:cNvSpPr txBox="1"/>
          <p:nvPr/>
        </p:nvSpPr>
        <p:spPr>
          <a:xfrm>
            <a:off x="1383323" y="6630711"/>
            <a:ext cx="10621108" cy="20723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There ar</a:t>
            </a:r>
            <a:r>
              <a:rPr lang="en-CA" dirty="0">
                <a:highlight>
                  <a:srgbClr val="FFFF00"/>
                </a:highlight>
              </a:rPr>
              <a:t>e many things to be aware of when setting a wireless network: attenuation, mobility, reach, collision avoidance, and multipath interference. Pick 2 and explain why they are relevant </a:t>
            </a:r>
            <a:endPar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endParaRPr>
          </a:p>
        </p:txBody>
      </p:sp>
    </p:spTree>
    <p:extLst>
      <p:ext uri="{BB962C8B-B14F-4D97-AF65-F5344CB8AC3E}">
        <p14:creationId xmlns:p14="http://schemas.microsoft.com/office/powerpoint/2010/main" val="4118051066"/>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8" name="What will happen if computer A and computer B send a message at the same time?"/>
          <p:cNvSpPr txBox="1">
            <a:spLocks noGrp="1"/>
          </p:cNvSpPr>
          <p:nvPr>
            <p:ph type="body" sz="half" idx="1"/>
          </p:nvPr>
        </p:nvSpPr>
        <p:spPr>
          <a:xfrm>
            <a:off x="647700" y="2628900"/>
            <a:ext cx="4659650" cy="6477000"/>
          </a:xfrm>
          <a:prstGeom prst="rect">
            <a:avLst/>
          </a:prstGeom>
        </p:spPr>
        <p:txBody>
          <a:bodyPr anchor="t"/>
          <a:lstStyle>
            <a:lvl1pPr marL="0" indent="0">
              <a:buSzTx/>
              <a:buNone/>
              <a:defRPr>
                <a:solidFill>
                  <a:srgbClr val="61615E"/>
                </a:solidFill>
              </a:defRPr>
            </a:lvl1pPr>
          </a:lstStyle>
          <a:p>
            <a:r>
              <a:rPr dirty="0"/>
              <a:t>What will happen if computer A and computer B send a message at the same time?</a:t>
            </a:r>
            <a:endParaRPr lang="en-CA" dirty="0"/>
          </a:p>
          <a:p>
            <a:endParaRPr lang="en-CA" dirty="0"/>
          </a:p>
          <a:p>
            <a:r>
              <a:rPr lang="en-CA" dirty="0">
                <a:highlight>
                  <a:srgbClr val="FFFF00"/>
                </a:highlight>
              </a:rPr>
              <a:t>Can I use CSMA/CD in wireless networks?</a:t>
            </a:r>
            <a:endParaRPr dirty="0">
              <a:highlight>
                <a:srgbClr val="FFFF00"/>
              </a:highlight>
            </a:endParaRPr>
          </a:p>
        </p:txBody>
      </p:sp>
      <p:pic>
        <p:nvPicPr>
          <p:cNvPr id="329" name="image11.png" descr="image11.png"/>
          <p:cNvPicPr>
            <a:picLocks noChangeAspect="1"/>
          </p:cNvPicPr>
          <p:nvPr/>
        </p:nvPicPr>
        <p:blipFill>
          <a:blip r:embed="rId3"/>
          <a:stretch>
            <a:fillRect/>
          </a:stretch>
        </p:blipFill>
        <p:spPr>
          <a:xfrm>
            <a:off x="5380565" y="3077632"/>
            <a:ext cx="6976535" cy="6028268"/>
          </a:xfrm>
          <a:prstGeom prst="rect">
            <a:avLst/>
          </a:prstGeom>
          <a:ln w="12700">
            <a:miter lim="400000"/>
          </a:ln>
        </p:spPr>
      </p:pic>
      <p:sp>
        <p:nvSpPr>
          <p:cNvPr id="2" name="Slide Number Placeholder 6">
            <a:extLst>
              <a:ext uri="{FF2B5EF4-FFF2-40B4-BE49-F238E27FC236}">
                <a16:creationId xmlns:a16="http://schemas.microsoft.com/office/drawing/2014/main" id="{22E6CC5A-5A35-6DAB-3628-B1633E89890F}"/>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92</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3" name="SSANWDTRDTRTCWFLSLFO">
            <a:extLst>
              <a:ext uri="{FF2B5EF4-FFF2-40B4-BE49-F238E27FC236}">
                <a16:creationId xmlns:a16="http://schemas.microsoft.com/office/drawing/2014/main" id="{A7C7E024-775B-9EA8-717C-384234F7A84B}"/>
              </a:ext>
            </a:extLst>
          </p:cNvPr>
          <p:cNvSpPr txBox="1">
            <a:spLocks/>
          </p:cNvSpPr>
          <p:nvPr/>
        </p:nvSpPr>
        <p:spPr>
          <a:xfrm>
            <a:off x="647700" y="626382"/>
            <a:ext cx="11709400" cy="1325563"/>
          </a:xfrm>
          <a:prstGeom prst="rect">
            <a:avLst/>
          </a:prstGeom>
          <a:blipFill>
            <a:blip r:embed="rId4"/>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Recall: CSMA/CD</a:t>
            </a: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33" name="image12.png" descr="image12.png"/>
          <p:cNvPicPr>
            <a:picLocks noChangeAspect="1"/>
          </p:cNvPicPr>
          <p:nvPr/>
        </p:nvPicPr>
        <p:blipFill>
          <a:blip r:embed="rId3"/>
          <a:stretch>
            <a:fillRect/>
          </a:stretch>
        </p:blipFill>
        <p:spPr>
          <a:xfrm>
            <a:off x="316865" y="3066175"/>
            <a:ext cx="8738388" cy="4032253"/>
          </a:xfrm>
          <a:prstGeom prst="rect">
            <a:avLst/>
          </a:prstGeom>
          <a:ln w="12700">
            <a:miter lim="400000"/>
          </a:ln>
        </p:spPr>
      </p:pic>
      <p:pic>
        <p:nvPicPr>
          <p:cNvPr id="334" name="image13.png" descr="image13.png"/>
          <p:cNvPicPr>
            <a:picLocks noChangeAspect="1"/>
          </p:cNvPicPr>
          <p:nvPr/>
        </p:nvPicPr>
        <p:blipFill>
          <a:blip r:embed="rId4"/>
          <a:stretch>
            <a:fillRect/>
          </a:stretch>
        </p:blipFill>
        <p:spPr>
          <a:xfrm>
            <a:off x="8135815" y="6330298"/>
            <a:ext cx="4511269" cy="3390186"/>
          </a:xfrm>
          <a:prstGeom prst="rect">
            <a:avLst/>
          </a:prstGeom>
          <a:ln w="12700">
            <a:miter lim="400000"/>
          </a:ln>
        </p:spPr>
      </p:pic>
      <p:sp>
        <p:nvSpPr>
          <p:cNvPr id="2" name="Slide Number Placeholder 6">
            <a:extLst>
              <a:ext uri="{FF2B5EF4-FFF2-40B4-BE49-F238E27FC236}">
                <a16:creationId xmlns:a16="http://schemas.microsoft.com/office/drawing/2014/main" id="{2617C457-A921-3AD1-CFC0-AFCBCD359B55}"/>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93</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3" name="SSANWDTRDTRTCWFLSLFO">
            <a:extLst>
              <a:ext uri="{FF2B5EF4-FFF2-40B4-BE49-F238E27FC236}">
                <a16:creationId xmlns:a16="http://schemas.microsoft.com/office/drawing/2014/main" id="{A69BB675-9CE0-78B4-BD21-35D3B8718D9F}"/>
              </a:ext>
            </a:extLst>
          </p:cNvPr>
          <p:cNvSpPr txBox="1">
            <a:spLocks/>
          </p:cNvSpPr>
          <p:nvPr/>
        </p:nvSpPr>
        <p:spPr>
          <a:xfrm>
            <a:off x="647700" y="626382"/>
            <a:ext cx="11709400" cy="1325563"/>
          </a:xfrm>
          <a:prstGeom prst="rect">
            <a:avLst/>
          </a:prstGeom>
          <a:blipFill>
            <a:blip r:embed="rId5"/>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lang="en-CA" sz="6600" dirty="0">
                <a:solidFill>
                  <a:srgbClr val="FFFFFF"/>
                </a:solidFill>
                <a:latin typeface="Arial" panose="020B0604020202020204" pitchFamily="34" charset="0"/>
                <a:cs typeface="Arial" panose="020B0604020202020204" pitchFamily="34" charset="0"/>
              </a:rPr>
              <a:t>Problems with CSMA/CD</a:t>
            </a:r>
            <a:endPar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endParaRP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9" name="RTS…"/>
          <p:cNvSpPr txBox="1">
            <a:spLocks noGrp="1"/>
          </p:cNvSpPr>
          <p:nvPr>
            <p:ph type="body" idx="1"/>
          </p:nvPr>
        </p:nvSpPr>
        <p:spPr>
          <a:prstGeom prst="rect">
            <a:avLst/>
          </a:prstGeom>
        </p:spPr>
        <p:txBody>
          <a:bodyPr anchor="t"/>
          <a:lstStyle/>
          <a:p>
            <a:pPr marL="917376" lvl="1" indent="-383976">
              <a:spcBef>
                <a:spcPts val="0"/>
              </a:spcBef>
              <a:buFont typeface="Arial"/>
              <a:buBlip>
                <a:blip r:embed="rId3"/>
              </a:buBlip>
              <a:defRPr>
                <a:solidFill>
                  <a:srgbClr val="61615E"/>
                </a:solidFill>
              </a:defRPr>
            </a:pPr>
            <a:r>
              <a:t>RTS </a:t>
            </a:r>
            <a:endParaRPr sz="3800"/>
          </a:p>
          <a:p>
            <a:pPr marL="917376" lvl="1" indent="-383976">
              <a:spcBef>
                <a:spcPts val="0"/>
              </a:spcBef>
              <a:buFont typeface="Arial"/>
              <a:buBlip>
                <a:blip r:embed="rId3"/>
              </a:buBlip>
              <a:defRPr>
                <a:solidFill>
                  <a:srgbClr val="61615E"/>
                </a:solidFill>
              </a:defRPr>
            </a:pPr>
            <a:r>
              <a:t>CTS </a:t>
            </a:r>
          </a:p>
        </p:txBody>
      </p:sp>
      <p:sp>
        <p:nvSpPr>
          <p:cNvPr id="2" name="Slide Number Placeholder 6">
            <a:extLst>
              <a:ext uri="{FF2B5EF4-FFF2-40B4-BE49-F238E27FC236}">
                <a16:creationId xmlns:a16="http://schemas.microsoft.com/office/drawing/2014/main" id="{0BA010C0-4BD3-0B75-DF38-815ECC8BAD54}"/>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94</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3" name="SSANWDTRDTRTCWFLSLFO">
            <a:extLst>
              <a:ext uri="{FF2B5EF4-FFF2-40B4-BE49-F238E27FC236}">
                <a16:creationId xmlns:a16="http://schemas.microsoft.com/office/drawing/2014/main" id="{FBED1E62-26BB-7412-7CAD-FE2E8DD25AF9}"/>
              </a:ext>
            </a:extLst>
          </p:cNvPr>
          <p:cNvSpPr txBox="1">
            <a:spLocks/>
          </p:cNvSpPr>
          <p:nvPr/>
        </p:nvSpPr>
        <p:spPr>
          <a:xfrm>
            <a:off x="647700" y="626382"/>
            <a:ext cx="11709400" cy="1325563"/>
          </a:xfrm>
          <a:prstGeom prst="rect">
            <a:avLst/>
          </a:prstGeom>
          <a:blipFill>
            <a:blip r:embed="rId4"/>
            <a:stretch>
              <a:fillRect/>
            </a:stretch>
          </a:blipFill>
        </p:spPr>
        <p:txBody>
          <a:bodyPr anchor="ct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lang="en-CA" sz="6600" dirty="0">
                <a:solidFill>
                  <a:srgbClr val="FFFFFF"/>
                </a:solidFill>
                <a:latin typeface="Arial" panose="020B0604020202020204" pitchFamily="34" charset="0"/>
                <a:cs typeface="Arial" panose="020B0604020202020204" pitchFamily="34" charset="0"/>
              </a:rPr>
              <a:t>CSMA/CA </a:t>
            </a:r>
            <a:endPar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endParaRPr>
          </a:p>
        </p:txBody>
      </p:sp>
      <p:graphicFrame>
        <p:nvGraphicFramePr>
          <p:cNvPr id="6" name="Table 2">
            <a:extLst>
              <a:ext uri="{FF2B5EF4-FFF2-40B4-BE49-F238E27FC236}">
                <a16:creationId xmlns:a16="http://schemas.microsoft.com/office/drawing/2014/main" id="{9AF71AFA-7282-660D-FD14-0B451FFA4E07}"/>
              </a:ext>
            </a:extLst>
          </p:cNvPr>
          <p:cNvGraphicFramePr>
            <a:graphicFrameLocks noGrp="1"/>
          </p:cNvGraphicFramePr>
          <p:nvPr>
            <p:extLst>
              <p:ext uri="{D42A27DB-BD31-4B8C-83A1-F6EECF244321}">
                <p14:modId xmlns:p14="http://schemas.microsoft.com/office/powerpoint/2010/main" val="2924313284"/>
              </p:ext>
            </p:extLst>
          </p:nvPr>
        </p:nvGraphicFramePr>
        <p:xfrm>
          <a:off x="7050258" y="2628900"/>
          <a:ext cx="4937760" cy="1631092"/>
        </p:xfrm>
        <a:graphic>
          <a:graphicData uri="http://schemas.openxmlformats.org/drawingml/2006/table">
            <a:tbl>
              <a:tblPr firstRow="1" bandRow="1">
                <a:tableStyleId>{5C22544A-7EE6-4342-B048-85BDC9FD1C3A}</a:tableStyleId>
              </a:tblPr>
              <a:tblGrid>
                <a:gridCol w="1554480">
                  <a:extLst>
                    <a:ext uri="{9D8B030D-6E8A-4147-A177-3AD203B41FA5}">
                      <a16:colId xmlns:a16="http://schemas.microsoft.com/office/drawing/2014/main" val="497678835"/>
                    </a:ext>
                  </a:extLst>
                </a:gridCol>
                <a:gridCol w="3383280">
                  <a:extLst>
                    <a:ext uri="{9D8B030D-6E8A-4147-A177-3AD203B41FA5}">
                      <a16:colId xmlns:a16="http://schemas.microsoft.com/office/drawing/2014/main" val="1404441021"/>
                    </a:ext>
                  </a:extLst>
                </a:gridCol>
              </a:tblGrid>
              <a:tr h="400908">
                <a:tc>
                  <a:txBody>
                    <a:bodyPr/>
                    <a:lstStyle/>
                    <a:p>
                      <a:pPr algn="ctr"/>
                      <a:r>
                        <a:rPr lang="en-IN" sz="2000" b="0" i="1" u="none" strike="noStrike" kern="1200" baseline="0" dirty="0">
                          <a:solidFill>
                            <a:schemeClr val="tx1"/>
                          </a:solidFill>
                          <a:latin typeface="+mn-lt"/>
                          <a:ea typeface="+mn-ea"/>
                          <a:cs typeface="+mn-cs"/>
                        </a:rPr>
                        <a:t>Subtype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sz="2000" b="0" i="1" u="none" strike="noStrike" kern="1200" baseline="0" dirty="0">
                          <a:solidFill>
                            <a:schemeClr val="tx1"/>
                          </a:solidFill>
                          <a:latin typeface="+mn-lt"/>
                          <a:ea typeface="+mn-ea"/>
                          <a:cs typeface="+mn-cs"/>
                        </a:rPr>
                        <a:t>Meaning</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extLst>
                  <a:ext uri="{0D108BD9-81ED-4DB2-BD59-A6C34878D82A}">
                    <a16:rowId xmlns:a16="http://schemas.microsoft.com/office/drawing/2014/main" val="2942544361"/>
                  </a:ext>
                </a:extLst>
              </a:tr>
              <a:tr h="428368">
                <a:tc>
                  <a:txBody>
                    <a:bodyPr/>
                    <a:lstStyle/>
                    <a:p>
                      <a:pPr algn="ctr"/>
                      <a:r>
                        <a:rPr lang="en-US" sz="2000" b="0" i="0" u="none" strike="noStrike" kern="1200" baseline="0" dirty="0">
                          <a:solidFill>
                            <a:schemeClr val="tx1"/>
                          </a:solidFill>
                          <a:latin typeface="+mn-lt"/>
                          <a:ea typeface="+mn-ea"/>
                          <a:cs typeface="+mn-cs"/>
                        </a:rPr>
                        <a:t>1011</a:t>
                      </a:r>
                      <a:endParaRPr lang="en-IN" sz="2000" b="0" i="0" u="none" strike="noStrike" kern="1200" baseline="0" dirty="0">
                        <a:solidFill>
                          <a:schemeClr val="tx1"/>
                        </a:solidFill>
                        <a:latin typeface="+mn-lt"/>
                        <a:ea typeface="+mn-ea"/>
                        <a:cs typeface="+mn-cs"/>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b="0" i="0" u="none" strike="noStrike" kern="1200" baseline="0" dirty="0">
                          <a:solidFill>
                            <a:schemeClr val="tx1"/>
                          </a:solidFill>
                          <a:latin typeface="+mn-lt"/>
                          <a:ea typeface="+mn-ea"/>
                          <a:cs typeface="+mn-cs"/>
                        </a:rPr>
                        <a:t>Request to send (RTS)</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150795894"/>
                  </a:ext>
                </a:extLst>
              </a:tr>
              <a:tr h="400908">
                <a:tc>
                  <a:txBody>
                    <a:bodyPr/>
                    <a:lstStyle/>
                    <a:p>
                      <a:pPr algn="ctr"/>
                      <a:r>
                        <a:rPr lang="en-US" sz="2000" b="0" i="0" u="none" strike="noStrike" kern="1200" baseline="0" dirty="0">
                          <a:solidFill>
                            <a:schemeClr val="tx1"/>
                          </a:solidFill>
                          <a:latin typeface="+mn-lt"/>
                          <a:ea typeface="+mn-ea"/>
                          <a:cs typeface="+mn-cs"/>
                        </a:rPr>
                        <a:t>1100</a:t>
                      </a:r>
                      <a:endParaRPr lang="en-IN" sz="2000" b="0" i="0" u="none" strike="noStrike" kern="1200" baseline="0" dirty="0">
                        <a:solidFill>
                          <a:schemeClr val="tx1"/>
                        </a:solidFill>
                        <a:latin typeface="+mn-lt"/>
                        <a:ea typeface="+mn-ea"/>
                        <a:cs typeface="+mn-cs"/>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b="0" i="0" u="none" strike="noStrike" kern="1200" baseline="0" dirty="0">
                          <a:solidFill>
                            <a:schemeClr val="tx1"/>
                          </a:solidFill>
                          <a:latin typeface="+mn-lt"/>
                          <a:ea typeface="+mn-ea"/>
                          <a:cs typeface="+mn-cs"/>
                        </a:rPr>
                        <a:t>Clear to send (CTS)</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2860386045"/>
                  </a:ext>
                </a:extLst>
              </a:tr>
              <a:tr h="400908">
                <a:tc>
                  <a:txBody>
                    <a:bodyPr/>
                    <a:lstStyle/>
                    <a:p>
                      <a:pPr algn="ctr"/>
                      <a:r>
                        <a:rPr lang="en-US" sz="2000" b="0" i="0" u="none" strike="noStrike" kern="1200" baseline="0" dirty="0">
                          <a:solidFill>
                            <a:schemeClr val="tx1"/>
                          </a:solidFill>
                          <a:latin typeface="+mn-lt"/>
                          <a:ea typeface="+mn-ea"/>
                          <a:cs typeface="+mn-cs"/>
                        </a:rPr>
                        <a:t>1101</a:t>
                      </a:r>
                      <a:endParaRPr lang="en-IN" sz="2000" b="0" i="0" u="none" strike="noStrike" kern="1200" baseline="0" dirty="0">
                        <a:solidFill>
                          <a:schemeClr val="tx1"/>
                        </a:solidFill>
                        <a:latin typeface="+mn-lt"/>
                        <a:ea typeface="+mn-ea"/>
                        <a:cs typeface="+mn-cs"/>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b="0" i="0" u="none" strike="noStrike" kern="1200" baseline="0" dirty="0">
                          <a:solidFill>
                            <a:schemeClr val="tx1"/>
                          </a:solidFill>
                          <a:latin typeface="+mn-lt"/>
                          <a:ea typeface="+mn-ea"/>
                          <a:cs typeface="+mn-cs"/>
                        </a:rPr>
                        <a:t>Acknowledgment (ACK)</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631398996"/>
                  </a:ext>
                </a:extLst>
              </a:tr>
            </a:tbl>
          </a:graphicData>
        </a:graphic>
      </p:graphicFrame>
      <p:sp>
        <p:nvSpPr>
          <p:cNvPr id="7" name="TextBox 6">
            <a:extLst>
              <a:ext uri="{FF2B5EF4-FFF2-40B4-BE49-F238E27FC236}">
                <a16:creationId xmlns:a16="http://schemas.microsoft.com/office/drawing/2014/main" id="{8208EBBE-9A6F-ABA2-3C3F-BFF41310CF76}"/>
              </a:ext>
            </a:extLst>
          </p:cNvPr>
          <p:cNvSpPr txBox="1"/>
          <p:nvPr/>
        </p:nvSpPr>
        <p:spPr>
          <a:xfrm>
            <a:off x="1289538" y="5493609"/>
            <a:ext cx="10698480" cy="30572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CA" sz="3200" b="0" i="0" u="none" strike="noStrike" cap="none" spc="0" normalizeH="0" baseline="0" dirty="0">
                <a:ln>
                  <a:noFill/>
                </a:ln>
                <a:solidFill>
                  <a:srgbClr val="546056"/>
                </a:solidFill>
                <a:effectLst/>
                <a:uFillTx/>
                <a:latin typeface="+mn-lt"/>
                <a:ea typeface="+mn-ea"/>
                <a:cs typeface="+mn-cs"/>
                <a:sym typeface="Palatino"/>
              </a:rPr>
              <a:t>RTS is a request to send, the PC asks for exclusive rights to transmit to the access point </a:t>
            </a:r>
          </a:p>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CA" dirty="0"/>
              <a:t>CTS is clear to send and once received the station will then send to the access point </a:t>
            </a:r>
          </a:p>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CA" sz="3200" b="0" i="0" u="none" strike="noStrike" cap="none" spc="0" normalizeH="0" baseline="0" dirty="0">
                <a:ln>
                  <a:noFill/>
                </a:ln>
                <a:solidFill>
                  <a:srgbClr val="546056"/>
                </a:solidFill>
                <a:effectLst/>
                <a:highlight>
                  <a:srgbClr val="FFFF00"/>
                </a:highlight>
                <a:uFillTx/>
                <a:latin typeface="+mn-lt"/>
                <a:ea typeface="+mn-ea"/>
                <a:cs typeface="+mn-cs"/>
                <a:sym typeface="Palatino"/>
              </a:rPr>
              <a:t>This reduces the issues caused by the hidden station problem </a:t>
            </a: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1" name="Best channel selection for multiple access points is 1, 6, and 11. Why is this?"/>
          <p:cNvSpPr txBox="1">
            <a:spLocks noGrp="1"/>
          </p:cNvSpPr>
          <p:nvPr>
            <p:ph type="body" idx="1"/>
          </p:nvPr>
        </p:nvSpPr>
        <p:spPr>
          <a:xfrm>
            <a:off x="702563" y="5293863"/>
            <a:ext cx="11709400" cy="1685192"/>
          </a:xfrm>
          <a:prstGeom prst="rect">
            <a:avLst/>
          </a:prstGeom>
        </p:spPr>
        <p:txBody>
          <a:bodyPr anchor="t"/>
          <a:lstStyle>
            <a:lvl1pPr>
              <a:buBlip>
                <a:blip r:embed="rId3"/>
              </a:buBlip>
              <a:defRPr>
                <a:solidFill>
                  <a:srgbClr val="61615E"/>
                </a:solidFill>
              </a:defRPr>
            </a:lvl1pPr>
          </a:lstStyle>
          <a:p>
            <a:r>
              <a:rPr dirty="0">
                <a:highlight>
                  <a:srgbClr val="FFFF00"/>
                </a:highlight>
              </a:rPr>
              <a:t>Best channel selection for multiple access points is 1, 6, and 11. Why is this? </a:t>
            </a:r>
          </a:p>
        </p:txBody>
      </p:sp>
      <p:pic>
        <p:nvPicPr>
          <p:cNvPr id="352" name="C:\Users\khaled\Desktop\2000px-2_4_GHz_Wi-Fi_channels_(802_11b,g_WLAN)_svg.png" descr="C:\Users\khaled\Desktop\2000px-2_4_GHz_Wi-Fi_channels_(802_11b,g_WLAN)_svg.png"/>
          <p:cNvPicPr>
            <a:picLocks noChangeAspect="1"/>
          </p:cNvPicPr>
          <p:nvPr/>
        </p:nvPicPr>
        <p:blipFill>
          <a:blip r:embed="rId4"/>
          <a:srcRect l="6250"/>
          <a:stretch>
            <a:fillRect/>
          </a:stretch>
        </p:blipFill>
        <p:spPr>
          <a:xfrm>
            <a:off x="702563" y="2369008"/>
            <a:ext cx="12126049" cy="2507792"/>
          </a:xfrm>
          <a:prstGeom prst="rect">
            <a:avLst/>
          </a:prstGeom>
          <a:ln w="12700">
            <a:miter lim="400000"/>
          </a:ln>
        </p:spPr>
      </p:pic>
      <p:sp>
        <p:nvSpPr>
          <p:cNvPr id="2" name="Slide Number Placeholder 6">
            <a:extLst>
              <a:ext uri="{FF2B5EF4-FFF2-40B4-BE49-F238E27FC236}">
                <a16:creationId xmlns:a16="http://schemas.microsoft.com/office/drawing/2014/main" id="{8B6A6B43-2889-833D-E079-F0B553ADD316}"/>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95</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5" name="SSANWDTRDTRTCWFLSLFO">
            <a:extLst>
              <a:ext uri="{FF2B5EF4-FFF2-40B4-BE49-F238E27FC236}">
                <a16:creationId xmlns:a16="http://schemas.microsoft.com/office/drawing/2014/main" id="{C0982AB3-069D-F8F8-08D8-E0EAB4B4DDE9}"/>
              </a:ext>
            </a:extLst>
          </p:cNvPr>
          <p:cNvSpPr txBox="1">
            <a:spLocks/>
          </p:cNvSpPr>
          <p:nvPr/>
        </p:nvSpPr>
        <p:spPr>
          <a:xfrm>
            <a:off x="647700" y="626382"/>
            <a:ext cx="11709400" cy="1325563"/>
          </a:xfrm>
          <a:prstGeom prst="rect">
            <a:avLst/>
          </a:prstGeom>
          <a:blipFill>
            <a:blip r:embed="rId5"/>
            <a:stretch>
              <a:fillRect/>
            </a:stretch>
          </a:blipFill>
        </p:spPr>
        <p:txBody>
          <a:bodyPr anchor="ctr">
            <a:normAutofit fontScale="70000" lnSpcReduction="20000"/>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lang="en-CA" sz="6600" dirty="0">
                <a:solidFill>
                  <a:srgbClr val="FFFFFF"/>
                </a:solidFill>
                <a:latin typeface="Arial" panose="020B0604020202020204" pitchFamily="34" charset="0"/>
                <a:cs typeface="Arial" panose="020B0604020202020204" pitchFamily="34" charset="0"/>
              </a:rPr>
              <a:t>Multiple Access Points – Channel Selection</a:t>
            </a:r>
            <a:endPar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endParaRP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SANWDTRDTRTCWFLSLFO">
            <a:extLst>
              <a:ext uri="{FF2B5EF4-FFF2-40B4-BE49-F238E27FC236}">
                <a16:creationId xmlns:a16="http://schemas.microsoft.com/office/drawing/2014/main" id="{C9E40D11-1C27-78FC-6560-783C8637EB5D}"/>
              </a:ext>
            </a:extLst>
          </p:cNvPr>
          <p:cNvSpPr txBox="1">
            <a:spLocks/>
          </p:cNvSpPr>
          <p:nvPr/>
        </p:nvSpPr>
        <p:spPr>
          <a:xfrm>
            <a:off x="647700" y="626382"/>
            <a:ext cx="11709400" cy="1325563"/>
          </a:xfrm>
          <a:prstGeom prst="rect">
            <a:avLst/>
          </a:prstGeom>
          <a:blipFill>
            <a:blip r:embed="rId3"/>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Final Exam – Mark Breakdown</a:t>
            </a:r>
          </a:p>
        </p:txBody>
      </p:sp>
      <p:sp>
        <p:nvSpPr>
          <p:cNvPr id="4" name="Slide Number Placeholder 6">
            <a:extLst>
              <a:ext uri="{FF2B5EF4-FFF2-40B4-BE49-F238E27FC236}">
                <a16:creationId xmlns:a16="http://schemas.microsoft.com/office/drawing/2014/main" id="{B2645110-60CF-0F2D-EF8F-797F09B7F168}"/>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96</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5" name="Please fill in:…">
            <a:extLst>
              <a:ext uri="{FF2B5EF4-FFF2-40B4-BE49-F238E27FC236}">
                <a16:creationId xmlns:a16="http://schemas.microsoft.com/office/drawing/2014/main" id="{E501CB50-3BE3-08FF-D6D7-7E3E2988736D}"/>
              </a:ext>
            </a:extLst>
          </p:cNvPr>
          <p:cNvSpPr txBox="1">
            <a:spLocks/>
          </p:cNvSpPr>
          <p:nvPr/>
        </p:nvSpPr>
        <p:spPr>
          <a:xfrm>
            <a:off x="647699" y="2269136"/>
            <a:ext cx="9151621" cy="647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normAutofit/>
          </a:bodyPr>
          <a:lstStyle>
            <a:lvl1pPr marL="5334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1pPr>
            <a:lvl2pPr marL="10668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2pPr>
            <a:lvl3pPr marL="16002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3pPr>
            <a:lvl4pPr marL="21336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4pPr>
            <a:lvl5pPr marL="26670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5pPr>
            <a:lvl6pPr marL="32004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6pPr>
            <a:lvl7pPr marL="37338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7pPr>
            <a:lvl8pPr marL="42672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8pPr>
            <a:lvl9pPr marL="48006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9pPr>
          </a:lstStyle>
          <a:p>
            <a:pPr marL="0" marR="0" lvl="0" indent="0" algn="l" defTabSz="473201" rtl="0" eaLnBrk="1" fontAlgn="auto" latinLnBrk="0" hangingPunct="1">
              <a:lnSpc>
                <a:spcPct val="100000"/>
              </a:lnSpc>
              <a:spcBef>
                <a:spcPts val="0"/>
              </a:spcBef>
              <a:spcAft>
                <a:spcPts val="0"/>
              </a:spcAft>
              <a:buClrTx/>
              <a:buSzPct val="40000"/>
              <a:buFontTx/>
              <a:buNone/>
              <a:tabLst/>
              <a:defRPr sz="2592"/>
            </a:pPr>
            <a:r>
              <a:rPr kumimoji="0" lang="en-US" sz="3600" b="1" i="0" u="sng" strike="noStrike" kern="0" cap="none" spc="0" normalizeH="0" baseline="0" noProof="0" dirty="0">
                <a:ln>
                  <a:noFill/>
                </a:ln>
                <a:solidFill>
                  <a:srgbClr val="546056"/>
                </a:solidFill>
                <a:effectLst/>
                <a:highlight>
                  <a:srgbClr val="FFFFFF"/>
                </a:highlight>
                <a:uLnTx/>
                <a:uFillTx/>
                <a:latin typeface="Palatino"/>
                <a:sym typeface="Palatino"/>
              </a:rPr>
              <a:t>Final Exam (90 min time limit) – 70 Marks</a:t>
            </a:r>
          </a:p>
          <a:p>
            <a:pPr marL="533400" marR="0" lvl="0" indent="-533400" algn="l" defTabSz="473201" rtl="0" eaLnBrk="1" fontAlgn="auto" latinLnBrk="0" hangingPunct="1">
              <a:lnSpc>
                <a:spcPct val="100000"/>
              </a:lnSpc>
              <a:spcBef>
                <a:spcPts val="0"/>
              </a:spcBef>
              <a:spcAft>
                <a:spcPts val="0"/>
              </a:spcAft>
              <a:buClrTx/>
              <a:buSzPct val="40000"/>
              <a:buFontTx/>
              <a:buChar char="-"/>
              <a:tabLst/>
              <a:defRPr sz="2592"/>
            </a:pPr>
            <a:r>
              <a:rPr kumimoji="0" lang="en-US" sz="3600" b="0" i="0" u="none" strike="noStrike" kern="0" cap="none" spc="0" normalizeH="0" baseline="0" noProof="0" dirty="0">
                <a:ln>
                  <a:noFill/>
                </a:ln>
                <a:solidFill>
                  <a:srgbClr val="546056"/>
                </a:solidFill>
                <a:effectLst/>
                <a:highlight>
                  <a:srgbClr val="FFFFFF"/>
                </a:highlight>
                <a:uLnTx/>
                <a:uFillTx/>
                <a:latin typeface="Palatino"/>
                <a:sym typeface="Palatino"/>
              </a:rPr>
              <a:t>[20] Short Answer </a:t>
            </a:r>
          </a:p>
          <a:p>
            <a:pPr marL="1066800" marR="0" lvl="1" indent="-533400" algn="l" defTabSz="473201" rtl="0" eaLnBrk="1" fontAlgn="auto" latinLnBrk="0" hangingPunct="1">
              <a:lnSpc>
                <a:spcPct val="100000"/>
              </a:lnSpc>
              <a:spcBef>
                <a:spcPts val="0"/>
              </a:spcBef>
              <a:spcAft>
                <a:spcPts val="0"/>
              </a:spcAft>
              <a:buClrTx/>
              <a:buSzPct val="40000"/>
              <a:buFontTx/>
              <a:buChar char="-"/>
              <a:tabLst/>
              <a:defRPr sz="2592"/>
            </a:pPr>
            <a:r>
              <a:rPr kumimoji="0" lang="en-US" sz="3600" b="0" i="0" u="none" strike="noStrike" kern="0" cap="none" spc="0" normalizeH="0" baseline="0" noProof="0" dirty="0">
                <a:ln>
                  <a:noFill/>
                </a:ln>
                <a:solidFill>
                  <a:srgbClr val="546056"/>
                </a:solidFill>
                <a:effectLst/>
                <a:highlight>
                  <a:srgbClr val="FFFFFF"/>
                </a:highlight>
                <a:uLnTx/>
                <a:uFillTx/>
                <a:latin typeface="Palatino"/>
                <a:sym typeface="Palatino"/>
              </a:rPr>
              <a:t>- 10 Questions</a:t>
            </a:r>
          </a:p>
          <a:p>
            <a:pPr marL="533400" marR="0" lvl="0" indent="-533400" algn="l" defTabSz="473201" rtl="0" eaLnBrk="1" fontAlgn="auto" latinLnBrk="0" hangingPunct="1">
              <a:lnSpc>
                <a:spcPct val="100000"/>
              </a:lnSpc>
              <a:spcBef>
                <a:spcPts val="0"/>
              </a:spcBef>
              <a:spcAft>
                <a:spcPts val="0"/>
              </a:spcAft>
              <a:buClrTx/>
              <a:buSzPct val="40000"/>
              <a:buFontTx/>
              <a:buChar char="-"/>
              <a:tabLst/>
              <a:defRPr sz="2592"/>
            </a:pPr>
            <a:r>
              <a:rPr lang="en-US" sz="3600" dirty="0">
                <a:highlight>
                  <a:srgbClr val="FFFFFF"/>
                </a:highlight>
                <a:latin typeface="Palatino"/>
              </a:rPr>
              <a:t>[5] Subnetting </a:t>
            </a:r>
          </a:p>
          <a:p>
            <a:pPr marL="533400" marR="0" lvl="0" indent="-533400" algn="l" defTabSz="473201" rtl="0" eaLnBrk="1" fontAlgn="auto" latinLnBrk="0" hangingPunct="1">
              <a:lnSpc>
                <a:spcPct val="100000"/>
              </a:lnSpc>
              <a:spcBef>
                <a:spcPts val="0"/>
              </a:spcBef>
              <a:spcAft>
                <a:spcPts val="0"/>
              </a:spcAft>
              <a:buClrTx/>
              <a:buSzPct val="40000"/>
              <a:buFontTx/>
              <a:buChar char="-"/>
              <a:tabLst/>
              <a:defRPr sz="2592"/>
            </a:pPr>
            <a:r>
              <a:rPr kumimoji="0" lang="en-US" sz="3600" b="0" i="0" u="none" strike="noStrike" kern="0" cap="none" spc="0" normalizeH="0" baseline="0" noProof="0" dirty="0">
                <a:ln>
                  <a:noFill/>
                </a:ln>
                <a:solidFill>
                  <a:srgbClr val="546056"/>
                </a:solidFill>
                <a:effectLst/>
                <a:highlight>
                  <a:srgbClr val="FFFFFF"/>
                </a:highlight>
                <a:uLnTx/>
                <a:uFillTx/>
                <a:latin typeface="Palatino"/>
                <a:sym typeface="Palatino"/>
              </a:rPr>
              <a:t>[5] ANDing</a:t>
            </a:r>
          </a:p>
          <a:p>
            <a:pPr defTabSz="473201" hangingPunct="1">
              <a:spcBef>
                <a:spcPts val="0"/>
              </a:spcBef>
              <a:buFontTx/>
              <a:buChar char="-"/>
              <a:defRPr sz="2592"/>
            </a:pPr>
            <a:r>
              <a:rPr lang="en-US" sz="3600" dirty="0">
                <a:highlight>
                  <a:srgbClr val="FFFFFF"/>
                </a:highlight>
                <a:latin typeface="Palatino"/>
              </a:rPr>
              <a:t>[5] IP labelling </a:t>
            </a:r>
          </a:p>
          <a:p>
            <a:pPr lvl="1" defTabSz="473201" hangingPunct="1">
              <a:spcBef>
                <a:spcPts val="0"/>
              </a:spcBef>
              <a:buFontTx/>
              <a:buChar char="-"/>
              <a:defRPr sz="2592"/>
            </a:pPr>
            <a:r>
              <a:rPr kumimoji="0" lang="en-US" sz="3600" b="0" i="0" u="none" strike="noStrike" kern="0" cap="none" spc="0" normalizeH="0" baseline="0" noProof="0" dirty="0">
                <a:ln>
                  <a:noFill/>
                </a:ln>
                <a:solidFill>
                  <a:srgbClr val="546056"/>
                </a:solidFill>
                <a:effectLst/>
                <a:highlight>
                  <a:srgbClr val="FFFFFF"/>
                </a:highlight>
                <a:uLnTx/>
                <a:uFillTx/>
                <a:latin typeface="Palatino"/>
                <a:sym typeface="Palatino"/>
              </a:rPr>
              <a:t>On a separate piece of paper</a:t>
            </a:r>
          </a:p>
          <a:p>
            <a:pPr marL="533400" marR="0" lvl="0" indent="-533400" algn="l" defTabSz="473201" rtl="0" eaLnBrk="1" fontAlgn="auto" latinLnBrk="0" hangingPunct="1">
              <a:lnSpc>
                <a:spcPct val="100000"/>
              </a:lnSpc>
              <a:spcBef>
                <a:spcPts val="0"/>
              </a:spcBef>
              <a:spcAft>
                <a:spcPts val="0"/>
              </a:spcAft>
              <a:buClrTx/>
              <a:buSzPct val="40000"/>
              <a:buFontTx/>
              <a:buChar char="-"/>
              <a:tabLst/>
              <a:defRPr sz="2592"/>
            </a:pPr>
            <a:r>
              <a:rPr kumimoji="0" lang="en-US" sz="3600" b="0" i="0" u="none" strike="noStrike" kern="0" cap="none" spc="0" normalizeH="0" baseline="0" noProof="0" dirty="0">
                <a:ln>
                  <a:noFill/>
                </a:ln>
                <a:solidFill>
                  <a:srgbClr val="546056"/>
                </a:solidFill>
                <a:effectLst/>
                <a:highlight>
                  <a:srgbClr val="FFFFFF"/>
                </a:highlight>
                <a:uLnTx/>
                <a:uFillTx/>
                <a:latin typeface="Palatino"/>
                <a:sym typeface="Palatino"/>
              </a:rPr>
              <a:t>[</a:t>
            </a:r>
            <a:r>
              <a:rPr lang="en-US" sz="3600" dirty="0">
                <a:highlight>
                  <a:srgbClr val="FFFFFF"/>
                </a:highlight>
                <a:latin typeface="Palatino"/>
              </a:rPr>
              <a:t>25</a:t>
            </a:r>
            <a:r>
              <a:rPr kumimoji="0" lang="en-US" sz="3600" b="0" i="0" u="none" strike="noStrike" kern="0" cap="none" spc="0" normalizeH="0" baseline="0" noProof="0" dirty="0">
                <a:ln>
                  <a:noFill/>
                </a:ln>
                <a:solidFill>
                  <a:srgbClr val="546056"/>
                </a:solidFill>
                <a:effectLst/>
                <a:highlight>
                  <a:srgbClr val="FFFFFF"/>
                </a:highlight>
                <a:uLnTx/>
                <a:uFillTx/>
                <a:latin typeface="Palatino"/>
                <a:sym typeface="Palatino"/>
              </a:rPr>
              <a:t>] MCQ</a:t>
            </a:r>
          </a:p>
          <a:p>
            <a:pPr marL="533400" marR="0" lvl="0" indent="-533400" algn="l" defTabSz="473201" rtl="0" eaLnBrk="1" fontAlgn="auto" latinLnBrk="0" hangingPunct="1">
              <a:lnSpc>
                <a:spcPct val="100000"/>
              </a:lnSpc>
              <a:spcBef>
                <a:spcPts val="0"/>
              </a:spcBef>
              <a:spcAft>
                <a:spcPts val="0"/>
              </a:spcAft>
              <a:buClrTx/>
              <a:buSzPct val="40000"/>
              <a:buFontTx/>
              <a:buChar char="-"/>
              <a:tabLst/>
              <a:defRPr sz="2592"/>
            </a:pPr>
            <a:r>
              <a:rPr kumimoji="0" lang="en-US" sz="3600" b="0" i="0" u="none" strike="noStrike" kern="0" cap="none" spc="0" normalizeH="0" baseline="0" noProof="0" dirty="0">
                <a:ln>
                  <a:noFill/>
                </a:ln>
                <a:solidFill>
                  <a:srgbClr val="546056"/>
                </a:solidFill>
                <a:effectLst/>
                <a:highlight>
                  <a:srgbClr val="FFFFFF"/>
                </a:highlight>
                <a:uLnTx/>
                <a:uFillTx/>
                <a:latin typeface="Palatino"/>
                <a:sym typeface="Palatino"/>
              </a:rPr>
              <a:t>[10] Matching</a:t>
            </a:r>
          </a:p>
          <a:p>
            <a:pPr marL="533400" marR="0" lvl="0" indent="-533400" algn="l" defTabSz="473201" rtl="0" eaLnBrk="1" fontAlgn="auto" latinLnBrk="0" hangingPunct="1">
              <a:lnSpc>
                <a:spcPct val="100000"/>
              </a:lnSpc>
              <a:spcBef>
                <a:spcPts val="0"/>
              </a:spcBef>
              <a:spcAft>
                <a:spcPts val="0"/>
              </a:spcAft>
              <a:buClrTx/>
              <a:buSzPct val="40000"/>
              <a:buFontTx/>
              <a:buChar char="-"/>
              <a:tabLst/>
              <a:defRPr sz="2592"/>
            </a:pPr>
            <a:endParaRPr kumimoji="0" lang="en-US" sz="3600" b="0" i="0" u="none" strike="noStrike" kern="0" cap="none" spc="0" normalizeH="0" baseline="0" noProof="0" dirty="0">
              <a:ln>
                <a:noFill/>
              </a:ln>
              <a:solidFill>
                <a:srgbClr val="546056"/>
              </a:solidFill>
              <a:effectLst/>
              <a:highlight>
                <a:srgbClr val="FFFFFF"/>
              </a:highlight>
              <a:uLnTx/>
              <a:uFillTx/>
              <a:latin typeface="Palatino"/>
              <a:sym typeface="Palatino"/>
            </a:endParaRPr>
          </a:p>
        </p:txBody>
      </p:sp>
    </p:spTree>
    <p:extLst>
      <p:ext uri="{BB962C8B-B14F-4D97-AF65-F5344CB8AC3E}">
        <p14:creationId xmlns:p14="http://schemas.microsoft.com/office/powerpoint/2010/main" val="1410159336"/>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SANWDTRDTRTCWFLSLFO">
            <a:extLst>
              <a:ext uri="{FF2B5EF4-FFF2-40B4-BE49-F238E27FC236}">
                <a16:creationId xmlns:a16="http://schemas.microsoft.com/office/drawing/2014/main" id="{C9E40D11-1C27-78FC-6560-783C8637EB5D}"/>
              </a:ext>
            </a:extLst>
          </p:cNvPr>
          <p:cNvSpPr txBox="1">
            <a:spLocks/>
          </p:cNvSpPr>
          <p:nvPr/>
        </p:nvSpPr>
        <p:spPr>
          <a:xfrm>
            <a:off x="647700" y="626382"/>
            <a:ext cx="11709400" cy="1325563"/>
          </a:xfrm>
          <a:prstGeom prst="rect">
            <a:avLst/>
          </a:prstGeom>
          <a:blipFill>
            <a:blip r:embed="rId3"/>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Multiple Choice </a:t>
            </a:r>
          </a:p>
        </p:txBody>
      </p:sp>
      <p:sp>
        <p:nvSpPr>
          <p:cNvPr id="4" name="Slide Number Placeholder 6">
            <a:extLst>
              <a:ext uri="{FF2B5EF4-FFF2-40B4-BE49-F238E27FC236}">
                <a16:creationId xmlns:a16="http://schemas.microsoft.com/office/drawing/2014/main" id="{B2645110-60CF-0F2D-EF8F-797F09B7F168}"/>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97</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2" name="Please fill in:…">
            <a:extLst>
              <a:ext uri="{FF2B5EF4-FFF2-40B4-BE49-F238E27FC236}">
                <a16:creationId xmlns:a16="http://schemas.microsoft.com/office/drawing/2014/main" id="{E2F51226-3F0F-7CD1-FDAD-BAE5C837256A}"/>
              </a:ext>
            </a:extLst>
          </p:cNvPr>
          <p:cNvSpPr txBox="1">
            <a:spLocks/>
          </p:cNvSpPr>
          <p:nvPr/>
        </p:nvSpPr>
        <p:spPr>
          <a:xfrm>
            <a:off x="647700" y="2269136"/>
            <a:ext cx="5552114" cy="647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normAutofit/>
          </a:bodyPr>
          <a:lstStyle>
            <a:lvl1pPr marL="5334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1pPr>
            <a:lvl2pPr marL="10668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2pPr>
            <a:lvl3pPr marL="16002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3pPr>
            <a:lvl4pPr marL="21336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4pPr>
            <a:lvl5pPr marL="26670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5pPr>
            <a:lvl6pPr marL="32004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6pPr>
            <a:lvl7pPr marL="37338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7pPr>
            <a:lvl8pPr marL="42672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8pPr>
            <a:lvl9pPr marL="48006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sz="3200"/>
            </a:pPr>
            <a:r>
              <a:rPr kumimoji="0" lang="en-US" sz="3200" b="0" i="0" u="none" strike="noStrike" kern="0" cap="none" spc="0" normalizeH="0" baseline="0" noProof="0" dirty="0">
                <a:ln>
                  <a:noFill/>
                </a:ln>
                <a:solidFill>
                  <a:srgbClr val="546056"/>
                </a:solidFill>
                <a:effectLst/>
                <a:uLnTx/>
                <a:uFillTx/>
                <a:latin typeface="Palatino"/>
                <a:sym typeface="Palatino"/>
              </a:rPr>
              <a:t>Most folks know what to expect from this section but typically as you’re studying for the other sections you’re also studying for multiple choice</a:t>
            </a:r>
          </a:p>
          <a:p>
            <a:pPr marL="0" marR="0" lvl="0" indent="0" algn="l" defTabSz="584200" rtl="0" eaLnBrk="1" fontAlgn="auto" latinLnBrk="0" hangingPunct="1">
              <a:lnSpc>
                <a:spcPct val="100000"/>
              </a:lnSpc>
              <a:spcBef>
                <a:spcPts val="0"/>
              </a:spcBef>
              <a:spcAft>
                <a:spcPts val="0"/>
              </a:spcAft>
              <a:buClrTx/>
              <a:buSzTx/>
              <a:buFontTx/>
              <a:buNone/>
              <a:tabLst/>
              <a:defRPr sz="3200"/>
            </a:pPr>
            <a:endParaRPr kumimoji="0" lang="en-US" sz="3200" b="0" i="0" u="none" strike="noStrike" kern="0" cap="none" spc="0" normalizeH="0" baseline="0" noProof="0" dirty="0">
              <a:ln>
                <a:noFill/>
              </a:ln>
              <a:solidFill>
                <a:srgbClr val="546056"/>
              </a:solidFill>
              <a:effectLst/>
              <a:uLnTx/>
              <a:uFillTx/>
              <a:latin typeface="Palatino"/>
              <a:sym typeface="Palatino"/>
            </a:endParaRPr>
          </a:p>
        </p:txBody>
      </p:sp>
      <p:sp>
        <p:nvSpPr>
          <p:cNvPr id="5" name="Please fill in:…">
            <a:extLst>
              <a:ext uri="{FF2B5EF4-FFF2-40B4-BE49-F238E27FC236}">
                <a16:creationId xmlns:a16="http://schemas.microsoft.com/office/drawing/2014/main" id="{8C6D81F7-0925-7C2B-2AAA-47A23FCCFA4C}"/>
              </a:ext>
            </a:extLst>
          </p:cNvPr>
          <p:cNvSpPr txBox="1">
            <a:spLocks/>
          </p:cNvSpPr>
          <p:nvPr/>
        </p:nvSpPr>
        <p:spPr>
          <a:xfrm>
            <a:off x="6502400" y="2269136"/>
            <a:ext cx="5552114" cy="647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normAutofit/>
          </a:bodyPr>
          <a:lstStyle>
            <a:lvl1pPr marL="5334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1pPr>
            <a:lvl2pPr marL="10668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2pPr>
            <a:lvl3pPr marL="16002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3pPr>
            <a:lvl4pPr marL="21336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4pPr>
            <a:lvl5pPr marL="26670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5pPr>
            <a:lvl6pPr marL="32004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6pPr>
            <a:lvl7pPr marL="37338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7pPr>
            <a:lvl8pPr marL="42672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8pPr>
            <a:lvl9pPr marL="4800600" marR="0" indent="-533400" algn="l" defTabSz="584200" rtl="0" latinLnBrk="0">
              <a:lnSpc>
                <a:spcPct val="100000"/>
              </a:lnSpc>
              <a:spcBef>
                <a:spcPts val="4200"/>
              </a:spcBef>
              <a:spcAft>
                <a:spcPts val="0"/>
              </a:spcAft>
              <a:buClrTx/>
              <a:buSzPct val="40000"/>
              <a:buFontTx/>
              <a:buBlip>
                <a:blip r:embed="rId4"/>
              </a:buBlip>
              <a:tabLst/>
              <a:defRPr sz="4300" b="0" i="0" u="none" strike="noStrike" cap="none" spc="0" baseline="0">
                <a:solidFill>
                  <a:srgbClr val="546056"/>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sz="3200"/>
            </a:pPr>
            <a:r>
              <a:rPr kumimoji="0" lang="en-US" sz="3200" b="0" i="0" u="none" strike="noStrike" kern="0" cap="none" spc="0" normalizeH="0" baseline="0" noProof="0" dirty="0">
                <a:ln>
                  <a:noFill/>
                </a:ln>
                <a:solidFill>
                  <a:srgbClr val="546056"/>
                </a:solidFill>
                <a:effectLst/>
                <a:uLnTx/>
                <a:uFillTx/>
                <a:latin typeface="Palatino"/>
                <a:sym typeface="Palatino"/>
              </a:rPr>
              <a:t>Many of the terminology I list in the next slide make great MCQ questions as well! </a:t>
            </a:r>
          </a:p>
        </p:txBody>
      </p:sp>
    </p:spTree>
    <p:extLst>
      <p:ext uri="{BB962C8B-B14F-4D97-AF65-F5344CB8AC3E}">
        <p14:creationId xmlns:p14="http://schemas.microsoft.com/office/powerpoint/2010/main" val="278602651"/>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SANWDTRDTRTCWFLSLFO">
            <a:extLst>
              <a:ext uri="{FF2B5EF4-FFF2-40B4-BE49-F238E27FC236}">
                <a16:creationId xmlns:a16="http://schemas.microsoft.com/office/drawing/2014/main" id="{C9E40D11-1C27-78FC-6560-783C8637EB5D}"/>
              </a:ext>
            </a:extLst>
          </p:cNvPr>
          <p:cNvSpPr txBox="1">
            <a:spLocks/>
          </p:cNvSpPr>
          <p:nvPr/>
        </p:nvSpPr>
        <p:spPr>
          <a:xfrm>
            <a:off x="647700" y="626382"/>
            <a:ext cx="11709400" cy="1325563"/>
          </a:xfrm>
          <a:prstGeom prst="rect">
            <a:avLst/>
          </a:prstGeom>
          <a:blipFill>
            <a:blip r:embed="rId3"/>
            <a:stretch>
              <a:fillRect/>
            </a:stretch>
          </a:blipFill>
        </p:spPr>
        <p:txBody>
          <a:bodyPr>
            <a:normAutofit/>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rPr>
              <a:t>Terminology</a:t>
            </a:r>
          </a:p>
        </p:txBody>
      </p:sp>
      <p:sp>
        <p:nvSpPr>
          <p:cNvPr id="4" name="Slide Number Placeholder 6">
            <a:extLst>
              <a:ext uri="{FF2B5EF4-FFF2-40B4-BE49-F238E27FC236}">
                <a16:creationId xmlns:a16="http://schemas.microsoft.com/office/drawing/2014/main" id="{B2645110-60CF-0F2D-EF8F-797F09B7F168}"/>
              </a:ext>
            </a:extLst>
          </p:cNvPr>
          <p:cNvSpPr>
            <a:spLocks noGrp="1"/>
          </p:cNvSpPr>
          <p:nvPr>
            <p:ph type="sldNum" sz="quarter" idx="2"/>
          </p:nvPr>
        </p:nvSpPr>
        <p:spPr>
          <a:xfrm>
            <a:off x="12495187" y="9275584"/>
            <a:ext cx="333425" cy="379591"/>
          </a:xfrm>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lang="en-CA" sz="1800" b="1" i="0" u="none" strike="noStrike" kern="0" cap="none" spc="0" normalizeH="0" baseline="0" noProof="0" smtClean="0">
                <a:ln>
                  <a:noFill/>
                </a:ln>
                <a:solidFill>
                  <a:srgbClr val="600C52">
                    <a:lumMod val="50000"/>
                    <a:alpha val="95000"/>
                  </a:srgbClr>
                </a:solidFill>
                <a:effectLst/>
                <a:uLnTx/>
                <a:uFillTx/>
                <a:latin typeface="Palatino"/>
                <a:sym typeface="Palatino"/>
              </a:rPr>
              <a:pPr marL="0" marR="0" lvl="0" indent="0" algn="ctr" defTabSz="584200" rtl="0" eaLnBrk="1" fontAlgn="auto" latinLnBrk="0" hangingPunct="0">
                <a:lnSpc>
                  <a:spcPct val="100000"/>
                </a:lnSpc>
                <a:spcBef>
                  <a:spcPts val="0"/>
                </a:spcBef>
                <a:spcAft>
                  <a:spcPts val="0"/>
                </a:spcAft>
                <a:buClrTx/>
                <a:buSzTx/>
                <a:buFontTx/>
                <a:buNone/>
                <a:tabLst/>
                <a:defRPr/>
              </a:pPr>
              <a:t>98</a:t>
            </a:fld>
            <a:endParaRPr kumimoji="0" lang="en-CA" sz="1800" b="1" i="0" u="none" strike="noStrike" kern="0" cap="none" spc="0" normalizeH="0" baseline="0" noProof="0" dirty="0">
              <a:ln>
                <a:noFill/>
              </a:ln>
              <a:solidFill>
                <a:srgbClr val="600C52">
                  <a:lumMod val="50000"/>
                  <a:alpha val="95000"/>
                </a:srgbClr>
              </a:solidFill>
              <a:effectLst/>
              <a:uLnTx/>
              <a:uFillTx/>
              <a:latin typeface="Palatino"/>
              <a:sym typeface="Palatino"/>
            </a:endParaRPr>
          </a:p>
        </p:txBody>
      </p:sp>
      <p:sp>
        <p:nvSpPr>
          <p:cNvPr id="9" name="TextBox 8">
            <a:extLst>
              <a:ext uri="{FF2B5EF4-FFF2-40B4-BE49-F238E27FC236}">
                <a16:creationId xmlns:a16="http://schemas.microsoft.com/office/drawing/2014/main" id="{B604F2D3-B220-77D6-A129-94C5498DF4A7}"/>
              </a:ext>
            </a:extLst>
          </p:cNvPr>
          <p:cNvSpPr txBox="1"/>
          <p:nvPr/>
        </p:nvSpPr>
        <p:spPr>
          <a:xfrm>
            <a:off x="4349752" y="2430017"/>
            <a:ext cx="1774825"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CA" sz="3200" b="1" i="0" u="sng" strike="noStrike" kern="0" cap="none" spc="0" normalizeH="0" baseline="0" noProof="0" dirty="0">
                <a:ln>
                  <a:noFill/>
                </a:ln>
                <a:solidFill>
                  <a:srgbClr val="546056"/>
                </a:solidFill>
                <a:effectLst/>
                <a:uLnTx/>
                <a:uFillTx/>
                <a:latin typeface="Palatino"/>
                <a:ea typeface="+mn-ea"/>
                <a:cs typeface="+mn-cs"/>
                <a:sym typeface="Palatino"/>
              </a:rPr>
              <a:t>Week 10 </a:t>
            </a:r>
            <a:r>
              <a:rPr kumimoji="0" lang="en-CA" sz="3200" b="0" i="0" u="none" strike="noStrike" kern="0" cap="none" spc="0" normalizeH="0" baseline="0" noProof="0" dirty="0">
                <a:ln>
                  <a:noFill/>
                </a:ln>
                <a:solidFill>
                  <a:srgbClr val="546056"/>
                </a:solidFill>
                <a:effectLst/>
                <a:uLnTx/>
                <a:uFillTx/>
                <a:latin typeface="Palatino"/>
                <a:ea typeface="+mn-ea"/>
                <a:cs typeface="+mn-cs"/>
                <a:sym typeface="Palatino"/>
              </a:rPr>
              <a:t> Quiz 2</a:t>
            </a:r>
          </a:p>
        </p:txBody>
      </p:sp>
      <p:sp>
        <p:nvSpPr>
          <p:cNvPr id="10" name="TextBox 9">
            <a:extLst>
              <a:ext uri="{FF2B5EF4-FFF2-40B4-BE49-F238E27FC236}">
                <a16:creationId xmlns:a16="http://schemas.microsoft.com/office/drawing/2014/main" id="{11D1FCA3-1F81-289B-59D6-B7D62DFE6A77}"/>
              </a:ext>
            </a:extLst>
          </p:cNvPr>
          <p:cNvSpPr txBox="1"/>
          <p:nvPr/>
        </p:nvSpPr>
        <p:spPr>
          <a:xfrm>
            <a:off x="10887074" y="2450496"/>
            <a:ext cx="1941538"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CA" sz="3200" b="1" i="0" u="sng" strike="noStrike" kern="0" cap="none" spc="0" normalizeH="0" baseline="0" noProof="0" dirty="0">
                <a:ln>
                  <a:noFill/>
                </a:ln>
                <a:solidFill>
                  <a:srgbClr val="546056"/>
                </a:solidFill>
                <a:effectLst/>
                <a:uLnTx/>
                <a:uFillTx/>
                <a:latin typeface="Palatino"/>
                <a:ea typeface="+mn-ea"/>
                <a:cs typeface="+mn-cs"/>
                <a:sym typeface="Palatino"/>
              </a:rPr>
              <a:t>Week 13</a:t>
            </a:r>
          </a:p>
          <a:p>
            <a:pPr marL="0" marR="0" lvl="0" indent="0" algn="ctr" defTabSz="584200" rtl="0" eaLnBrk="1" fontAlgn="auto" latinLnBrk="0" hangingPunct="0">
              <a:lnSpc>
                <a:spcPct val="100000"/>
              </a:lnSpc>
              <a:spcBef>
                <a:spcPts val="0"/>
              </a:spcBef>
              <a:spcAft>
                <a:spcPts val="0"/>
              </a:spcAft>
              <a:buClrTx/>
              <a:buSzTx/>
              <a:buFontTx/>
              <a:buNone/>
              <a:tabLst/>
              <a:defRPr/>
            </a:pPr>
            <a:r>
              <a:rPr lang="en-CA" dirty="0">
                <a:latin typeface="Palatino"/>
              </a:rPr>
              <a:t>Final Exam</a:t>
            </a:r>
            <a:endParaRPr kumimoji="0" lang="en-CA" sz="3200" i="0" strike="noStrike" kern="0" cap="none" spc="0" normalizeH="0" baseline="0" noProof="0" dirty="0">
              <a:ln>
                <a:noFill/>
              </a:ln>
              <a:solidFill>
                <a:srgbClr val="546056"/>
              </a:solidFill>
              <a:effectLst/>
              <a:uLnTx/>
              <a:uFillTx/>
              <a:latin typeface="Palatino"/>
              <a:ea typeface="+mn-ea"/>
              <a:cs typeface="+mn-cs"/>
              <a:sym typeface="Palatino"/>
            </a:endParaRPr>
          </a:p>
        </p:txBody>
      </p:sp>
      <p:cxnSp>
        <p:nvCxnSpPr>
          <p:cNvPr id="13" name="Straight Connector 12">
            <a:extLst>
              <a:ext uri="{FF2B5EF4-FFF2-40B4-BE49-F238E27FC236}">
                <a16:creationId xmlns:a16="http://schemas.microsoft.com/office/drawing/2014/main" id="{4C21E2F5-1739-9600-B36C-9DCC23EECE69}"/>
              </a:ext>
            </a:extLst>
          </p:cNvPr>
          <p:cNvCxnSpPr>
            <a:cxnSpLocks/>
          </p:cNvCxnSpPr>
          <p:nvPr/>
        </p:nvCxnSpPr>
        <p:spPr>
          <a:xfrm>
            <a:off x="2264567" y="2130598"/>
            <a:ext cx="0" cy="7659866"/>
          </a:xfrm>
          <a:prstGeom prst="line">
            <a:avLst/>
          </a:prstGeom>
          <a:noFill/>
          <a:ln w="76200" cap="flat">
            <a:solidFill>
              <a:srgbClr val="717D75"/>
            </a:solidFill>
            <a:prstDash val="solid"/>
            <a:miter lim="400000"/>
          </a:ln>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8411644D-4994-A376-667F-01C29D9C474E}"/>
              </a:ext>
            </a:extLst>
          </p:cNvPr>
          <p:cNvCxnSpPr>
            <a:cxnSpLocks/>
          </p:cNvCxnSpPr>
          <p:nvPr/>
        </p:nvCxnSpPr>
        <p:spPr>
          <a:xfrm>
            <a:off x="4410871" y="2204327"/>
            <a:ext cx="0" cy="7586137"/>
          </a:xfrm>
          <a:prstGeom prst="line">
            <a:avLst/>
          </a:prstGeom>
          <a:noFill/>
          <a:ln w="76200" cap="flat">
            <a:solidFill>
              <a:srgbClr val="717D75"/>
            </a:solidFill>
            <a:prstDash val="solid"/>
            <a:miter lim="400000"/>
          </a:ln>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51706A71-1456-6A5D-8487-672712B277B1}"/>
              </a:ext>
            </a:extLst>
          </p:cNvPr>
          <p:cNvCxnSpPr>
            <a:cxnSpLocks/>
          </p:cNvCxnSpPr>
          <p:nvPr/>
        </p:nvCxnSpPr>
        <p:spPr>
          <a:xfrm>
            <a:off x="6205059" y="2130598"/>
            <a:ext cx="0" cy="7586137"/>
          </a:xfrm>
          <a:prstGeom prst="line">
            <a:avLst/>
          </a:prstGeom>
          <a:noFill/>
          <a:ln w="76200" cap="flat">
            <a:solidFill>
              <a:srgbClr val="717D75"/>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022AF9EC-D41D-0B00-1F3F-299CFC705518}"/>
              </a:ext>
            </a:extLst>
          </p:cNvPr>
          <p:cNvCxnSpPr>
            <a:cxnSpLocks/>
          </p:cNvCxnSpPr>
          <p:nvPr/>
        </p:nvCxnSpPr>
        <p:spPr>
          <a:xfrm>
            <a:off x="8469308" y="2212467"/>
            <a:ext cx="0" cy="7586137"/>
          </a:xfrm>
          <a:prstGeom prst="line">
            <a:avLst/>
          </a:prstGeom>
          <a:noFill/>
          <a:ln w="76200" cap="flat">
            <a:solidFill>
              <a:srgbClr val="717D75"/>
            </a:solidFill>
            <a:prstDash val="solid"/>
            <a:miter lim="4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C296396C-680C-1B52-00C2-71BA70F592C8}"/>
              </a:ext>
            </a:extLst>
          </p:cNvPr>
          <p:cNvCxnSpPr>
            <a:cxnSpLocks/>
          </p:cNvCxnSpPr>
          <p:nvPr/>
        </p:nvCxnSpPr>
        <p:spPr>
          <a:xfrm>
            <a:off x="10903289" y="2212467"/>
            <a:ext cx="0" cy="7586137"/>
          </a:xfrm>
          <a:prstGeom prst="line">
            <a:avLst/>
          </a:prstGeom>
          <a:noFill/>
          <a:ln w="76200" cap="flat">
            <a:solidFill>
              <a:srgbClr val="717D75"/>
            </a:solidFill>
            <a:prstDash val="solid"/>
            <a:miter lim="400000"/>
          </a:ln>
          <a:effectLst/>
          <a:sp3d/>
        </p:spPr>
        <p:style>
          <a:lnRef idx="0">
            <a:scrgbClr r="0" g="0" b="0"/>
          </a:lnRef>
          <a:fillRef idx="0">
            <a:scrgbClr r="0" g="0" b="0"/>
          </a:fillRef>
          <a:effectRef idx="0">
            <a:scrgbClr r="0" g="0" b="0"/>
          </a:effectRef>
          <a:fontRef idx="none"/>
        </p:style>
      </p:cxnSp>
      <p:graphicFrame>
        <p:nvGraphicFramePr>
          <p:cNvPr id="5" name="Table 4">
            <a:extLst>
              <a:ext uri="{FF2B5EF4-FFF2-40B4-BE49-F238E27FC236}">
                <a16:creationId xmlns:a16="http://schemas.microsoft.com/office/drawing/2014/main" id="{54D80643-2C46-FBC0-EDCE-813C564F0DC4}"/>
              </a:ext>
            </a:extLst>
          </p:cNvPr>
          <p:cNvGraphicFramePr>
            <a:graphicFrameLocks noGrp="1"/>
          </p:cNvGraphicFramePr>
          <p:nvPr>
            <p:extLst>
              <p:ext uri="{D42A27DB-BD31-4B8C-83A1-F6EECF244321}">
                <p14:modId xmlns:p14="http://schemas.microsoft.com/office/powerpoint/2010/main" val="3029711175"/>
              </p:ext>
            </p:extLst>
          </p:nvPr>
        </p:nvGraphicFramePr>
        <p:xfrm>
          <a:off x="282670" y="3267990"/>
          <a:ext cx="1862937" cy="4077774"/>
        </p:xfrm>
        <a:graphic>
          <a:graphicData uri="http://schemas.openxmlformats.org/drawingml/2006/table">
            <a:tbl>
              <a:tblPr firstRow="1" firstCol="1" bandRow="1">
                <a:tableStyleId>{5940675A-B579-460E-94D1-54222C63F5DA}</a:tableStyleId>
              </a:tblPr>
              <a:tblGrid>
                <a:gridCol w="1124916">
                  <a:extLst>
                    <a:ext uri="{9D8B030D-6E8A-4147-A177-3AD203B41FA5}">
                      <a16:colId xmlns:a16="http://schemas.microsoft.com/office/drawing/2014/main" val="4213289304"/>
                    </a:ext>
                  </a:extLst>
                </a:gridCol>
                <a:gridCol w="738021">
                  <a:extLst>
                    <a:ext uri="{9D8B030D-6E8A-4147-A177-3AD203B41FA5}">
                      <a16:colId xmlns:a16="http://schemas.microsoft.com/office/drawing/2014/main" val="3344146215"/>
                    </a:ext>
                  </a:extLst>
                </a:gridCol>
              </a:tblGrid>
              <a:tr h="176257">
                <a:tc>
                  <a:txBody>
                    <a:bodyPr/>
                    <a:lstStyle/>
                    <a:p>
                      <a:pPr>
                        <a:lnSpc>
                          <a:spcPct val="107000"/>
                        </a:lnSpc>
                        <a:spcAft>
                          <a:spcPts val="800"/>
                        </a:spcAft>
                      </a:pPr>
                      <a:r>
                        <a:rPr lang="en-CA" sz="1100" kern="100">
                          <a:effectLst/>
                        </a:rPr>
                        <a:t>Week 08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a:lnSpc>
                          <a:spcPct val="107000"/>
                        </a:lnSpc>
                        <a:spcAft>
                          <a:spcPts val="800"/>
                        </a:spcAft>
                      </a:pPr>
                      <a:r>
                        <a:rPr lang="en-CA" sz="1100" kern="100">
                          <a:effectLst/>
                        </a:rPr>
                        <a:t>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2244859834"/>
                  </a:ext>
                </a:extLst>
              </a:tr>
              <a:tr h="176257">
                <a:tc>
                  <a:txBody>
                    <a:bodyPr/>
                    <a:lstStyle/>
                    <a:p>
                      <a:pPr>
                        <a:lnSpc>
                          <a:spcPct val="107000"/>
                        </a:lnSpc>
                        <a:spcAft>
                          <a:spcPts val="800"/>
                        </a:spcAft>
                      </a:pPr>
                      <a:r>
                        <a:rPr lang="en-CA" sz="1100" kern="100">
                          <a:effectLst/>
                        </a:rPr>
                        <a:t>Terminology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a:lnSpc>
                          <a:spcPct val="107000"/>
                        </a:lnSpc>
                        <a:spcAft>
                          <a:spcPts val="800"/>
                        </a:spcAft>
                      </a:pPr>
                      <a:r>
                        <a:rPr lang="en-CA" sz="1100" kern="100" dirty="0">
                          <a:effectLst/>
                        </a:rPr>
                        <a:t>Slide #</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3686392840"/>
                  </a:ext>
                </a:extLst>
              </a:tr>
              <a:tr h="176257">
                <a:tc>
                  <a:txBody>
                    <a:bodyPr/>
                    <a:lstStyle/>
                    <a:p>
                      <a:pPr>
                        <a:lnSpc>
                          <a:spcPct val="107000"/>
                        </a:lnSpc>
                        <a:spcAft>
                          <a:spcPts val="800"/>
                        </a:spcAft>
                      </a:pPr>
                      <a:r>
                        <a:rPr lang="en-CA" sz="1100" kern="100" dirty="0">
                          <a:effectLst/>
                        </a:rPr>
                        <a:t>Routing</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8</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04650860"/>
                  </a:ext>
                </a:extLst>
              </a:tr>
              <a:tr h="176257">
                <a:tc>
                  <a:txBody>
                    <a:bodyPr/>
                    <a:lstStyle/>
                    <a:p>
                      <a:pPr>
                        <a:lnSpc>
                          <a:spcPct val="107000"/>
                        </a:lnSpc>
                        <a:spcAft>
                          <a:spcPts val="800"/>
                        </a:spcAft>
                      </a:pPr>
                      <a:r>
                        <a:rPr lang="en-CA" sz="1100" kern="100">
                          <a:effectLst/>
                        </a:rPr>
                        <a:t>Forwarding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8,12,13</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0213345"/>
                  </a:ext>
                </a:extLst>
              </a:tr>
              <a:tr h="176257">
                <a:tc>
                  <a:txBody>
                    <a:bodyPr/>
                    <a:lstStyle/>
                    <a:p>
                      <a:pPr>
                        <a:lnSpc>
                          <a:spcPct val="107000"/>
                        </a:lnSpc>
                        <a:spcAft>
                          <a:spcPts val="800"/>
                        </a:spcAft>
                      </a:pPr>
                      <a:r>
                        <a:rPr lang="en-CA" sz="1100" kern="100">
                          <a:effectLst/>
                        </a:rPr>
                        <a:t>RIP</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9</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27430224"/>
                  </a:ext>
                </a:extLst>
              </a:tr>
              <a:tr h="176257">
                <a:tc>
                  <a:txBody>
                    <a:bodyPr/>
                    <a:lstStyle/>
                    <a:p>
                      <a:pPr>
                        <a:lnSpc>
                          <a:spcPct val="107000"/>
                        </a:lnSpc>
                        <a:spcAft>
                          <a:spcPts val="800"/>
                        </a:spcAft>
                      </a:pPr>
                      <a:r>
                        <a:rPr lang="en-CA" sz="1100" kern="100">
                          <a:effectLst/>
                        </a:rPr>
                        <a:t>OSPF</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10</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38367305"/>
                  </a:ext>
                </a:extLst>
              </a:tr>
              <a:tr h="176257">
                <a:tc>
                  <a:txBody>
                    <a:bodyPr/>
                    <a:lstStyle/>
                    <a:p>
                      <a:pPr>
                        <a:lnSpc>
                          <a:spcPct val="107000"/>
                        </a:lnSpc>
                        <a:spcAft>
                          <a:spcPts val="800"/>
                        </a:spcAft>
                      </a:pPr>
                      <a:r>
                        <a:rPr lang="en-CA" sz="1100" kern="100">
                          <a:effectLst/>
                        </a:rPr>
                        <a:t>EIGRP</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10</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01525528"/>
                  </a:ext>
                </a:extLst>
              </a:tr>
              <a:tr h="544680">
                <a:tc>
                  <a:txBody>
                    <a:bodyPr/>
                    <a:lstStyle/>
                    <a:p>
                      <a:pPr>
                        <a:lnSpc>
                          <a:spcPct val="107000"/>
                        </a:lnSpc>
                        <a:spcAft>
                          <a:spcPts val="800"/>
                        </a:spcAft>
                      </a:pPr>
                      <a:r>
                        <a:rPr lang="en-CA" sz="1100" kern="100">
                          <a:effectLst/>
                        </a:rPr>
                        <a:t>Routing Table/Forwarding Table</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14</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6321440"/>
                  </a:ext>
                </a:extLst>
              </a:tr>
              <a:tr h="176257">
                <a:tc>
                  <a:txBody>
                    <a:bodyPr/>
                    <a:lstStyle/>
                    <a:p>
                      <a:pPr>
                        <a:lnSpc>
                          <a:spcPct val="107000"/>
                        </a:lnSpc>
                        <a:spcAft>
                          <a:spcPts val="800"/>
                        </a:spcAft>
                      </a:pPr>
                      <a:r>
                        <a:rPr lang="en-CA" sz="1100" kern="100">
                          <a:effectLst/>
                        </a:rPr>
                        <a:t>DHCP</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15</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8940019"/>
                  </a:ext>
                </a:extLst>
              </a:tr>
              <a:tr h="176257">
                <a:tc>
                  <a:txBody>
                    <a:bodyPr/>
                    <a:lstStyle/>
                    <a:p>
                      <a:pPr>
                        <a:lnSpc>
                          <a:spcPct val="107000"/>
                        </a:lnSpc>
                        <a:spcAft>
                          <a:spcPts val="800"/>
                        </a:spcAft>
                      </a:pPr>
                      <a:r>
                        <a:rPr lang="en-CA" sz="1100" kern="100">
                          <a:effectLst/>
                        </a:rPr>
                        <a:t>Public IP</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17</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28573817"/>
                  </a:ext>
                </a:extLst>
              </a:tr>
              <a:tr h="176257">
                <a:tc>
                  <a:txBody>
                    <a:bodyPr/>
                    <a:lstStyle/>
                    <a:p>
                      <a:pPr>
                        <a:lnSpc>
                          <a:spcPct val="107000"/>
                        </a:lnSpc>
                        <a:spcAft>
                          <a:spcPts val="800"/>
                        </a:spcAft>
                      </a:pPr>
                      <a:r>
                        <a:rPr lang="en-CA" sz="1100" kern="100">
                          <a:effectLst/>
                        </a:rPr>
                        <a:t>Private IP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17</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60955129"/>
                  </a:ext>
                </a:extLst>
              </a:tr>
              <a:tr h="176257">
                <a:tc>
                  <a:txBody>
                    <a:bodyPr/>
                    <a:lstStyle/>
                    <a:p>
                      <a:pPr>
                        <a:lnSpc>
                          <a:spcPct val="107000"/>
                        </a:lnSpc>
                        <a:spcAft>
                          <a:spcPts val="800"/>
                        </a:spcAft>
                        <a:tabLst>
                          <a:tab pos="571500" algn="l"/>
                        </a:tabLst>
                      </a:pPr>
                      <a:r>
                        <a:rPr lang="en-CA" sz="1100" kern="100">
                          <a:effectLst/>
                        </a:rPr>
                        <a:t>NAT</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18</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88549120"/>
                  </a:ext>
                </a:extLst>
              </a:tr>
              <a:tr h="176257">
                <a:tc>
                  <a:txBody>
                    <a:bodyPr/>
                    <a:lstStyle/>
                    <a:p>
                      <a:pPr>
                        <a:lnSpc>
                          <a:spcPct val="107000"/>
                        </a:lnSpc>
                        <a:spcAft>
                          <a:spcPts val="800"/>
                        </a:spcAft>
                      </a:pPr>
                      <a:r>
                        <a:rPr lang="en-CA" sz="1100" kern="100">
                          <a:effectLst/>
                        </a:rPr>
                        <a:t>DNS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20</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73888805"/>
                  </a:ext>
                </a:extLst>
              </a:tr>
              <a:tr h="176257">
                <a:tc>
                  <a:txBody>
                    <a:bodyPr/>
                    <a:lstStyle/>
                    <a:p>
                      <a:pPr>
                        <a:lnSpc>
                          <a:spcPct val="107000"/>
                        </a:lnSpc>
                        <a:spcAft>
                          <a:spcPts val="800"/>
                        </a:spcAft>
                      </a:pPr>
                      <a:r>
                        <a:rPr lang="en-CA" sz="1100" kern="100">
                          <a:effectLst/>
                        </a:rPr>
                        <a:t>ICMP: Tracert</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21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08551468"/>
                  </a:ext>
                </a:extLst>
              </a:tr>
              <a:tr h="176257">
                <a:tc>
                  <a:txBody>
                    <a:bodyPr/>
                    <a:lstStyle/>
                    <a:p>
                      <a:pPr>
                        <a:lnSpc>
                          <a:spcPct val="107000"/>
                        </a:lnSpc>
                        <a:spcAft>
                          <a:spcPts val="800"/>
                        </a:spcAft>
                      </a:pPr>
                      <a:r>
                        <a:rPr lang="en-CA" sz="1100" kern="100">
                          <a:effectLst/>
                        </a:rPr>
                        <a:t>ICMP: Ping</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21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37022196"/>
                  </a:ext>
                </a:extLst>
              </a:tr>
              <a:tr h="176257">
                <a:tc>
                  <a:txBody>
                    <a:bodyPr/>
                    <a:lstStyle/>
                    <a:p>
                      <a:pPr>
                        <a:lnSpc>
                          <a:spcPct val="107000"/>
                        </a:lnSpc>
                        <a:spcAft>
                          <a:spcPts val="800"/>
                        </a:spcAft>
                      </a:pPr>
                      <a:r>
                        <a:rPr lang="en-CA" sz="1100" kern="100">
                          <a:effectLst/>
                        </a:rPr>
                        <a:t>IPV6</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22</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26634108"/>
                  </a:ext>
                </a:extLst>
              </a:tr>
              <a:tr h="176257">
                <a:tc>
                  <a:txBody>
                    <a:bodyPr/>
                    <a:lstStyle/>
                    <a:p>
                      <a:pPr>
                        <a:lnSpc>
                          <a:spcPct val="107000"/>
                        </a:lnSpc>
                        <a:spcAft>
                          <a:spcPts val="800"/>
                        </a:spcAft>
                      </a:pPr>
                      <a:r>
                        <a:rPr lang="en-CA" sz="1100" kern="100">
                          <a:effectLst/>
                        </a:rPr>
                        <a:t>Subnet ID</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23</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8278241"/>
                  </a:ext>
                </a:extLst>
              </a:tr>
              <a:tr h="176257">
                <a:tc>
                  <a:txBody>
                    <a:bodyPr/>
                    <a:lstStyle/>
                    <a:p>
                      <a:pPr>
                        <a:lnSpc>
                          <a:spcPct val="107000"/>
                        </a:lnSpc>
                        <a:spcAft>
                          <a:spcPts val="800"/>
                        </a:spcAft>
                      </a:pPr>
                      <a:r>
                        <a:rPr lang="en-CA" sz="1100" kern="100">
                          <a:effectLst/>
                        </a:rPr>
                        <a:t>Broadcast ID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23</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26616421"/>
                  </a:ext>
                </a:extLst>
              </a:tr>
              <a:tr h="176257">
                <a:tc>
                  <a:txBody>
                    <a:bodyPr/>
                    <a:lstStyle/>
                    <a:p>
                      <a:pPr>
                        <a:lnSpc>
                          <a:spcPct val="107000"/>
                        </a:lnSpc>
                        <a:spcAft>
                          <a:spcPts val="800"/>
                        </a:spcAft>
                      </a:pPr>
                      <a:r>
                        <a:rPr lang="en-CA" sz="1100" kern="100">
                          <a:effectLst/>
                        </a:rPr>
                        <a:t>Class A/B/C</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25</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92658119"/>
                  </a:ext>
                </a:extLst>
              </a:tr>
              <a:tr h="360468">
                <a:tc>
                  <a:txBody>
                    <a:bodyPr/>
                    <a:lstStyle/>
                    <a:p>
                      <a:pPr>
                        <a:lnSpc>
                          <a:spcPct val="107000"/>
                        </a:lnSpc>
                        <a:spcAft>
                          <a:spcPts val="800"/>
                        </a:spcAft>
                      </a:pPr>
                      <a:r>
                        <a:rPr lang="en-CA" sz="1100" kern="100">
                          <a:effectLst/>
                        </a:rPr>
                        <a:t>Loopback Address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25</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3346873"/>
                  </a:ext>
                </a:extLst>
              </a:tr>
            </a:tbl>
          </a:graphicData>
        </a:graphic>
      </p:graphicFrame>
      <p:sp>
        <p:nvSpPr>
          <p:cNvPr id="6" name="TextBox 5">
            <a:extLst>
              <a:ext uri="{FF2B5EF4-FFF2-40B4-BE49-F238E27FC236}">
                <a16:creationId xmlns:a16="http://schemas.microsoft.com/office/drawing/2014/main" id="{15D442F6-75ED-0D21-9A45-6CEAF0A61E8C}"/>
              </a:ext>
            </a:extLst>
          </p:cNvPr>
          <p:cNvSpPr txBox="1"/>
          <p:nvPr/>
        </p:nvSpPr>
        <p:spPr>
          <a:xfrm>
            <a:off x="282670" y="2407836"/>
            <a:ext cx="177482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CA" sz="3200" b="1" i="0" u="sng" strike="noStrike" kern="0" cap="none" spc="0" normalizeH="0" baseline="0" noProof="0" dirty="0">
                <a:ln>
                  <a:noFill/>
                </a:ln>
                <a:solidFill>
                  <a:srgbClr val="546056"/>
                </a:solidFill>
                <a:effectLst/>
                <a:uLnTx/>
                <a:uFillTx/>
                <a:latin typeface="Palatino"/>
                <a:ea typeface="+mn-ea"/>
                <a:cs typeface="+mn-cs"/>
                <a:sym typeface="Palatino"/>
              </a:rPr>
              <a:t>Week 08</a:t>
            </a:r>
            <a:endParaRPr kumimoji="0" lang="en-CA" sz="3200" b="0" i="0" u="none" strike="noStrike" kern="0" cap="none" spc="0" normalizeH="0" baseline="0" noProof="0" dirty="0">
              <a:ln>
                <a:noFill/>
              </a:ln>
              <a:solidFill>
                <a:srgbClr val="546056"/>
              </a:solidFill>
              <a:effectLst/>
              <a:uLnTx/>
              <a:uFillTx/>
              <a:latin typeface="Palatino"/>
              <a:ea typeface="+mn-ea"/>
              <a:cs typeface="+mn-cs"/>
              <a:sym typeface="Palatino"/>
            </a:endParaRPr>
          </a:p>
        </p:txBody>
      </p:sp>
      <p:sp>
        <p:nvSpPr>
          <p:cNvPr id="7" name="TextBox 6">
            <a:extLst>
              <a:ext uri="{FF2B5EF4-FFF2-40B4-BE49-F238E27FC236}">
                <a16:creationId xmlns:a16="http://schemas.microsoft.com/office/drawing/2014/main" id="{4FAB297E-2438-8F25-C547-FE7205DE7D62}"/>
              </a:ext>
            </a:extLst>
          </p:cNvPr>
          <p:cNvSpPr txBox="1"/>
          <p:nvPr/>
        </p:nvSpPr>
        <p:spPr>
          <a:xfrm>
            <a:off x="2383528" y="2430017"/>
            <a:ext cx="177482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CA" sz="3200" b="1" i="0" u="sng" strike="noStrike" kern="0" cap="none" spc="0" normalizeH="0" baseline="0" noProof="0" dirty="0">
                <a:ln>
                  <a:noFill/>
                </a:ln>
                <a:solidFill>
                  <a:srgbClr val="546056"/>
                </a:solidFill>
                <a:effectLst/>
                <a:uLnTx/>
                <a:uFillTx/>
                <a:latin typeface="Palatino"/>
                <a:ea typeface="+mn-ea"/>
                <a:cs typeface="+mn-cs"/>
                <a:sym typeface="Palatino"/>
              </a:rPr>
              <a:t>Week 09</a:t>
            </a:r>
            <a:endParaRPr kumimoji="0" lang="en-CA" sz="3200" b="0" i="0" u="none" strike="noStrike" kern="0" cap="none" spc="0" normalizeH="0" baseline="0" noProof="0" dirty="0">
              <a:ln>
                <a:noFill/>
              </a:ln>
              <a:solidFill>
                <a:srgbClr val="546056"/>
              </a:solidFill>
              <a:effectLst/>
              <a:uLnTx/>
              <a:uFillTx/>
              <a:latin typeface="Palatino"/>
              <a:ea typeface="+mn-ea"/>
              <a:cs typeface="+mn-cs"/>
              <a:sym typeface="Palatino"/>
            </a:endParaRPr>
          </a:p>
        </p:txBody>
      </p:sp>
      <p:sp>
        <p:nvSpPr>
          <p:cNvPr id="8" name="TextBox 7">
            <a:extLst>
              <a:ext uri="{FF2B5EF4-FFF2-40B4-BE49-F238E27FC236}">
                <a16:creationId xmlns:a16="http://schemas.microsoft.com/office/drawing/2014/main" id="{63614E3E-7BEC-F922-8959-90306A6D9857}"/>
              </a:ext>
            </a:extLst>
          </p:cNvPr>
          <p:cNvSpPr txBox="1"/>
          <p:nvPr/>
        </p:nvSpPr>
        <p:spPr>
          <a:xfrm>
            <a:off x="6235361" y="2515107"/>
            <a:ext cx="177482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CA" sz="3200" b="1" i="0" u="sng" strike="noStrike" kern="0" cap="none" spc="0" normalizeH="0" baseline="0" noProof="0" dirty="0">
                <a:ln>
                  <a:noFill/>
                </a:ln>
                <a:solidFill>
                  <a:srgbClr val="546056"/>
                </a:solidFill>
                <a:effectLst/>
                <a:uLnTx/>
                <a:uFillTx/>
                <a:latin typeface="Palatino"/>
                <a:ea typeface="+mn-ea"/>
                <a:cs typeface="+mn-cs"/>
                <a:sym typeface="Palatino"/>
              </a:rPr>
              <a:t>Week 11</a:t>
            </a:r>
            <a:endParaRPr kumimoji="0" lang="en-CA" sz="3200" b="0" i="0" u="none" strike="noStrike" kern="0" cap="none" spc="0" normalizeH="0" baseline="0" noProof="0" dirty="0">
              <a:ln>
                <a:noFill/>
              </a:ln>
              <a:solidFill>
                <a:srgbClr val="546056"/>
              </a:solidFill>
              <a:effectLst/>
              <a:uLnTx/>
              <a:uFillTx/>
              <a:latin typeface="Palatino"/>
              <a:ea typeface="+mn-ea"/>
              <a:cs typeface="+mn-cs"/>
              <a:sym typeface="Palatino"/>
            </a:endParaRPr>
          </a:p>
        </p:txBody>
      </p:sp>
      <p:sp>
        <p:nvSpPr>
          <p:cNvPr id="11" name="TextBox 10">
            <a:extLst>
              <a:ext uri="{FF2B5EF4-FFF2-40B4-BE49-F238E27FC236}">
                <a16:creationId xmlns:a16="http://schemas.microsoft.com/office/drawing/2014/main" id="{D24B1612-3886-A83A-B302-C69E2E3E1369}"/>
              </a:ext>
            </a:extLst>
          </p:cNvPr>
          <p:cNvSpPr txBox="1"/>
          <p:nvPr/>
        </p:nvSpPr>
        <p:spPr>
          <a:xfrm>
            <a:off x="8880217" y="2450496"/>
            <a:ext cx="177482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CA" sz="3200" b="1" i="0" u="sng" strike="noStrike" kern="0" cap="none" spc="0" normalizeH="0" baseline="0" noProof="0" dirty="0">
                <a:ln>
                  <a:noFill/>
                </a:ln>
                <a:solidFill>
                  <a:srgbClr val="546056"/>
                </a:solidFill>
                <a:effectLst/>
                <a:uLnTx/>
                <a:uFillTx/>
                <a:latin typeface="Palatino"/>
                <a:ea typeface="+mn-ea"/>
                <a:cs typeface="+mn-cs"/>
                <a:sym typeface="Palatino"/>
              </a:rPr>
              <a:t>Week 12</a:t>
            </a:r>
            <a:endParaRPr kumimoji="0" lang="en-CA" sz="3200" b="0" i="0" u="none" strike="noStrike" kern="0" cap="none" spc="0" normalizeH="0" baseline="0" noProof="0" dirty="0">
              <a:ln>
                <a:noFill/>
              </a:ln>
              <a:solidFill>
                <a:srgbClr val="546056"/>
              </a:solidFill>
              <a:effectLst/>
              <a:uLnTx/>
              <a:uFillTx/>
              <a:latin typeface="Palatino"/>
              <a:ea typeface="+mn-ea"/>
              <a:cs typeface="+mn-cs"/>
              <a:sym typeface="Palatino"/>
            </a:endParaRPr>
          </a:p>
        </p:txBody>
      </p:sp>
      <p:graphicFrame>
        <p:nvGraphicFramePr>
          <p:cNvPr id="15" name="Table 14">
            <a:extLst>
              <a:ext uri="{FF2B5EF4-FFF2-40B4-BE49-F238E27FC236}">
                <a16:creationId xmlns:a16="http://schemas.microsoft.com/office/drawing/2014/main" id="{0B972F47-6542-8AC9-2EFA-E1AC8D84738D}"/>
              </a:ext>
            </a:extLst>
          </p:cNvPr>
          <p:cNvGraphicFramePr>
            <a:graphicFrameLocks noGrp="1"/>
          </p:cNvGraphicFramePr>
          <p:nvPr>
            <p:extLst>
              <p:ext uri="{D42A27DB-BD31-4B8C-83A1-F6EECF244321}">
                <p14:modId xmlns:p14="http://schemas.microsoft.com/office/powerpoint/2010/main" val="4084767756"/>
              </p:ext>
            </p:extLst>
          </p:nvPr>
        </p:nvGraphicFramePr>
        <p:xfrm>
          <a:off x="2395498" y="3267991"/>
          <a:ext cx="1882049" cy="2737545"/>
        </p:xfrm>
        <a:graphic>
          <a:graphicData uri="http://schemas.openxmlformats.org/drawingml/2006/table">
            <a:tbl>
              <a:tblPr firstRow="1" firstCol="1" bandRow="1">
                <a:tableStyleId>{5940675A-B579-460E-94D1-54222C63F5DA}</a:tableStyleId>
              </a:tblPr>
              <a:tblGrid>
                <a:gridCol w="1066268">
                  <a:extLst>
                    <a:ext uri="{9D8B030D-6E8A-4147-A177-3AD203B41FA5}">
                      <a16:colId xmlns:a16="http://schemas.microsoft.com/office/drawing/2014/main" val="3739519088"/>
                    </a:ext>
                  </a:extLst>
                </a:gridCol>
                <a:gridCol w="815781">
                  <a:extLst>
                    <a:ext uri="{9D8B030D-6E8A-4147-A177-3AD203B41FA5}">
                      <a16:colId xmlns:a16="http://schemas.microsoft.com/office/drawing/2014/main" val="869427505"/>
                    </a:ext>
                  </a:extLst>
                </a:gridCol>
              </a:tblGrid>
              <a:tr h="145188">
                <a:tc>
                  <a:txBody>
                    <a:bodyPr/>
                    <a:lstStyle/>
                    <a:p>
                      <a:pPr>
                        <a:lnSpc>
                          <a:spcPct val="107000"/>
                        </a:lnSpc>
                        <a:spcAft>
                          <a:spcPts val="800"/>
                        </a:spcAft>
                      </a:pPr>
                      <a:r>
                        <a:rPr lang="en-CA" sz="1100" kern="100">
                          <a:effectLst/>
                        </a:rPr>
                        <a:t>Week 09</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a:lnSpc>
                          <a:spcPct val="107000"/>
                        </a:lnSpc>
                        <a:spcAft>
                          <a:spcPts val="800"/>
                        </a:spcAft>
                      </a:pPr>
                      <a:r>
                        <a:rPr lang="en-CA" sz="1100" kern="100">
                          <a:effectLst/>
                        </a:rPr>
                        <a:t>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1438376512"/>
                  </a:ext>
                </a:extLst>
              </a:tr>
              <a:tr h="145188">
                <a:tc>
                  <a:txBody>
                    <a:bodyPr/>
                    <a:lstStyle/>
                    <a:p>
                      <a:pPr>
                        <a:lnSpc>
                          <a:spcPct val="107000"/>
                        </a:lnSpc>
                        <a:spcAft>
                          <a:spcPts val="800"/>
                        </a:spcAft>
                      </a:pPr>
                      <a:r>
                        <a:rPr lang="en-CA" sz="1100" kern="100">
                          <a:effectLst/>
                        </a:rPr>
                        <a:t>Terminology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a:lnSpc>
                          <a:spcPct val="107000"/>
                        </a:lnSpc>
                        <a:spcAft>
                          <a:spcPts val="800"/>
                        </a:spcAft>
                      </a:pPr>
                      <a:r>
                        <a:rPr lang="en-CA" sz="1100" kern="100" dirty="0">
                          <a:effectLst/>
                        </a:rPr>
                        <a:t>Slide #</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355279254"/>
                  </a:ext>
                </a:extLst>
              </a:tr>
              <a:tr h="145188">
                <a:tc>
                  <a:txBody>
                    <a:bodyPr/>
                    <a:lstStyle/>
                    <a:p>
                      <a:pPr>
                        <a:lnSpc>
                          <a:spcPct val="107000"/>
                        </a:lnSpc>
                        <a:spcAft>
                          <a:spcPts val="800"/>
                        </a:spcAft>
                      </a:pPr>
                      <a:r>
                        <a:rPr lang="en-CA" sz="1100" kern="100">
                          <a:effectLst/>
                        </a:rPr>
                        <a:t>ANDing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43</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9344909"/>
                  </a:ext>
                </a:extLst>
              </a:tr>
              <a:tr h="145188">
                <a:tc>
                  <a:txBody>
                    <a:bodyPr/>
                    <a:lstStyle/>
                    <a:p>
                      <a:pPr>
                        <a:lnSpc>
                          <a:spcPct val="107000"/>
                        </a:lnSpc>
                        <a:spcAft>
                          <a:spcPts val="800"/>
                        </a:spcAft>
                      </a:pPr>
                      <a:r>
                        <a:rPr lang="en-CA" sz="1100" kern="100">
                          <a:effectLst/>
                        </a:rPr>
                        <a:t>TCP</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44</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0212448"/>
                  </a:ext>
                </a:extLst>
              </a:tr>
              <a:tr h="145188">
                <a:tc>
                  <a:txBody>
                    <a:bodyPr/>
                    <a:lstStyle/>
                    <a:p>
                      <a:pPr>
                        <a:lnSpc>
                          <a:spcPct val="107000"/>
                        </a:lnSpc>
                        <a:spcAft>
                          <a:spcPts val="800"/>
                        </a:spcAft>
                      </a:pPr>
                      <a:r>
                        <a:rPr lang="en-CA" sz="1100" kern="100">
                          <a:effectLst/>
                        </a:rPr>
                        <a:t>UDP</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44</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5601969"/>
                  </a:ext>
                </a:extLst>
              </a:tr>
              <a:tr h="145188">
                <a:tc>
                  <a:txBody>
                    <a:bodyPr/>
                    <a:lstStyle/>
                    <a:p>
                      <a:pPr>
                        <a:lnSpc>
                          <a:spcPct val="107000"/>
                        </a:lnSpc>
                        <a:spcAft>
                          <a:spcPts val="800"/>
                        </a:spcAft>
                      </a:pPr>
                      <a:r>
                        <a:rPr lang="en-CA" sz="1100" kern="100">
                          <a:effectLst/>
                        </a:rPr>
                        <a:t>Checksum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46</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5922014"/>
                  </a:ext>
                </a:extLst>
              </a:tr>
              <a:tr h="296929">
                <a:tc>
                  <a:txBody>
                    <a:bodyPr/>
                    <a:lstStyle/>
                    <a:p>
                      <a:pPr>
                        <a:lnSpc>
                          <a:spcPct val="107000"/>
                        </a:lnSpc>
                        <a:spcAft>
                          <a:spcPts val="800"/>
                        </a:spcAft>
                      </a:pPr>
                      <a:r>
                        <a:rPr lang="en-CA" sz="1100" kern="100">
                          <a:effectLst/>
                        </a:rPr>
                        <a:t>Sequence Number</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46</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320304"/>
                  </a:ext>
                </a:extLst>
              </a:tr>
              <a:tr h="296929">
                <a:tc>
                  <a:txBody>
                    <a:bodyPr/>
                    <a:lstStyle/>
                    <a:p>
                      <a:pPr>
                        <a:lnSpc>
                          <a:spcPct val="107000"/>
                        </a:lnSpc>
                        <a:spcAft>
                          <a:spcPts val="800"/>
                        </a:spcAft>
                      </a:pPr>
                      <a:r>
                        <a:rPr lang="en-CA" sz="1100" kern="100">
                          <a:effectLst/>
                        </a:rPr>
                        <a:t>Acknowledgment Numher</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46</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68255381"/>
                  </a:ext>
                </a:extLst>
              </a:tr>
              <a:tr h="296929">
                <a:tc>
                  <a:txBody>
                    <a:bodyPr/>
                    <a:lstStyle/>
                    <a:p>
                      <a:pPr>
                        <a:lnSpc>
                          <a:spcPct val="107000"/>
                        </a:lnSpc>
                        <a:spcAft>
                          <a:spcPts val="800"/>
                        </a:spcAft>
                      </a:pPr>
                      <a:r>
                        <a:rPr lang="en-CA" sz="1100" kern="100">
                          <a:effectLst/>
                        </a:rPr>
                        <a:t>3 Way Handshake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47</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82124396"/>
                  </a:ext>
                </a:extLst>
              </a:tr>
              <a:tr h="654615">
                <a:tc>
                  <a:txBody>
                    <a:bodyPr/>
                    <a:lstStyle/>
                    <a:p>
                      <a:pPr>
                        <a:lnSpc>
                          <a:spcPct val="107000"/>
                        </a:lnSpc>
                        <a:spcAft>
                          <a:spcPts val="800"/>
                        </a:spcAft>
                      </a:pPr>
                      <a:r>
                        <a:rPr lang="en-CA" sz="1100" kern="100" dirty="0">
                          <a:effectLst/>
                        </a:rPr>
                        <a:t>TCP: Buffer </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49</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28678713"/>
                  </a:ext>
                </a:extLst>
              </a:tr>
            </a:tbl>
          </a:graphicData>
        </a:graphic>
      </p:graphicFrame>
      <p:graphicFrame>
        <p:nvGraphicFramePr>
          <p:cNvPr id="16" name="Table 15">
            <a:extLst>
              <a:ext uri="{FF2B5EF4-FFF2-40B4-BE49-F238E27FC236}">
                <a16:creationId xmlns:a16="http://schemas.microsoft.com/office/drawing/2014/main" id="{49827302-3095-D96B-FA5C-EF8DEC645525}"/>
              </a:ext>
            </a:extLst>
          </p:cNvPr>
          <p:cNvGraphicFramePr>
            <a:graphicFrameLocks noGrp="1"/>
          </p:cNvGraphicFramePr>
          <p:nvPr>
            <p:extLst>
              <p:ext uri="{D42A27DB-BD31-4B8C-83A1-F6EECF244321}">
                <p14:modId xmlns:p14="http://schemas.microsoft.com/office/powerpoint/2010/main" val="299953293"/>
              </p:ext>
            </p:extLst>
          </p:nvPr>
        </p:nvGraphicFramePr>
        <p:xfrm>
          <a:off x="6315700" y="3240456"/>
          <a:ext cx="2035519" cy="6256536"/>
        </p:xfrm>
        <a:graphic>
          <a:graphicData uri="http://schemas.openxmlformats.org/drawingml/2006/table">
            <a:tbl>
              <a:tblPr firstRow="1" firstCol="1" bandRow="1">
                <a:tableStyleId>{5940675A-B579-460E-94D1-54222C63F5DA}</a:tableStyleId>
              </a:tblPr>
              <a:tblGrid>
                <a:gridCol w="1161207">
                  <a:extLst>
                    <a:ext uri="{9D8B030D-6E8A-4147-A177-3AD203B41FA5}">
                      <a16:colId xmlns:a16="http://schemas.microsoft.com/office/drawing/2014/main" val="212503782"/>
                    </a:ext>
                  </a:extLst>
                </a:gridCol>
                <a:gridCol w="874312">
                  <a:extLst>
                    <a:ext uri="{9D8B030D-6E8A-4147-A177-3AD203B41FA5}">
                      <a16:colId xmlns:a16="http://schemas.microsoft.com/office/drawing/2014/main" val="1391685368"/>
                    </a:ext>
                  </a:extLst>
                </a:gridCol>
              </a:tblGrid>
              <a:tr h="170608">
                <a:tc>
                  <a:txBody>
                    <a:bodyPr/>
                    <a:lstStyle/>
                    <a:p>
                      <a:pPr>
                        <a:lnSpc>
                          <a:spcPct val="107000"/>
                        </a:lnSpc>
                        <a:spcAft>
                          <a:spcPts val="800"/>
                        </a:spcAft>
                      </a:pPr>
                      <a:r>
                        <a:rPr lang="en-CA" sz="1100" kern="100">
                          <a:effectLst/>
                        </a:rPr>
                        <a:t>Week 11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a:lnSpc>
                          <a:spcPct val="107000"/>
                        </a:lnSpc>
                        <a:spcAft>
                          <a:spcPts val="800"/>
                        </a:spcAft>
                      </a:pPr>
                      <a:r>
                        <a:rPr lang="en-CA" sz="1100" kern="100">
                          <a:effectLst/>
                        </a:rPr>
                        <a:t>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2234217401"/>
                  </a:ext>
                </a:extLst>
              </a:tr>
              <a:tr h="170608">
                <a:tc>
                  <a:txBody>
                    <a:bodyPr/>
                    <a:lstStyle/>
                    <a:p>
                      <a:pPr>
                        <a:lnSpc>
                          <a:spcPct val="107000"/>
                        </a:lnSpc>
                        <a:spcAft>
                          <a:spcPts val="800"/>
                        </a:spcAft>
                      </a:pPr>
                      <a:r>
                        <a:rPr lang="en-CA" sz="1100" kern="100">
                          <a:effectLst/>
                        </a:rPr>
                        <a:t>Terminology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a:lnSpc>
                          <a:spcPct val="107000"/>
                        </a:lnSpc>
                        <a:spcAft>
                          <a:spcPts val="800"/>
                        </a:spcAft>
                      </a:pPr>
                      <a:r>
                        <a:rPr lang="en-CA" sz="1100" kern="100" dirty="0">
                          <a:effectLst/>
                        </a:rPr>
                        <a:t>Slide #</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2740380465"/>
                  </a:ext>
                </a:extLst>
              </a:tr>
              <a:tr h="170608">
                <a:tc>
                  <a:txBody>
                    <a:bodyPr/>
                    <a:lstStyle/>
                    <a:p>
                      <a:pPr>
                        <a:lnSpc>
                          <a:spcPct val="107000"/>
                        </a:lnSpc>
                        <a:spcAft>
                          <a:spcPts val="800"/>
                        </a:spcAft>
                      </a:pPr>
                      <a:r>
                        <a:rPr lang="en-CA" sz="1100" kern="100" dirty="0">
                          <a:effectLst/>
                        </a:rPr>
                        <a:t>Client-Server</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55,56</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271328"/>
                  </a:ext>
                </a:extLst>
              </a:tr>
              <a:tr h="170608">
                <a:tc>
                  <a:txBody>
                    <a:bodyPr/>
                    <a:lstStyle/>
                    <a:p>
                      <a:pPr>
                        <a:lnSpc>
                          <a:spcPct val="107000"/>
                        </a:lnSpc>
                        <a:spcAft>
                          <a:spcPts val="800"/>
                        </a:spcAft>
                      </a:pPr>
                      <a:r>
                        <a:rPr lang="en-CA" sz="1100" kern="100">
                          <a:effectLst/>
                        </a:rPr>
                        <a:t>Peer to Peer (P2P</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55,57</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78860338"/>
                  </a:ext>
                </a:extLst>
              </a:tr>
              <a:tr h="170608">
                <a:tc>
                  <a:txBody>
                    <a:bodyPr/>
                    <a:lstStyle/>
                    <a:p>
                      <a:pPr>
                        <a:lnSpc>
                          <a:spcPct val="107000"/>
                        </a:lnSpc>
                        <a:spcAft>
                          <a:spcPts val="800"/>
                        </a:spcAft>
                      </a:pPr>
                      <a:r>
                        <a:rPr lang="en-CA" sz="1100" kern="100">
                          <a:effectLst/>
                        </a:rPr>
                        <a:t>Web Browser</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59</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37868401"/>
                  </a:ext>
                </a:extLst>
              </a:tr>
              <a:tr h="348915">
                <a:tc>
                  <a:txBody>
                    <a:bodyPr/>
                    <a:lstStyle/>
                    <a:p>
                      <a:pPr>
                        <a:lnSpc>
                          <a:spcPct val="107000"/>
                        </a:lnSpc>
                        <a:spcAft>
                          <a:spcPts val="800"/>
                        </a:spcAft>
                      </a:pPr>
                      <a:r>
                        <a:rPr lang="en-CA" sz="1100" kern="100">
                          <a:effectLst/>
                        </a:rPr>
                        <a:t>Web Browser Cache</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59</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50788876"/>
                  </a:ext>
                </a:extLst>
              </a:tr>
              <a:tr h="170608">
                <a:tc>
                  <a:txBody>
                    <a:bodyPr/>
                    <a:lstStyle/>
                    <a:p>
                      <a:pPr>
                        <a:lnSpc>
                          <a:spcPct val="107000"/>
                        </a:lnSpc>
                        <a:spcAft>
                          <a:spcPts val="800"/>
                        </a:spcAft>
                      </a:pPr>
                      <a:r>
                        <a:rPr lang="en-CA" sz="1100" kern="100">
                          <a:effectLst/>
                        </a:rPr>
                        <a:t>Cookies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60</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88972927"/>
                  </a:ext>
                </a:extLst>
              </a:tr>
              <a:tr h="170608">
                <a:tc>
                  <a:txBody>
                    <a:bodyPr/>
                    <a:lstStyle/>
                    <a:p>
                      <a:pPr>
                        <a:lnSpc>
                          <a:spcPct val="107000"/>
                        </a:lnSpc>
                        <a:spcAft>
                          <a:spcPts val="800"/>
                        </a:spcAft>
                      </a:pPr>
                      <a:r>
                        <a:rPr lang="en-CA" sz="1100" kern="100">
                          <a:effectLst/>
                        </a:rPr>
                        <a:t>URL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61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37695117"/>
                  </a:ext>
                </a:extLst>
              </a:tr>
              <a:tr h="170608">
                <a:tc>
                  <a:txBody>
                    <a:bodyPr/>
                    <a:lstStyle/>
                    <a:p>
                      <a:pPr>
                        <a:lnSpc>
                          <a:spcPct val="107000"/>
                        </a:lnSpc>
                        <a:spcAft>
                          <a:spcPts val="800"/>
                        </a:spcAft>
                      </a:pPr>
                      <a:r>
                        <a:rPr lang="en-CA" sz="1100" kern="100">
                          <a:effectLst/>
                        </a:rPr>
                        <a:t>HTTP</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62,63</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38111615"/>
                  </a:ext>
                </a:extLst>
              </a:tr>
              <a:tr h="170608">
                <a:tc>
                  <a:txBody>
                    <a:bodyPr/>
                    <a:lstStyle/>
                    <a:p>
                      <a:pPr>
                        <a:lnSpc>
                          <a:spcPct val="107000"/>
                        </a:lnSpc>
                        <a:spcAft>
                          <a:spcPts val="800"/>
                        </a:spcAft>
                      </a:pPr>
                      <a:r>
                        <a:rPr lang="en-CA" sz="1100" kern="100">
                          <a:effectLst/>
                        </a:rPr>
                        <a:t>HTTP: Persistent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62</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2474776"/>
                  </a:ext>
                </a:extLst>
              </a:tr>
              <a:tr h="348915">
                <a:tc>
                  <a:txBody>
                    <a:bodyPr/>
                    <a:lstStyle/>
                    <a:p>
                      <a:pPr>
                        <a:lnSpc>
                          <a:spcPct val="107000"/>
                        </a:lnSpc>
                        <a:spcAft>
                          <a:spcPts val="800"/>
                        </a:spcAft>
                      </a:pPr>
                      <a:r>
                        <a:rPr lang="en-CA" sz="1100" kern="100">
                          <a:effectLst/>
                        </a:rPr>
                        <a:t>HTTP: Non-Persistent</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62</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80097166"/>
                  </a:ext>
                </a:extLst>
              </a:tr>
              <a:tr h="170608">
                <a:tc>
                  <a:txBody>
                    <a:bodyPr/>
                    <a:lstStyle/>
                    <a:p>
                      <a:pPr>
                        <a:lnSpc>
                          <a:spcPct val="107000"/>
                        </a:lnSpc>
                        <a:spcAft>
                          <a:spcPts val="800"/>
                        </a:spcAft>
                        <a:tabLst>
                          <a:tab pos="571500" algn="l"/>
                        </a:tabLst>
                      </a:pPr>
                      <a:r>
                        <a:rPr lang="en-CA" sz="1100" kern="100">
                          <a:effectLst/>
                        </a:rPr>
                        <a:t>Ephemeral Port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63</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11029630"/>
                  </a:ext>
                </a:extLst>
              </a:tr>
              <a:tr h="170608">
                <a:tc>
                  <a:txBody>
                    <a:bodyPr/>
                    <a:lstStyle/>
                    <a:p>
                      <a:pPr>
                        <a:lnSpc>
                          <a:spcPct val="107000"/>
                        </a:lnSpc>
                        <a:spcAft>
                          <a:spcPts val="800"/>
                        </a:spcAft>
                      </a:pPr>
                      <a:r>
                        <a:rPr lang="en-CA" sz="1100" kern="100">
                          <a:effectLst/>
                        </a:rPr>
                        <a:t>FTP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68</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12316569"/>
                  </a:ext>
                </a:extLst>
              </a:tr>
              <a:tr h="170608">
                <a:tc>
                  <a:txBody>
                    <a:bodyPr/>
                    <a:lstStyle/>
                    <a:p>
                      <a:pPr>
                        <a:lnSpc>
                          <a:spcPct val="107000"/>
                        </a:lnSpc>
                        <a:spcAft>
                          <a:spcPts val="800"/>
                        </a:spcAft>
                      </a:pPr>
                      <a:r>
                        <a:rPr lang="en-CA" sz="1100" kern="100">
                          <a:effectLst/>
                        </a:rPr>
                        <a:t>FTP: GET</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68</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4810664"/>
                  </a:ext>
                </a:extLst>
              </a:tr>
              <a:tr h="170608">
                <a:tc>
                  <a:txBody>
                    <a:bodyPr/>
                    <a:lstStyle/>
                    <a:p>
                      <a:pPr>
                        <a:lnSpc>
                          <a:spcPct val="107000"/>
                        </a:lnSpc>
                        <a:spcAft>
                          <a:spcPts val="800"/>
                        </a:spcAft>
                      </a:pPr>
                      <a:r>
                        <a:rPr lang="en-CA" sz="1100" kern="100">
                          <a:effectLst/>
                        </a:rPr>
                        <a:t>FTP: PUT</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68</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47392385"/>
                  </a:ext>
                </a:extLst>
              </a:tr>
              <a:tr h="348915">
                <a:tc>
                  <a:txBody>
                    <a:bodyPr/>
                    <a:lstStyle/>
                    <a:p>
                      <a:pPr>
                        <a:lnSpc>
                          <a:spcPct val="107000"/>
                        </a:lnSpc>
                        <a:spcAft>
                          <a:spcPts val="800"/>
                        </a:spcAft>
                      </a:pPr>
                      <a:r>
                        <a:rPr lang="en-CA" sz="1100" kern="100">
                          <a:effectLst/>
                        </a:rPr>
                        <a:t>Email: UA: User Agent</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74</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08912398"/>
                  </a:ext>
                </a:extLst>
              </a:tr>
              <a:tr h="348915">
                <a:tc>
                  <a:txBody>
                    <a:bodyPr/>
                    <a:lstStyle/>
                    <a:p>
                      <a:pPr>
                        <a:lnSpc>
                          <a:spcPct val="107000"/>
                        </a:lnSpc>
                        <a:spcAft>
                          <a:spcPts val="800"/>
                        </a:spcAft>
                      </a:pPr>
                      <a:r>
                        <a:rPr lang="en-CA" sz="1100" kern="100">
                          <a:effectLst/>
                        </a:rPr>
                        <a:t>Email: MTA: SMTP</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75</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05244256"/>
                  </a:ext>
                </a:extLst>
              </a:tr>
              <a:tr h="348915">
                <a:tc>
                  <a:txBody>
                    <a:bodyPr/>
                    <a:lstStyle/>
                    <a:p>
                      <a:pPr>
                        <a:lnSpc>
                          <a:spcPct val="107000"/>
                        </a:lnSpc>
                        <a:spcAft>
                          <a:spcPts val="800"/>
                        </a:spcAft>
                      </a:pPr>
                      <a:r>
                        <a:rPr lang="en-CA" sz="1100" kern="100">
                          <a:effectLst/>
                        </a:rPr>
                        <a:t>Email: MAA: POP3</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77</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33559208"/>
                  </a:ext>
                </a:extLst>
              </a:tr>
              <a:tr h="348915">
                <a:tc>
                  <a:txBody>
                    <a:bodyPr/>
                    <a:lstStyle/>
                    <a:p>
                      <a:pPr>
                        <a:lnSpc>
                          <a:spcPct val="107000"/>
                        </a:lnSpc>
                        <a:spcAft>
                          <a:spcPts val="800"/>
                        </a:spcAft>
                      </a:pPr>
                      <a:r>
                        <a:rPr lang="en-CA" sz="1100" kern="100">
                          <a:effectLst/>
                        </a:rPr>
                        <a:t>Email: MAA: IMAP4</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78</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7910441"/>
                  </a:ext>
                </a:extLst>
              </a:tr>
              <a:tr h="170608">
                <a:tc>
                  <a:txBody>
                    <a:bodyPr/>
                    <a:lstStyle/>
                    <a:p>
                      <a:pPr>
                        <a:lnSpc>
                          <a:spcPct val="107000"/>
                        </a:lnSpc>
                        <a:spcAft>
                          <a:spcPts val="800"/>
                        </a:spcAft>
                      </a:pPr>
                      <a:r>
                        <a:rPr lang="en-CA" sz="1100" kern="100">
                          <a:effectLst/>
                        </a:rPr>
                        <a:t>Web-based email</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79</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3677582"/>
                  </a:ext>
                </a:extLst>
              </a:tr>
              <a:tr h="170608">
                <a:tc>
                  <a:txBody>
                    <a:bodyPr/>
                    <a:lstStyle/>
                    <a:p>
                      <a:pPr>
                        <a:lnSpc>
                          <a:spcPct val="107000"/>
                        </a:lnSpc>
                        <a:spcAft>
                          <a:spcPts val="800"/>
                        </a:spcAft>
                      </a:pPr>
                      <a:r>
                        <a:rPr lang="en-CA" sz="1100" kern="100">
                          <a:effectLst/>
                        </a:rPr>
                        <a:t>Telnet</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80</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36295129"/>
                  </a:ext>
                </a:extLst>
              </a:tr>
              <a:tr h="170608">
                <a:tc>
                  <a:txBody>
                    <a:bodyPr/>
                    <a:lstStyle/>
                    <a:p>
                      <a:pPr>
                        <a:lnSpc>
                          <a:spcPct val="107000"/>
                        </a:lnSpc>
                        <a:spcAft>
                          <a:spcPts val="800"/>
                        </a:spcAft>
                      </a:pPr>
                      <a:r>
                        <a:rPr lang="en-CA" sz="1100" kern="100">
                          <a:effectLst/>
                        </a:rPr>
                        <a:t>Plaintext</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80</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59194875"/>
                  </a:ext>
                </a:extLst>
              </a:tr>
              <a:tr h="170608">
                <a:tc>
                  <a:txBody>
                    <a:bodyPr/>
                    <a:lstStyle/>
                    <a:p>
                      <a:pPr>
                        <a:lnSpc>
                          <a:spcPct val="107000"/>
                        </a:lnSpc>
                        <a:spcAft>
                          <a:spcPts val="800"/>
                        </a:spcAft>
                      </a:pPr>
                      <a:r>
                        <a:rPr lang="en-CA" sz="1100" kern="100">
                          <a:effectLst/>
                        </a:rPr>
                        <a:t>SSH</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81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30947014"/>
                  </a:ext>
                </a:extLst>
              </a:tr>
              <a:tr h="170608">
                <a:tc>
                  <a:txBody>
                    <a:bodyPr/>
                    <a:lstStyle/>
                    <a:p>
                      <a:pPr>
                        <a:lnSpc>
                          <a:spcPct val="107000"/>
                        </a:lnSpc>
                        <a:spcAft>
                          <a:spcPts val="800"/>
                        </a:spcAft>
                      </a:pPr>
                      <a:r>
                        <a:rPr lang="en-CA" sz="1100" kern="100">
                          <a:effectLst/>
                        </a:rPr>
                        <a:t>Port Forwarding</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81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71512840"/>
                  </a:ext>
                </a:extLst>
              </a:tr>
              <a:tr h="170608">
                <a:tc>
                  <a:txBody>
                    <a:bodyPr/>
                    <a:lstStyle/>
                    <a:p>
                      <a:pPr>
                        <a:lnSpc>
                          <a:spcPct val="107000"/>
                        </a:lnSpc>
                        <a:spcAft>
                          <a:spcPts val="800"/>
                        </a:spcAft>
                      </a:pPr>
                      <a:r>
                        <a:rPr lang="en-CA" sz="1100" kern="100">
                          <a:effectLst/>
                        </a:rPr>
                        <a:t>NVT</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82</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7233130"/>
                  </a:ext>
                </a:extLst>
              </a:tr>
              <a:tr h="170608">
                <a:tc>
                  <a:txBody>
                    <a:bodyPr/>
                    <a:lstStyle/>
                    <a:p>
                      <a:pPr>
                        <a:lnSpc>
                          <a:spcPct val="107000"/>
                        </a:lnSpc>
                        <a:spcAft>
                          <a:spcPts val="800"/>
                        </a:spcAft>
                      </a:pPr>
                      <a:r>
                        <a:rPr lang="en-CA" sz="1100" kern="100">
                          <a:effectLst/>
                        </a:rPr>
                        <a:t>MIME</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83</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6664253"/>
                  </a:ext>
                </a:extLst>
              </a:tr>
            </a:tbl>
          </a:graphicData>
        </a:graphic>
      </p:graphicFrame>
      <p:graphicFrame>
        <p:nvGraphicFramePr>
          <p:cNvPr id="20" name="Table 19">
            <a:extLst>
              <a:ext uri="{FF2B5EF4-FFF2-40B4-BE49-F238E27FC236}">
                <a16:creationId xmlns:a16="http://schemas.microsoft.com/office/drawing/2014/main" id="{65173EE2-6B8E-C9E3-D34B-8B4BF18B5CB5}"/>
              </a:ext>
            </a:extLst>
          </p:cNvPr>
          <p:cNvGraphicFramePr>
            <a:graphicFrameLocks noGrp="1"/>
          </p:cNvGraphicFramePr>
          <p:nvPr>
            <p:extLst>
              <p:ext uri="{D42A27DB-BD31-4B8C-83A1-F6EECF244321}">
                <p14:modId xmlns:p14="http://schemas.microsoft.com/office/powerpoint/2010/main" val="2914119789"/>
              </p:ext>
            </p:extLst>
          </p:nvPr>
        </p:nvGraphicFramePr>
        <p:xfrm>
          <a:off x="8639040" y="3271314"/>
          <a:ext cx="2115620" cy="3097410"/>
        </p:xfrm>
        <a:graphic>
          <a:graphicData uri="http://schemas.openxmlformats.org/drawingml/2006/table">
            <a:tbl>
              <a:tblPr firstRow="1" firstCol="1" bandRow="1">
                <a:tableStyleId>{5940675A-B579-460E-94D1-54222C63F5DA}</a:tableStyleId>
              </a:tblPr>
              <a:tblGrid>
                <a:gridCol w="1659572">
                  <a:extLst>
                    <a:ext uri="{9D8B030D-6E8A-4147-A177-3AD203B41FA5}">
                      <a16:colId xmlns:a16="http://schemas.microsoft.com/office/drawing/2014/main" val="2637515228"/>
                    </a:ext>
                  </a:extLst>
                </a:gridCol>
                <a:gridCol w="456048">
                  <a:extLst>
                    <a:ext uri="{9D8B030D-6E8A-4147-A177-3AD203B41FA5}">
                      <a16:colId xmlns:a16="http://schemas.microsoft.com/office/drawing/2014/main" val="1466305532"/>
                    </a:ext>
                  </a:extLst>
                </a:gridCol>
              </a:tblGrid>
              <a:tr h="184258">
                <a:tc>
                  <a:txBody>
                    <a:bodyPr/>
                    <a:lstStyle/>
                    <a:p>
                      <a:pPr>
                        <a:lnSpc>
                          <a:spcPct val="107000"/>
                        </a:lnSpc>
                        <a:spcAft>
                          <a:spcPts val="800"/>
                        </a:spcAft>
                      </a:pPr>
                      <a:r>
                        <a:rPr lang="en-CA" sz="1100" kern="100">
                          <a:effectLst/>
                        </a:rPr>
                        <a:t>Week 12</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a:lnSpc>
                          <a:spcPct val="107000"/>
                        </a:lnSpc>
                        <a:spcAft>
                          <a:spcPts val="800"/>
                        </a:spcAft>
                      </a:pPr>
                      <a:r>
                        <a:rPr lang="en-CA" sz="1100" kern="100">
                          <a:effectLst/>
                        </a:rPr>
                        <a:t>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888536938"/>
                  </a:ext>
                </a:extLst>
              </a:tr>
              <a:tr h="184258">
                <a:tc>
                  <a:txBody>
                    <a:bodyPr/>
                    <a:lstStyle/>
                    <a:p>
                      <a:pPr>
                        <a:lnSpc>
                          <a:spcPct val="107000"/>
                        </a:lnSpc>
                        <a:spcAft>
                          <a:spcPts val="800"/>
                        </a:spcAft>
                      </a:pPr>
                      <a:r>
                        <a:rPr lang="en-CA" sz="1100" kern="100" dirty="0">
                          <a:effectLst/>
                        </a:rPr>
                        <a:t>Terminology </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a:lnSpc>
                          <a:spcPct val="107000"/>
                        </a:lnSpc>
                        <a:spcAft>
                          <a:spcPts val="800"/>
                        </a:spcAft>
                      </a:pPr>
                      <a:r>
                        <a:rPr lang="en-CA" sz="1100" kern="100" dirty="0">
                          <a:effectLst/>
                        </a:rPr>
                        <a:t>Slide #</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2568660666"/>
                  </a:ext>
                </a:extLst>
              </a:tr>
              <a:tr h="184258">
                <a:tc>
                  <a:txBody>
                    <a:bodyPr/>
                    <a:lstStyle/>
                    <a:p>
                      <a:pPr>
                        <a:lnSpc>
                          <a:spcPct val="107000"/>
                        </a:lnSpc>
                        <a:spcAft>
                          <a:spcPts val="800"/>
                        </a:spcAft>
                      </a:pPr>
                      <a:r>
                        <a:rPr lang="en-CA" sz="1100" kern="100" dirty="0">
                          <a:effectLst/>
                        </a:rPr>
                        <a:t>Basic Service Set</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88</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7418417"/>
                  </a:ext>
                </a:extLst>
              </a:tr>
              <a:tr h="184258">
                <a:tc>
                  <a:txBody>
                    <a:bodyPr/>
                    <a:lstStyle/>
                    <a:p>
                      <a:pPr>
                        <a:lnSpc>
                          <a:spcPct val="107000"/>
                        </a:lnSpc>
                        <a:spcAft>
                          <a:spcPts val="800"/>
                        </a:spcAft>
                      </a:pPr>
                      <a:r>
                        <a:rPr lang="en-CA" sz="1100" kern="100">
                          <a:effectLst/>
                        </a:rPr>
                        <a:t>Ad-Hoc</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88</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3799749"/>
                  </a:ext>
                </a:extLst>
              </a:tr>
              <a:tr h="184258">
                <a:tc>
                  <a:txBody>
                    <a:bodyPr/>
                    <a:lstStyle/>
                    <a:p>
                      <a:pPr>
                        <a:lnSpc>
                          <a:spcPct val="107000"/>
                        </a:lnSpc>
                        <a:spcAft>
                          <a:spcPts val="800"/>
                        </a:spcAft>
                      </a:pPr>
                      <a:r>
                        <a:rPr lang="en-CA" sz="1100" kern="100">
                          <a:effectLst/>
                        </a:rPr>
                        <a:t>Infrastructure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89</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9624224"/>
                  </a:ext>
                </a:extLst>
              </a:tr>
              <a:tr h="184258">
                <a:tc>
                  <a:txBody>
                    <a:bodyPr/>
                    <a:lstStyle/>
                    <a:p>
                      <a:pPr>
                        <a:lnSpc>
                          <a:spcPct val="107000"/>
                        </a:lnSpc>
                        <a:spcAft>
                          <a:spcPts val="800"/>
                        </a:spcAft>
                      </a:pPr>
                      <a:r>
                        <a:rPr lang="en-CA" sz="1100" kern="100" dirty="0">
                          <a:effectLst/>
                        </a:rPr>
                        <a:t>Extended Service Set</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90</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6825947"/>
                  </a:ext>
                </a:extLst>
              </a:tr>
              <a:tr h="184258">
                <a:tc>
                  <a:txBody>
                    <a:bodyPr/>
                    <a:lstStyle/>
                    <a:p>
                      <a:pPr>
                        <a:lnSpc>
                          <a:spcPct val="107000"/>
                        </a:lnSpc>
                        <a:spcAft>
                          <a:spcPts val="800"/>
                        </a:spcAft>
                      </a:pPr>
                      <a:r>
                        <a:rPr lang="en-CA" sz="1100" kern="100">
                          <a:effectLst/>
                        </a:rPr>
                        <a:t>SSID</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90</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20314734"/>
                  </a:ext>
                </a:extLst>
              </a:tr>
              <a:tr h="184258">
                <a:tc>
                  <a:txBody>
                    <a:bodyPr/>
                    <a:lstStyle/>
                    <a:p>
                      <a:pPr>
                        <a:lnSpc>
                          <a:spcPct val="107000"/>
                        </a:lnSpc>
                        <a:spcAft>
                          <a:spcPts val="800"/>
                        </a:spcAft>
                      </a:pPr>
                      <a:r>
                        <a:rPr lang="en-CA" sz="1100" kern="100">
                          <a:effectLst/>
                        </a:rPr>
                        <a:t>Attenuation</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91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06349897"/>
                  </a:ext>
                </a:extLst>
              </a:tr>
              <a:tr h="184258">
                <a:tc>
                  <a:txBody>
                    <a:bodyPr/>
                    <a:lstStyle/>
                    <a:p>
                      <a:pPr>
                        <a:lnSpc>
                          <a:spcPct val="107000"/>
                        </a:lnSpc>
                        <a:spcAft>
                          <a:spcPts val="800"/>
                        </a:spcAft>
                      </a:pPr>
                      <a:r>
                        <a:rPr lang="en-CA" sz="1100" kern="100">
                          <a:effectLst/>
                        </a:rPr>
                        <a:t>Mobility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91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91002041"/>
                  </a:ext>
                </a:extLst>
              </a:tr>
              <a:tr h="184258">
                <a:tc>
                  <a:txBody>
                    <a:bodyPr/>
                    <a:lstStyle/>
                    <a:p>
                      <a:pPr>
                        <a:lnSpc>
                          <a:spcPct val="107000"/>
                        </a:lnSpc>
                        <a:spcAft>
                          <a:spcPts val="800"/>
                        </a:spcAft>
                      </a:pPr>
                      <a:r>
                        <a:rPr lang="en-CA" sz="1100" kern="100">
                          <a:effectLst/>
                        </a:rPr>
                        <a:t>Reach</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91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39092167"/>
                  </a:ext>
                </a:extLst>
              </a:tr>
              <a:tr h="184258">
                <a:tc>
                  <a:txBody>
                    <a:bodyPr/>
                    <a:lstStyle/>
                    <a:p>
                      <a:pPr>
                        <a:lnSpc>
                          <a:spcPct val="107000"/>
                        </a:lnSpc>
                        <a:spcAft>
                          <a:spcPts val="800"/>
                        </a:spcAft>
                      </a:pPr>
                      <a:r>
                        <a:rPr lang="en-CA" sz="1100" kern="100">
                          <a:effectLst/>
                        </a:rPr>
                        <a:t>Multipath Interference</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91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53877840"/>
                  </a:ext>
                </a:extLst>
              </a:tr>
              <a:tr h="184258">
                <a:tc>
                  <a:txBody>
                    <a:bodyPr/>
                    <a:lstStyle/>
                    <a:p>
                      <a:pPr>
                        <a:lnSpc>
                          <a:spcPct val="107000"/>
                        </a:lnSpc>
                        <a:spcAft>
                          <a:spcPts val="800"/>
                        </a:spcAft>
                        <a:tabLst>
                          <a:tab pos="571500" algn="l"/>
                        </a:tabLst>
                      </a:pPr>
                      <a:r>
                        <a:rPr lang="en-CA" sz="1100" kern="100">
                          <a:effectLst/>
                        </a:rPr>
                        <a:t>Hidden station problem</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93/94</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48069385"/>
                  </a:ext>
                </a:extLst>
              </a:tr>
              <a:tr h="184258">
                <a:tc>
                  <a:txBody>
                    <a:bodyPr/>
                    <a:lstStyle/>
                    <a:p>
                      <a:pPr>
                        <a:lnSpc>
                          <a:spcPct val="107000"/>
                        </a:lnSpc>
                        <a:spcAft>
                          <a:spcPts val="800"/>
                        </a:spcAft>
                      </a:pPr>
                      <a:r>
                        <a:rPr lang="en-CA" sz="1100" kern="100">
                          <a:effectLst/>
                        </a:rPr>
                        <a:t>CSMA/CA</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94</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30992094"/>
                  </a:ext>
                </a:extLst>
              </a:tr>
              <a:tr h="184258">
                <a:tc>
                  <a:txBody>
                    <a:bodyPr/>
                    <a:lstStyle/>
                    <a:p>
                      <a:pPr>
                        <a:lnSpc>
                          <a:spcPct val="107000"/>
                        </a:lnSpc>
                        <a:spcAft>
                          <a:spcPts val="800"/>
                        </a:spcAft>
                      </a:pPr>
                      <a:r>
                        <a:rPr lang="en-CA" sz="1100" kern="100">
                          <a:effectLst/>
                        </a:rPr>
                        <a:t>RTS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94</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7967062"/>
                  </a:ext>
                </a:extLst>
              </a:tr>
              <a:tr h="184258">
                <a:tc>
                  <a:txBody>
                    <a:bodyPr/>
                    <a:lstStyle/>
                    <a:p>
                      <a:pPr>
                        <a:lnSpc>
                          <a:spcPct val="107000"/>
                        </a:lnSpc>
                        <a:spcAft>
                          <a:spcPts val="800"/>
                        </a:spcAft>
                      </a:pPr>
                      <a:r>
                        <a:rPr lang="en-CA" sz="1100" kern="100" dirty="0">
                          <a:effectLst/>
                        </a:rPr>
                        <a:t>CTS</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94</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46467155"/>
                  </a:ext>
                </a:extLst>
              </a:tr>
            </a:tbl>
          </a:graphicData>
        </a:graphic>
      </p:graphicFrame>
    </p:spTree>
    <p:extLst>
      <p:ext uri="{BB962C8B-B14F-4D97-AF65-F5344CB8AC3E}">
        <p14:creationId xmlns:p14="http://schemas.microsoft.com/office/powerpoint/2010/main" val="2639915847"/>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38CDBD5-98DA-7B15-9971-0BFBB237F44D}"/>
              </a:ext>
            </a:extLst>
          </p:cNvPr>
          <p:cNvSpPr>
            <a:spLocks noGrp="1"/>
          </p:cNvSpPr>
          <p:nvPr>
            <p:ph sz="half" idx="1"/>
          </p:nvPr>
        </p:nvSpPr>
        <p:spPr>
          <a:xfrm>
            <a:off x="894080" y="2596444"/>
            <a:ext cx="5527040" cy="4818509"/>
          </a:xfrm>
          <a:solidFill>
            <a:srgbClr val="FFFFFF"/>
          </a:solidFill>
        </p:spPr>
        <p:txBody>
          <a:bodyPr>
            <a:normAutofit lnSpcReduction="10000"/>
          </a:bodyPr>
          <a:lstStyle/>
          <a:p>
            <a:r>
              <a:rPr lang="en-CA" dirty="0"/>
              <a:t>If you want to generate your own practice problem either </a:t>
            </a:r>
          </a:p>
          <a:p>
            <a:pPr marL="514350" indent="-514350">
              <a:buFont typeface="+mj-lt"/>
              <a:buAutoNum type="arabicPeriod"/>
            </a:pPr>
            <a:r>
              <a:rPr lang="en-CA" dirty="0"/>
              <a:t>Select a number of subnets to create from 0-64 (then you can find the bits borrowed and solve) </a:t>
            </a:r>
          </a:p>
          <a:p>
            <a:pPr marL="514350" indent="-514350">
              <a:buFont typeface="+mj-lt"/>
              <a:buAutoNum type="arabicPeriod"/>
            </a:pPr>
            <a:r>
              <a:rPr lang="en-CA" dirty="0"/>
              <a:t>Select a number of hosts to create from 0-62 then you can find the block size </a:t>
            </a:r>
          </a:p>
          <a:p>
            <a:pPr marL="514350" indent="-514350">
              <a:buFont typeface="+mj-lt"/>
              <a:buAutoNum type="arabicPeriod"/>
            </a:pPr>
            <a:r>
              <a:rPr lang="en-CA" dirty="0">
                <a:highlight>
                  <a:srgbClr val="FFFF00"/>
                </a:highlight>
              </a:rPr>
              <a:t>Select a CIDR: /26, /27, /28, /29, /30</a:t>
            </a:r>
          </a:p>
        </p:txBody>
      </p:sp>
      <p:sp>
        <p:nvSpPr>
          <p:cNvPr id="2" name="Slide Number Placeholder 6">
            <a:extLst>
              <a:ext uri="{FF2B5EF4-FFF2-40B4-BE49-F238E27FC236}">
                <a16:creationId xmlns:a16="http://schemas.microsoft.com/office/drawing/2014/main" id="{535E050B-C1BF-AA95-0325-C0682DE756E3}"/>
              </a:ext>
            </a:extLst>
          </p:cNvPr>
          <p:cNvSpPr txBox="1">
            <a:spLocks/>
          </p:cNvSpPr>
          <p:nvPr/>
        </p:nvSpPr>
        <p:spPr>
          <a:xfrm>
            <a:off x="12495187" y="9275584"/>
            <a:ext cx="333425" cy="379591"/>
          </a:xfrm>
          <a:prstGeom prst="rect">
            <a:avLst/>
          </a:prstGeom>
        </p:spPr>
        <p:txBody>
          <a:bodyPr vert="horz" wrap="none" lIns="35718" tIns="35718" rIns="35718" bIns="35718"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38163" rtl="0" fontAlgn="auto" latinLnBrk="0" hangingPunct="0">
              <a:lnSpc>
                <a:spcPct val="100000"/>
              </a:lnSpc>
              <a:spcBef>
                <a:spcPts val="0"/>
              </a:spcBef>
              <a:spcAft>
                <a:spcPts val="0"/>
              </a:spcAft>
              <a:buClrTx/>
              <a:buSzTx/>
              <a:buFontTx/>
              <a:buNone/>
              <a:tabLst/>
              <a:defRPr kumimoji="0" sz="1280" b="0" i="0" u="none" strike="noStrike" cap="none" spc="0" normalizeH="0" baseline="0">
                <a:ln>
                  <a:noFill/>
                </a:ln>
                <a:solidFill>
                  <a:schemeClr val="accent3">
                    <a:lumOff val="44000"/>
                    <a:alpha val="95000"/>
                  </a:schemeClr>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a:lstStyle>
          <a:p>
            <a:pPr defTabSz="584200"/>
            <a:fld id="{86CB4B4D-7CA3-9044-876B-883B54F8677D}" type="slidenum">
              <a:rPr lang="en-CA" sz="1800" b="1" smtClean="0">
                <a:solidFill>
                  <a:srgbClr val="600C52">
                    <a:lumMod val="50000"/>
                    <a:alpha val="95000"/>
                  </a:srgbClr>
                </a:solidFill>
              </a:rPr>
              <a:pPr defTabSz="584200"/>
              <a:t>99</a:t>
            </a:fld>
            <a:endParaRPr lang="en-CA" sz="1800" b="1" dirty="0">
              <a:solidFill>
                <a:srgbClr val="600C52">
                  <a:lumMod val="50000"/>
                  <a:alpha val="95000"/>
                </a:srgbClr>
              </a:solidFill>
            </a:endParaRPr>
          </a:p>
        </p:txBody>
      </p:sp>
      <p:sp>
        <p:nvSpPr>
          <p:cNvPr id="10" name="SSANWDTRDTRTCWFLSLFO">
            <a:extLst>
              <a:ext uri="{FF2B5EF4-FFF2-40B4-BE49-F238E27FC236}">
                <a16:creationId xmlns:a16="http://schemas.microsoft.com/office/drawing/2014/main" id="{8878737B-6C07-D7F5-1A5E-014D86B469B1}"/>
              </a:ext>
            </a:extLst>
          </p:cNvPr>
          <p:cNvSpPr txBox="1">
            <a:spLocks/>
          </p:cNvSpPr>
          <p:nvPr/>
        </p:nvSpPr>
        <p:spPr>
          <a:xfrm>
            <a:off x="647700" y="626382"/>
            <a:ext cx="11709400" cy="1325563"/>
          </a:xfrm>
          <a:prstGeom prst="rect">
            <a:avLst/>
          </a:prstGeom>
          <a:blipFill>
            <a:blip r:embed="rId3"/>
            <a:stretch>
              <a:fillRect/>
            </a:stretch>
          </a:blipFill>
        </p:spPr>
        <p:txBody>
          <a:bodyPr anchor="ctr">
            <a:normAutofit fontScale="85000" lnSpcReduction="10000"/>
          </a:bodyPr>
          <a:lstStyle>
            <a:lvl1pPr marL="0" marR="0" indent="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PT Serif"/>
                <a:ea typeface="PT Serif"/>
                <a:cs typeface="PT Serif"/>
                <a:sym typeface="PT Serif"/>
              </a:defRPr>
            </a:lvl1pPr>
            <a:lvl2pPr marL="0" marR="0" indent="228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sz="7000" b="0" i="0" u="none" strike="noStrike" cap="none" spc="0" baseline="0">
                <a:solidFill>
                  <a:srgbClr val="FFFFFF">
                    <a:alpha val="95000"/>
                  </a:srgbClr>
                </a:solidFill>
                <a:uFillTx/>
                <a:latin typeface="+mn-lt"/>
                <a:ea typeface="+mn-ea"/>
                <a:cs typeface="+mn-cs"/>
                <a:sym typeface="Palatino"/>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r>
              <a:rPr lang="en-CA" sz="6600" dirty="0">
                <a:solidFill>
                  <a:srgbClr val="FFFFFF"/>
                </a:solidFill>
                <a:latin typeface="Arial" panose="020B0604020202020204" pitchFamily="34" charset="0"/>
                <a:cs typeface="Arial" panose="020B0604020202020204" pitchFamily="34" charset="0"/>
              </a:rPr>
              <a:t>Subnetting: Likely CIDR on the Final</a:t>
            </a:r>
            <a:endParaRPr kumimoji="0" lang="en-CA" sz="6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T Serif"/>
            </a:endParaRPr>
          </a:p>
        </p:txBody>
      </p:sp>
      <p:graphicFrame>
        <p:nvGraphicFramePr>
          <p:cNvPr id="7" name="Table 7">
            <a:extLst>
              <a:ext uri="{FF2B5EF4-FFF2-40B4-BE49-F238E27FC236}">
                <a16:creationId xmlns:a16="http://schemas.microsoft.com/office/drawing/2014/main" id="{59174A29-1CAA-20CB-55A1-C0937441159D}"/>
              </a:ext>
            </a:extLst>
          </p:cNvPr>
          <p:cNvGraphicFramePr>
            <a:graphicFrameLocks noGrp="1"/>
          </p:cNvGraphicFramePr>
          <p:nvPr/>
        </p:nvGraphicFramePr>
        <p:xfrm>
          <a:off x="7449517" y="4718761"/>
          <a:ext cx="4661203" cy="768096"/>
        </p:xfrm>
        <a:graphic>
          <a:graphicData uri="http://schemas.openxmlformats.org/drawingml/2006/table">
            <a:tbl>
              <a:tblPr firstRow="1" bandRow="1">
                <a:tableStyleId>{5940675A-B579-460E-94D1-54222C63F5DA}</a:tableStyleId>
              </a:tblPr>
              <a:tblGrid>
                <a:gridCol w="1238553">
                  <a:extLst>
                    <a:ext uri="{9D8B030D-6E8A-4147-A177-3AD203B41FA5}">
                      <a16:colId xmlns:a16="http://schemas.microsoft.com/office/drawing/2014/main" val="113393142"/>
                    </a:ext>
                  </a:extLst>
                </a:gridCol>
                <a:gridCol w="560705">
                  <a:extLst>
                    <a:ext uri="{9D8B030D-6E8A-4147-A177-3AD203B41FA5}">
                      <a16:colId xmlns:a16="http://schemas.microsoft.com/office/drawing/2014/main" val="885430874"/>
                    </a:ext>
                  </a:extLst>
                </a:gridCol>
                <a:gridCol w="560705">
                  <a:extLst>
                    <a:ext uri="{9D8B030D-6E8A-4147-A177-3AD203B41FA5}">
                      <a16:colId xmlns:a16="http://schemas.microsoft.com/office/drawing/2014/main" val="1244814749"/>
                    </a:ext>
                  </a:extLst>
                </a:gridCol>
                <a:gridCol w="684530">
                  <a:extLst>
                    <a:ext uri="{9D8B030D-6E8A-4147-A177-3AD203B41FA5}">
                      <a16:colId xmlns:a16="http://schemas.microsoft.com/office/drawing/2014/main" val="922754099"/>
                    </a:ext>
                  </a:extLst>
                </a:gridCol>
                <a:gridCol w="808355">
                  <a:extLst>
                    <a:ext uri="{9D8B030D-6E8A-4147-A177-3AD203B41FA5}">
                      <a16:colId xmlns:a16="http://schemas.microsoft.com/office/drawing/2014/main" val="216673838"/>
                    </a:ext>
                  </a:extLst>
                </a:gridCol>
                <a:gridCol w="808355">
                  <a:extLst>
                    <a:ext uri="{9D8B030D-6E8A-4147-A177-3AD203B41FA5}">
                      <a16:colId xmlns:a16="http://schemas.microsoft.com/office/drawing/2014/main" val="1721756459"/>
                    </a:ext>
                  </a:extLst>
                </a:gridCol>
              </a:tblGrid>
              <a:tr h="370840">
                <a:tc>
                  <a:txBody>
                    <a:bodyPr/>
                    <a:lstStyle/>
                    <a:p>
                      <a:r>
                        <a:rPr lang="en-CA" dirty="0"/>
                        <a:t>Hosts </a:t>
                      </a:r>
                    </a:p>
                  </a:txBody>
                  <a:tcPr>
                    <a:solidFill>
                      <a:srgbClr val="FFFFFF"/>
                    </a:solidFill>
                  </a:tcPr>
                </a:tc>
                <a:tc>
                  <a:txBody>
                    <a:bodyPr/>
                    <a:lstStyle/>
                    <a:p>
                      <a:r>
                        <a:rPr lang="en-CA" dirty="0"/>
                        <a:t>0-2</a:t>
                      </a:r>
                    </a:p>
                  </a:txBody>
                  <a:tcPr>
                    <a:solidFill>
                      <a:srgbClr val="FFFFFF"/>
                    </a:solidFill>
                  </a:tcPr>
                </a:tc>
                <a:tc>
                  <a:txBody>
                    <a:bodyPr/>
                    <a:lstStyle/>
                    <a:p>
                      <a:r>
                        <a:rPr lang="en-CA" dirty="0"/>
                        <a:t>3-6</a:t>
                      </a:r>
                    </a:p>
                  </a:txBody>
                  <a:tcPr>
                    <a:solidFill>
                      <a:srgbClr val="FFFFFF"/>
                    </a:solidFill>
                  </a:tcPr>
                </a:tc>
                <a:tc>
                  <a:txBody>
                    <a:bodyPr/>
                    <a:lstStyle/>
                    <a:p>
                      <a:r>
                        <a:rPr lang="en-CA" dirty="0"/>
                        <a:t>7-14</a:t>
                      </a:r>
                    </a:p>
                  </a:txBody>
                  <a:tcPr>
                    <a:solidFill>
                      <a:srgbClr val="FFFFFF"/>
                    </a:solidFill>
                  </a:tcPr>
                </a:tc>
                <a:tc>
                  <a:txBody>
                    <a:bodyPr/>
                    <a:lstStyle/>
                    <a:p>
                      <a:r>
                        <a:rPr lang="en-CA" dirty="0"/>
                        <a:t>15-30</a:t>
                      </a:r>
                    </a:p>
                  </a:txBody>
                  <a:tcPr>
                    <a:solidFill>
                      <a:srgbClr val="FFFFFF"/>
                    </a:solidFill>
                  </a:tcPr>
                </a:tc>
                <a:tc>
                  <a:txBody>
                    <a:bodyPr/>
                    <a:lstStyle/>
                    <a:p>
                      <a:r>
                        <a:rPr lang="en-CA" dirty="0"/>
                        <a:t>31-62</a:t>
                      </a:r>
                    </a:p>
                  </a:txBody>
                  <a:tcPr>
                    <a:solidFill>
                      <a:srgbClr val="FFFFFF"/>
                    </a:solidFill>
                  </a:tcPr>
                </a:tc>
                <a:extLst>
                  <a:ext uri="{0D108BD9-81ED-4DB2-BD59-A6C34878D82A}">
                    <a16:rowId xmlns:a16="http://schemas.microsoft.com/office/drawing/2014/main" val="3633177116"/>
                  </a:ext>
                </a:extLst>
              </a:tr>
              <a:tr h="370840">
                <a:tc>
                  <a:txBody>
                    <a:bodyPr/>
                    <a:lstStyle/>
                    <a:p>
                      <a:r>
                        <a:rPr lang="en-CA" dirty="0"/>
                        <a:t>Block Size</a:t>
                      </a:r>
                    </a:p>
                  </a:txBody>
                  <a:tcPr>
                    <a:solidFill>
                      <a:srgbClr val="FFFFFF"/>
                    </a:solidFill>
                  </a:tcPr>
                </a:tc>
                <a:tc>
                  <a:txBody>
                    <a:bodyPr/>
                    <a:lstStyle/>
                    <a:p>
                      <a:r>
                        <a:rPr lang="en-CA" dirty="0"/>
                        <a:t>4</a:t>
                      </a:r>
                    </a:p>
                  </a:txBody>
                  <a:tcPr>
                    <a:solidFill>
                      <a:srgbClr val="FFFFFF"/>
                    </a:solidFill>
                  </a:tcPr>
                </a:tc>
                <a:tc>
                  <a:txBody>
                    <a:bodyPr/>
                    <a:lstStyle/>
                    <a:p>
                      <a:r>
                        <a:rPr lang="en-CA" dirty="0"/>
                        <a:t>8</a:t>
                      </a:r>
                    </a:p>
                  </a:txBody>
                  <a:tcPr>
                    <a:solidFill>
                      <a:srgbClr val="FFFFFF"/>
                    </a:solidFill>
                  </a:tcPr>
                </a:tc>
                <a:tc>
                  <a:txBody>
                    <a:bodyPr/>
                    <a:lstStyle/>
                    <a:p>
                      <a:r>
                        <a:rPr lang="en-CA" dirty="0"/>
                        <a:t>16</a:t>
                      </a:r>
                    </a:p>
                  </a:txBody>
                  <a:tcPr>
                    <a:solidFill>
                      <a:srgbClr val="FFFFFF"/>
                    </a:solidFill>
                  </a:tcPr>
                </a:tc>
                <a:tc>
                  <a:txBody>
                    <a:bodyPr/>
                    <a:lstStyle/>
                    <a:p>
                      <a:r>
                        <a:rPr lang="en-CA" dirty="0"/>
                        <a:t>32</a:t>
                      </a:r>
                    </a:p>
                  </a:txBody>
                  <a:tcPr>
                    <a:solidFill>
                      <a:srgbClr val="FFFFFF"/>
                    </a:solidFill>
                  </a:tcPr>
                </a:tc>
                <a:tc>
                  <a:txBody>
                    <a:bodyPr/>
                    <a:lstStyle/>
                    <a:p>
                      <a:r>
                        <a:rPr lang="en-CA" dirty="0"/>
                        <a:t>64</a:t>
                      </a:r>
                    </a:p>
                  </a:txBody>
                  <a:tcPr>
                    <a:solidFill>
                      <a:srgbClr val="FFFFFF"/>
                    </a:solidFill>
                  </a:tcPr>
                </a:tc>
                <a:extLst>
                  <a:ext uri="{0D108BD9-81ED-4DB2-BD59-A6C34878D82A}">
                    <a16:rowId xmlns:a16="http://schemas.microsoft.com/office/drawing/2014/main" val="1926292271"/>
                  </a:ext>
                </a:extLst>
              </a:tr>
            </a:tbl>
          </a:graphicData>
        </a:graphic>
      </p:graphicFrame>
      <p:graphicFrame>
        <p:nvGraphicFramePr>
          <p:cNvPr id="8" name="Table 7">
            <a:extLst>
              <a:ext uri="{FF2B5EF4-FFF2-40B4-BE49-F238E27FC236}">
                <a16:creationId xmlns:a16="http://schemas.microsoft.com/office/drawing/2014/main" id="{1149F9DE-C446-D508-7DBA-C855E07C5CF4}"/>
              </a:ext>
            </a:extLst>
          </p:cNvPr>
          <p:cNvGraphicFramePr>
            <a:graphicFrameLocks noGrp="1"/>
          </p:cNvGraphicFramePr>
          <p:nvPr/>
        </p:nvGraphicFramePr>
        <p:xfrm>
          <a:off x="6669094" y="2904814"/>
          <a:ext cx="5733655" cy="768096"/>
        </p:xfrm>
        <a:graphic>
          <a:graphicData uri="http://schemas.openxmlformats.org/drawingml/2006/table">
            <a:tbl>
              <a:tblPr firstRow="1" bandRow="1">
                <a:tableStyleId>{5940675A-B579-460E-94D1-54222C63F5DA}</a:tableStyleId>
              </a:tblPr>
              <a:tblGrid>
                <a:gridCol w="1633157">
                  <a:extLst>
                    <a:ext uri="{9D8B030D-6E8A-4147-A177-3AD203B41FA5}">
                      <a16:colId xmlns:a16="http://schemas.microsoft.com/office/drawing/2014/main" val="113393142"/>
                    </a:ext>
                  </a:extLst>
                </a:gridCol>
                <a:gridCol w="560705">
                  <a:extLst>
                    <a:ext uri="{9D8B030D-6E8A-4147-A177-3AD203B41FA5}">
                      <a16:colId xmlns:a16="http://schemas.microsoft.com/office/drawing/2014/main" val="1244814749"/>
                    </a:ext>
                  </a:extLst>
                </a:gridCol>
                <a:gridCol w="684530">
                  <a:extLst>
                    <a:ext uri="{9D8B030D-6E8A-4147-A177-3AD203B41FA5}">
                      <a16:colId xmlns:a16="http://schemas.microsoft.com/office/drawing/2014/main" val="922754099"/>
                    </a:ext>
                  </a:extLst>
                </a:gridCol>
                <a:gridCol w="808355">
                  <a:extLst>
                    <a:ext uri="{9D8B030D-6E8A-4147-A177-3AD203B41FA5}">
                      <a16:colId xmlns:a16="http://schemas.microsoft.com/office/drawing/2014/main" val="216673838"/>
                    </a:ext>
                  </a:extLst>
                </a:gridCol>
                <a:gridCol w="808355">
                  <a:extLst>
                    <a:ext uri="{9D8B030D-6E8A-4147-A177-3AD203B41FA5}">
                      <a16:colId xmlns:a16="http://schemas.microsoft.com/office/drawing/2014/main" val="1721756459"/>
                    </a:ext>
                  </a:extLst>
                </a:gridCol>
                <a:gridCol w="1238553">
                  <a:extLst>
                    <a:ext uri="{9D8B030D-6E8A-4147-A177-3AD203B41FA5}">
                      <a16:colId xmlns:a16="http://schemas.microsoft.com/office/drawing/2014/main" val="231530273"/>
                    </a:ext>
                  </a:extLst>
                </a:gridCol>
              </a:tblGrid>
              <a:tr h="370840">
                <a:tc>
                  <a:txBody>
                    <a:bodyPr/>
                    <a:lstStyle/>
                    <a:p>
                      <a:r>
                        <a:rPr lang="en-CA" dirty="0"/>
                        <a:t>#subnets</a:t>
                      </a:r>
                    </a:p>
                  </a:txBody>
                  <a:tcPr>
                    <a:solidFill>
                      <a:srgbClr val="FFFFFF"/>
                    </a:solidFill>
                  </a:tcPr>
                </a:tc>
                <a:tc>
                  <a:txBody>
                    <a:bodyPr/>
                    <a:lstStyle/>
                    <a:p>
                      <a:r>
                        <a:rPr lang="en-CA" dirty="0"/>
                        <a:t>0-4</a:t>
                      </a:r>
                    </a:p>
                  </a:txBody>
                  <a:tcPr>
                    <a:solidFill>
                      <a:srgbClr val="FFFFFF"/>
                    </a:solidFill>
                  </a:tcPr>
                </a:tc>
                <a:tc>
                  <a:txBody>
                    <a:bodyPr/>
                    <a:lstStyle/>
                    <a:p>
                      <a:r>
                        <a:rPr lang="en-CA" dirty="0"/>
                        <a:t>5-8</a:t>
                      </a:r>
                    </a:p>
                  </a:txBody>
                  <a:tcPr>
                    <a:solidFill>
                      <a:srgbClr val="FFFFFF"/>
                    </a:solidFill>
                  </a:tcPr>
                </a:tc>
                <a:tc>
                  <a:txBody>
                    <a:bodyPr/>
                    <a:lstStyle/>
                    <a:p>
                      <a:r>
                        <a:rPr lang="en-CA" dirty="0"/>
                        <a:t>9-16</a:t>
                      </a:r>
                    </a:p>
                  </a:txBody>
                  <a:tcPr>
                    <a:solidFill>
                      <a:srgbClr val="FFFFFF"/>
                    </a:solidFill>
                  </a:tcPr>
                </a:tc>
                <a:tc>
                  <a:txBody>
                    <a:bodyPr/>
                    <a:lstStyle/>
                    <a:p>
                      <a:r>
                        <a:rPr lang="en-CA" dirty="0"/>
                        <a:t>17-32</a:t>
                      </a:r>
                    </a:p>
                  </a:txBody>
                  <a:tcPr>
                    <a:solidFill>
                      <a:srgbClr val="FFFFFF"/>
                    </a:solidFill>
                  </a:tcPr>
                </a:tc>
                <a:tc>
                  <a:txBody>
                    <a:bodyPr/>
                    <a:lstStyle/>
                    <a:p>
                      <a:r>
                        <a:rPr lang="en-CA" dirty="0"/>
                        <a:t>33-64</a:t>
                      </a:r>
                    </a:p>
                  </a:txBody>
                  <a:tcPr>
                    <a:solidFill>
                      <a:srgbClr val="FFFFFF"/>
                    </a:solidFill>
                  </a:tcPr>
                </a:tc>
                <a:extLst>
                  <a:ext uri="{0D108BD9-81ED-4DB2-BD59-A6C34878D82A}">
                    <a16:rowId xmlns:a16="http://schemas.microsoft.com/office/drawing/2014/main" val="3633177116"/>
                  </a:ext>
                </a:extLst>
              </a:tr>
              <a:tr h="370840">
                <a:tc>
                  <a:txBody>
                    <a:bodyPr/>
                    <a:lstStyle/>
                    <a:p>
                      <a:r>
                        <a:rPr lang="en-CA" dirty="0"/>
                        <a:t>Bits borrowed</a:t>
                      </a:r>
                    </a:p>
                  </a:txBody>
                  <a:tcPr>
                    <a:solidFill>
                      <a:srgbClr val="FFFFFF"/>
                    </a:solidFill>
                  </a:tcPr>
                </a:tc>
                <a:tc>
                  <a:txBody>
                    <a:bodyPr/>
                    <a:lstStyle/>
                    <a:p>
                      <a:r>
                        <a:rPr lang="en-CA" dirty="0"/>
                        <a:t>2</a:t>
                      </a:r>
                    </a:p>
                  </a:txBody>
                  <a:tcPr>
                    <a:solidFill>
                      <a:srgbClr val="FFFFFF"/>
                    </a:solidFill>
                  </a:tcPr>
                </a:tc>
                <a:tc>
                  <a:txBody>
                    <a:bodyPr/>
                    <a:lstStyle/>
                    <a:p>
                      <a:r>
                        <a:rPr lang="en-CA" dirty="0"/>
                        <a:t>3</a:t>
                      </a:r>
                    </a:p>
                  </a:txBody>
                  <a:tcPr>
                    <a:solidFill>
                      <a:srgbClr val="FFFFFF"/>
                    </a:solidFill>
                  </a:tcPr>
                </a:tc>
                <a:tc>
                  <a:txBody>
                    <a:bodyPr/>
                    <a:lstStyle/>
                    <a:p>
                      <a:r>
                        <a:rPr lang="en-CA" dirty="0"/>
                        <a:t>4</a:t>
                      </a:r>
                    </a:p>
                  </a:txBody>
                  <a:tcPr>
                    <a:solidFill>
                      <a:srgbClr val="FFFFFF"/>
                    </a:solidFill>
                  </a:tcPr>
                </a:tc>
                <a:tc>
                  <a:txBody>
                    <a:bodyPr/>
                    <a:lstStyle/>
                    <a:p>
                      <a:r>
                        <a:rPr lang="en-CA" dirty="0"/>
                        <a:t>5</a:t>
                      </a:r>
                    </a:p>
                  </a:txBody>
                  <a:tcPr>
                    <a:solidFill>
                      <a:srgbClr val="FFFFFF"/>
                    </a:solidFill>
                  </a:tcPr>
                </a:tc>
                <a:tc>
                  <a:txBody>
                    <a:bodyPr/>
                    <a:lstStyle/>
                    <a:p>
                      <a:r>
                        <a:rPr lang="en-CA" dirty="0"/>
                        <a:t>6</a:t>
                      </a:r>
                    </a:p>
                  </a:txBody>
                  <a:tcPr>
                    <a:solidFill>
                      <a:srgbClr val="FFFFFF"/>
                    </a:solidFill>
                  </a:tcPr>
                </a:tc>
                <a:extLst>
                  <a:ext uri="{0D108BD9-81ED-4DB2-BD59-A6C34878D82A}">
                    <a16:rowId xmlns:a16="http://schemas.microsoft.com/office/drawing/2014/main" val="1926292271"/>
                  </a:ext>
                </a:extLst>
              </a:tr>
            </a:tbl>
          </a:graphicData>
        </a:graphic>
      </p:graphicFrame>
      <p:graphicFrame>
        <p:nvGraphicFramePr>
          <p:cNvPr id="11" name="Table 7">
            <a:extLst>
              <a:ext uri="{FF2B5EF4-FFF2-40B4-BE49-F238E27FC236}">
                <a16:creationId xmlns:a16="http://schemas.microsoft.com/office/drawing/2014/main" id="{F00EF8CD-9450-172A-AB93-1C21FFA60415}"/>
              </a:ext>
            </a:extLst>
          </p:cNvPr>
          <p:cNvGraphicFramePr>
            <a:graphicFrameLocks noGrp="1"/>
          </p:cNvGraphicFramePr>
          <p:nvPr/>
        </p:nvGraphicFramePr>
        <p:xfrm>
          <a:off x="1335086" y="7700504"/>
          <a:ext cx="10668016" cy="768096"/>
        </p:xfrm>
        <a:graphic>
          <a:graphicData uri="http://schemas.openxmlformats.org/drawingml/2006/table">
            <a:tbl>
              <a:tblPr firstRow="1" bandRow="1">
                <a:tableStyleId>{5940675A-B579-460E-94D1-54222C63F5DA}</a:tableStyleId>
              </a:tblPr>
              <a:tblGrid>
                <a:gridCol w="1385699">
                  <a:extLst>
                    <a:ext uri="{9D8B030D-6E8A-4147-A177-3AD203B41FA5}">
                      <a16:colId xmlns:a16="http://schemas.microsoft.com/office/drawing/2014/main" val="113393142"/>
                    </a:ext>
                  </a:extLst>
                </a:gridCol>
                <a:gridCol w="1891791">
                  <a:extLst>
                    <a:ext uri="{9D8B030D-6E8A-4147-A177-3AD203B41FA5}">
                      <a16:colId xmlns:a16="http://schemas.microsoft.com/office/drawing/2014/main" val="1244814749"/>
                    </a:ext>
                  </a:extLst>
                </a:gridCol>
                <a:gridCol w="1891791">
                  <a:extLst>
                    <a:ext uri="{9D8B030D-6E8A-4147-A177-3AD203B41FA5}">
                      <a16:colId xmlns:a16="http://schemas.microsoft.com/office/drawing/2014/main" val="922754099"/>
                    </a:ext>
                  </a:extLst>
                </a:gridCol>
                <a:gridCol w="1891791">
                  <a:extLst>
                    <a:ext uri="{9D8B030D-6E8A-4147-A177-3AD203B41FA5}">
                      <a16:colId xmlns:a16="http://schemas.microsoft.com/office/drawing/2014/main" val="216673838"/>
                    </a:ext>
                  </a:extLst>
                </a:gridCol>
                <a:gridCol w="1711643">
                  <a:extLst>
                    <a:ext uri="{9D8B030D-6E8A-4147-A177-3AD203B41FA5}">
                      <a16:colId xmlns:a16="http://schemas.microsoft.com/office/drawing/2014/main" val="1721756459"/>
                    </a:ext>
                  </a:extLst>
                </a:gridCol>
                <a:gridCol w="1895301">
                  <a:extLst>
                    <a:ext uri="{9D8B030D-6E8A-4147-A177-3AD203B41FA5}">
                      <a16:colId xmlns:a16="http://schemas.microsoft.com/office/drawing/2014/main" val="231530273"/>
                    </a:ext>
                  </a:extLst>
                </a:gridCol>
              </a:tblGrid>
              <a:tr h="370840">
                <a:tc>
                  <a:txBody>
                    <a:bodyPr/>
                    <a:lstStyle/>
                    <a:p>
                      <a:r>
                        <a:rPr lang="en-CA" dirty="0"/>
                        <a:t>CIDR</a:t>
                      </a:r>
                    </a:p>
                  </a:txBody>
                  <a:tcPr>
                    <a:solidFill>
                      <a:srgbClr val="FFFFFF"/>
                    </a:solidFill>
                  </a:tcPr>
                </a:tc>
                <a:tc>
                  <a:txBody>
                    <a:bodyPr/>
                    <a:lstStyle/>
                    <a:p>
                      <a:r>
                        <a:rPr lang="en-CA" dirty="0"/>
                        <a:t>/26</a:t>
                      </a:r>
                    </a:p>
                  </a:txBody>
                  <a:tcPr>
                    <a:solidFill>
                      <a:srgbClr val="FFFFFF"/>
                    </a:solidFill>
                  </a:tcPr>
                </a:tc>
                <a:tc>
                  <a:txBody>
                    <a:bodyPr/>
                    <a:lstStyle/>
                    <a:p>
                      <a:r>
                        <a:rPr lang="en-CA" dirty="0"/>
                        <a:t>/27</a:t>
                      </a:r>
                    </a:p>
                  </a:txBody>
                  <a:tcPr>
                    <a:solidFill>
                      <a:srgbClr val="FFFFFF"/>
                    </a:solidFill>
                  </a:tcPr>
                </a:tc>
                <a:tc>
                  <a:txBody>
                    <a:bodyPr/>
                    <a:lstStyle/>
                    <a:p>
                      <a:r>
                        <a:rPr lang="en-CA" dirty="0"/>
                        <a:t>/28</a:t>
                      </a:r>
                    </a:p>
                  </a:txBody>
                  <a:tcPr>
                    <a:solidFill>
                      <a:srgbClr val="FFFFFF"/>
                    </a:solidFill>
                  </a:tcPr>
                </a:tc>
                <a:tc>
                  <a:txBody>
                    <a:bodyPr/>
                    <a:lstStyle/>
                    <a:p>
                      <a:r>
                        <a:rPr lang="en-CA" dirty="0"/>
                        <a:t>/29</a:t>
                      </a:r>
                    </a:p>
                  </a:txBody>
                  <a:tcPr>
                    <a:solidFill>
                      <a:srgbClr val="FFFFFF"/>
                    </a:solidFill>
                  </a:tcPr>
                </a:tc>
                <a:tc>
                  <a:txBody>
                    <a:bodyPr/>
                    <a:lstStyle/>
                    <a:p>
                      <a:r>
                        <a:rPr lang="en-CA" dirty="0"/>
                        <a:t>/30</a:t>
                      </a:r>
                    </a:p>
                  </a:txBody>
                  <a:tcPr>
                    <a:solidFill>
                      <a:srgbClr val="FFFFFF"/>
                    </a:solidFill>
                  </a:tcPr>
                </a:tc>
                <a:extLst>
                  <a:ext uri="{0D108BD9-81ED-4DB2-BD59-A6C34878D82A}">
                    <a16:rowId xmlns:a16="http://schemas.microsoft.com/office/drawing/2014/main" val="3633177116"/>
                  </a:ext>
                </a:extLst>
              </a:tr>
              <a:tr h="370840">
                <a:tc>
                  <a:txBody>
                    <a:bodyPr/>
                    <a:lstStyle/>
                    <a:p>
                      <a:r>
                        <a:rPr lang="en-CA" dirty="0"/>
                        <a:t>Schematic</a:t>
                      </a:r>
                    </a:p>
                  </a:txBody>
                  <a:tcPr>
                    <a:solidFill>
                      <a:srgbClr val="FFFFFF"/>
                    </a:solidFill>
                  </a:tcPr>
                </a:tc>
                <a:tc>
                  <a:txBody>
                    <a:bodyPr/>
                    <a:lstStyle/>
                    <a:p>
                      <a:endParaRPr lang="en-CA" dirty="0"/>
                    </a:p>
                  </a:txBody>
                  <a:tcPr>
                    <a:solidFill>
                      <a:srgbClr val="FFFFFF"/>
                    </a:solidFill>
                  </a:tcPr>
                </a:tc>
                <a:tc>
                  <a:txBody>
                    <a:bodyPr/>
                    <a:lstStyle/>
                    <a:p>
                      <a:endParaRPr lang="en-CA" dirty="0"/>
                    </a:p>
                  </a:txBody>
                  <a:tcPr>
                    <a:solidFill>
                      <a:srgbClr val="FFFFFF"/>
                    </a:solidFill>
                  </a:tcPr>
                </a:tc>
                <a:tc>
                  <a:txBody>
                    <a:bodyPr/>
                    <a:lstStyle/>
                    <a:p>
                      <a:endParaRPr lang="en-CA" dirty="0"/>
                    </a:p>
                  </a:txBody>
                  <a:tcPr>
                    <a:solidFill>
                      <a:srgbClr val="FFFFFF"/>
                    </a:solidFill>
                  </a:tcPr>
                </a:tc>
                <a:tc>
                  <a:txBody>
                    <a:bodyPr/>
                    <a:lstStyle/>
                    <a:p>
                      <a:endParaRPr lang="en-CA" dirty="0"/>
                    </a:p>
                  </a:txBody>
                  <a:tcPr>
                    <a:solidFill>
                      <a:srgbClr val="FFFFFF"/>
                    </a:solidFill>
                  </a:tcPr>
                </a:tc>
                <a:tc>
                  <a:txBody>
                    <a:bodyPr/>
                    <a:lstStyle/>
                    <a:p>
                      <a:endParaRPr lang="en-CA" dirty="0"/>
                    </a:p>
                  </a:txBody>
                  <a:tcPr>
                    <a:solidFill>
                      <a:srgbClr val="FFFFFF"/>
                    </a:solidFill>
                  </a:tcPr>
                </a:tc>
                <a:extLst>
                  <a:ext uri="{0D108BD9-81ED-4DB2-BD59-A6C34878D82A}">
                    <a16:rowId xmlns:a16="http://schemas.microsoft.com/office/drawing/2014/main" val="1926292271"/>
                  </a:ext>
                </a:extLst>
              </a:tr>
            </a:tbl>
          </a:graphicData>
        </a:graphic>
      </p:graphicFrame>
      <p:sp>
        <p:nvSpPr>
          <p:cNvPr id="15" name="TextBox 14">
            <a:extLst>
              <a:ext uri="{FF2B5EF4-FFF2-40B4-BE49-F238E27FC236}">
                <a16:creationId xmlns:a16="http://schemas.microsoft.com/office/drawing/2014/main" id="{177B5792-836B-CED6-4E9E-BB7DBD523D9D}"/>
              </a:ext>
            </a:extLst>
          </p:cNvPr>
          <p:cNvSpPr txBox="1"/>
          <p:nvPr/>
        </p:nvSpPr>
        <p:spPr>
          <a:xfrm>
            <a:off x="2648239" y="8063822"/>
            <a:ext cx="1952074" cy="400110"/>
          </a:xfrm>
          <a:prstGeom prst="rect">
            <a:avLst/>
          </a:prstGeom>
          <a:noFill/>
        </p:spPr>
        <p:txBody>
          <a:bodyPr wrap="square" rtlCol="0">
            <a:spAutoFit/>
          </a:bodyPr>
          <a:lstStyle/>
          <a:p>
            <a:r>
              <a:rPr lang="en-CA" sz="2000" dirty="0"/>
              <a:t>&lt;8&gt;&lt;8&gt;&lt;8&gt;&lt;2&gt;</a:t>
            </a:r>
          </a:p>
        </p:txBody>
      </p:sp>
      <p:sp>
        <p:nvSpPr>
          <p:cNvPr id="16" name="TextBox 15">
            <a:extLst>
              <a:ext uri="{FF2B5EF4-FFF2-40B4-BE49-F238E27FC236}">
                <a16:creationId xmlns:a16="http://schemas.microsoft.com/office/drawing/2014/main" id="{A30AB820-EA54-4862-BD1C-7A4EAC7BD5EC}"/>
              </a:ext>
            </a:extLst>
          </p:cNvPr>
          <p:cNvSpPr txBox="1"/>
          <p:nvPr/>
        </p:nvSpPr>
        <p:spPr>
          <a:xfrm>
            <a:off x="4534688" y="8023521"/>
            <a:ext cx="1952074" cy="400110"/>
          </a:xfrm>
          <a:prstGeom prst="rect">
            <a:avLst/>
          </a:prstGeom>
          <a:noFill/>
        </p:spPr>
        <p:txBody>
          <a:bodyPr wrap="square" rtlCol="0">
            <a:spAutoFit/>
          </a:bodyPr>
          <a:lstStyle/>
          <a:p>
            <a:r>
              <a:rPr lang="en-CA" sz="2000" dirty="0"/>
              <a:t>&lt;8&gt;&lt;8&gt;&lt;8&gt;&lt;3&gt;</a:t>
            </a:r>
          </a:p>
        </p:txBody>
      </p:sp>
      <p:sp>
        <p:nvSpPr>
          <p:cNvPr id="17" name="TextBox 16">
            <a:extLst>
              <a:ext uri="{FF2B5EF4-FFF2-40B4-BE49-F238E27FC236}">
                <a16:creationId xmlns:a16="http://schemas.microsoft.com/office/drawing/2014/main" id="{8F5C338B-C4B6-A74E-000B-4826C6147766}"/>
              </a:ext>
            </a:extLst>
          </p:cNvPr>
          <p:cNvSpPr txBox="1"/>
          <p:nvPr/>
        </p:nvSpPr>
        <p:spPr>
          <a:xfrm>
            <a:off x="6360334" y="8063822"/>
            <a:ext cx="1952074" cy="400110"/>
          </a:xfrm>
          <a:prstGeom prst="rect">
            <a:avLst/>
          </a:prstGeom>
          <a:noFill/>
        </p:spPr>
        <p:txBody>
          <a:bodyPr wrap="square" rtlCol="0">
            <a:spAutoFit/>
          </a:bodyPr>
          <a:lstStyle/>
          <a:p>
            <a:r>
              <a:rPr lang="en-CA" sz="2000" dirty="0"/>
              <a:t>&lt;8&gt;&lt;8&gt;&lt;8&gt;&lt;4&gt;</a:t>
            </a:r>
          </a:p>
        </p:txBody>
      </p:sp>
      <p:sp>
        <p:nvSpPr>
          <p:cNvPr id="18" name="TextBox 17">
            <a:extLst>
              <a:ext uri="{FF2B5EF4-FFF2-40B4-BE49-F238E27FC236}">
                <a16:creationId xmlns:a16="http://schemas.microsoft.com/office/drawing/2014/main" id="{48B60A92-54AB-DCBB-7734-1DB5B722EB81}"/>
              </a:ext>
            </a:extLst>
          </p:cNvPr>
          <p:cNvSpPr txBox="1"/>
          <p:nvPr/>
        </p:nvSpPr>
        <p:spPr>
          <a:xfrm>
            <a:off x="8205681" y="8079884"/>
            <a:ext cx="1952074" cy="400110"/>
          </a:xfrm>
          <a:prstGeom prst="rect">
            <a:avLst/>
          </a:prstGeom>
          <a:noFill/>
        </p:spPr>
        <p:txBody>
          <a:bodyPr wrap="square" rtlCol="0">
            <a:spAutoFit/>
          </a:bodyPr>
          <a:lstStyle/>
          <a:p>
            <a:r>
              <a:rPr lang="en-CA" sz="2000" dirty="0"/>
              <a:t>&lt;8&gt;&lt;8&gt;&lt;8&gt;&lt;5&gt;</a:t>
            </a:r>
          </a:p>
        </p:txBody>
      </p:sp>
      <p:sp>
        <p:nvSpPr>
          <p:cNvPr id="19" name="TextBox 18">
            <a:extLst>
              <a:ext uri="{FF2B5EF4-FFF2-40B4-BE49-F238E27FC236}">
                <a16:creationId xmlns:a16="http://schemas.microsoft.com/office/drawing/2014/main" id="{7C7E05C5-4517-BD9D-47CB-0D5152E8AF31}"/>
              </a:ext>
            </a:extLst>
          </p:cNvPr>
          <p:cNvSpPr txBox="1"/>
          <p:nvPr/>
        </p:nvSpPr>
        <p:spPr>
          <a:xfrm>
            <a:off x="10051028" y="8096638"/>
            <a:ext cx="1952074" cy="400110"/>
          </a:xfrm>
          <a:prstGeom prst="rect">
            <a:avLst/>
          </a:prstGeom>
          <a:noFill/>
        </p:spPr>
        <p:txBody>
          <a:bodyPr wrap="square" rtlCol="0">
            <a:spAutoFit/>
          </a:bodyPr>
          <a:lstStyle/>
          <a:p>
            <a:r>
              <a:rPr lang="en-CA" sz="2000" dirty="0"/>
              <a:t>&lt;8&gt;&lt;8&gt;&lt;8&gt;&lt;6&gt;</a:t>
            </a:r>
          </a:p>
        </p:txBody>
      </p:sp>
    </p:spTree>
    <p:extLst>
      <p:ext uri="{BB962C8B-B14F-4D97-AF65-F5344CB8AC3E}">
        <p14:creationId xmlns:p14="http://schemas.microsoft.com/office/powerpoint/2010/main" val="14048387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rushedCanvas">
  <a:themeElements>
    <a:clrScheme name="BrushedCanvas">
      <a:dk1>
        <a:srgbClr val="546056"/>
      </a:dk1>
      <a:lt1>
        <a:srgbClr val="600C52"/>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rushedCanvas">
  <a:themeElements>
    <a:clrScheme name="BrushedCanvas">
      <a:dk1>
        <a:srgbClr val="546056"/>
      </a:dk1>
      <a:lt1>
        <a:srgbClr val="600C52"/>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2_BrushedCanvas">
  <a:themeElements>
    <a:clrScheme name="BrushedCanvas">
      <a:dk1>
        <a:srgbClr val="546056"/>
      </a:dk1>
      <a:lt1>
        <a:srgbClr val="600C52"/>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3_BrushedCanvas">
  <a:themeElements>
    <a:clrScheme name="BrushedCanvas">
      <a:dk1>
        <a:srgbClr val="546056"/>
      </a:dk1>
      <a:lt1>
        <a:srgbClr val="600C52"/>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MainContentSlideMaster">
  <a:themeElements>
    <a:clrScheme name="Custom 127">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Custom 2">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B385948E-CF34-4CE8-9AC7-28DE40FDC656}"/>
    </a:ext>
  </a:extLst>
</a:theme>
</file>

<file path=ppt/theme/theme7.xml><?xml version="1.0" encoding="utf-8"?>
<a:theme xmlns:a="http://schemas.openxmlformats.org/drawingml/2006/main" name="BrushedCanvas">
  <a:themeElements>
    <a:clrScheme name="BrushedCanvas">
      <a:dk1>
        <a:srgbClr val="000000"/>
      </a:dk1>
      <a:lt1>
        <a:srgbClr val="FFFFFF"/>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1229</TotalTime>
  <Words>14882</Words>
  <Application>Microsoft Office PowerPoint</Application>
  <PresentationFormat>Custom</PresentationFormat>
  <Paragraphs>2500</Paragraphs>
  <Slides>106</Slides>
  <Notes>105</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106</vt:i4>
      </vt:variant>
    </vt:vector>
  </HeadingPairs>
  <TitlesOfParts>
    <vt:vector size="128" baseType="lpstr">
      <vt:lpstr>Adobe Fangsong Std R</vt:lpstr>
      <vt:lpstr>Adobe Ming Std L</vt:lpstr>
      <vt:lpstr>Arial</vt:lpstr>
      <vt:lpstr>Baby Kruffy</vt:lpstr>
      <vt:lpstr>Calibri</vt:lpstr>
      <vt:lpstr>Calibri Light</vt:lpstr>
      <vt:lpstr>Candara</vt:lpstr>
      <vt:lpstr>Consolas</vt:lpstr>
      <vt:lpstr>Copperplate Gothic Bold</vt:lpstr>
      <vt:lpstr>Helvetica Neue</vt:lpstr>
      <vt:lpstr>Hoefler Text</vt:lpstr>
      <vt:lpstr>Microsoft Sans Serif</vt:lpstr>
      <vt:lpstr>Palatino</vt:lpstr>
      <vt:lpstr>Symbol</vt:lpstr>
      <vt:lpstr>Times New Roman</vt:lpstr>
      <vt:lpstr>Wingdings</vt:lpstr>
      <vt:lpstr>BrushedCanvas</vt:lpstr>
      <vt:lpstr>Custom Design</vt:lpstr>
      <vt:lpstr>1_BrushedCanvas</vt:lpstr>
      <vt:lpstr>2_BrushedCanvas</vt:lpstr>
      <vt:lpstr>3_BrushedCanvas</vt:lpstr>
      <vt:lpstr>MainContentSlideMaster</vt:lpstr>
      <vt:lpstr>PowerPoint Presentation</vt:lpstr>
      <vt:lpstr>PowerPoint Presentation</vt:lpstr>
      <vt:lpstr>PowerPoint Presentation</vt:lpstr>
      <vt:lpstr>PowerPoint Presentation</vt:lpstr>
      <vt:lpstr>PowerPoint Presentation</vt:lpstr>
      <vt:lpstr>Week 08  Network Layer: Basics of Packet Forwarding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DHCP </vt:lpstr>
      <vt:lpstr>PowerPoint Presentation</vt:lpstr>
      <vt:lpstr>PowerPoint Presentation</vt:lpstr>
      <vt:lpstr>PowerPoint Presentation</vt:lpstr>
      <vt:lpstr>PowerPoint Presentation</vt:lpstr>
      <vt:lpstr>PowerPoint Presentation</vt:lpstr>
      <vt:lpstr>ICMP and ARP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 09  Transport Layer: TCP/UDP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TCP: 3 Way Handshake (start a connection)</vt:lpstr>
      <vt:lpstr>TCP: 3 Way Handshake (end a connection)</vt:lpstr>
      <vt:lpstr>PowerPoint Presentation</vt:lpstr>
      <vt:lpstr>PowerPoint Presentation</vt:lpstr>
      <vt:lpstr>Week 10 Quiz 2</vt:lpstr>
      <vt:lpstr>PowerPoint Presentation</vt:lpstr>
      <vt:lpstr>Week 11  Application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URL: Structure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MIME:  Multipurpose Internet Mail Extensions </vt:lpstr>
      <vt:lpstr>Week 12  Wireless LANs +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 13 Final Exam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08</dc:title>
  <dc:creator>John Dafoe</dc:creator>
  <cp:lastModifiedBy>John Christopher Dafoe</cp:lastModifiedBy>
  <cp:revision>52</cp:revision>
  <dcterms:modified xsi:type="dcterms:W3CDTF">2023-08-28T20:22:59Z</dcterms:modified>
</cp:coreProperties>
</file>